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D72C8-6ED0-6463-02B1-AD4BF803DB1B}" v="1447" dt="2019-12-03T02:47:36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1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87661"/>
            <a:ext cx="10993549" cy="895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Resample-based Ensemble Framework for Drifting Imbalanced Data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571" y="5611020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Jawdat </a:t>
            </a:r>
            <a:r>
              <a:rPr lang="en-US" dirty="0" err="1">
                <a:solidFill>
                  <a:srgbClr val="7CEBFF"/>
                </a:solidFill>
              </a:rPr>
              <a:t>haron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422481B-19DF-4E79-BFA1-810E86A0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4" r="3205" b="-1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E7C10-40CA-4587-89AB-E9364C1B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REINFORCEMENT WEIGHT ADJUSTMENT</a:t>
            </a:r>
          </a:p>
        </p:txBody>
      </p:sp>
      <p:grpSp>
        <p:nvGrpSpPr>
          <p:cNvPr id="50" name="Group 42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475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9AE73E8-F3E0-4149-8FC0-FF7DA3435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29" y="719702"/>
            <a:ext cx="4820683" cy="6043407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4057A-F7AD-4D73-83DC-41F10DB4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Create New Base Classifier</a:t>
            </a:r>
          </a:p>
        </p:txBody>
      </p:sp>
    </p:spTree>
    <p:extLst>
      <p:ext uri="{BB962C8B-B14F-4D97-AF65-F5344CB8AC3E}">
        <p14:creationId xmlns:p14="http://schemas.microsoft.com/office/powerpoint/2010/main" val="295999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lock, orange, traffic&#10;&#10;Description generated with very high confidence">
            <a:extLst>
              <a:ext uri="{FF2B5EF4-FFF2-40B4-BE49-F238E27FC236}">
                <a16:creationId xmlns:a16="http://schemas.microsoft.com/office/drawing/2014/main" id="{C2C04E0D-C6C5-412F-B942-A30E8AFD4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174523"/>
            <a:ext cx="6518800" cy="28030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276DD-BB59-4C3D-869F-64494D2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Update weights</a:t>
            </a:r>
          </a:p>
        </p:txBody>
      </p:sp>
    </p:spTree>
    <p:extLst>
      <p:ext uri="{BB962C8B-B14F-4D97-AF65-F5344CB8AC3E}">
        <p14:creationId xmlns:p14="http://schemas.microsoft.com/office/powerpoint/2010/main" val="12277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276DD-BB59-4C3D-869F-64494D2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9485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DAMPED CLASS IMBALANCE RATIO</a:t>
            </a:r>
          </a:p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30C0E-4181-4C89-8669-3945E934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F69381-3CC3-4769-875E-793DCE2E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0" y="2315661"/>
            <a:ext cx="6911016" cy="15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3FCC-BA6C-4D63-97FB-FD64EC8E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Prediction</a:t>
            </a:r>
            <a:endParaRPr lang="en-US"/>
          </a:p>
        </p:txBody>
      </p:sp>
      <p:pic>
        <p:nvPicPr>
          <p:cNvPr id="8" name="Picture 8" descr="A close up of a clock&#10;&#10;Description generated with high confidence">
            <a:extLst>
              <a:ext uri="{FF2B5EF4-FFF2-40B4-BE49-F238E27FC236}">
                <a16:creationId xmlns:a16="http://schemas.microsoft.com/office/drawing/2014/main" id="{CCA5304F-928E-4432-A562-062E69F26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507" y="2833696"/>
            <a:ext cx="8265363" cy="1667414"/>
          </a:xfrm>
        </p:spPr>
      </p:pic>
    </p:spTree>
    <p:extLst>
      <p:ext uri="{BB962C8B-B14F-4D97-AF65-F5344CB8AC3E}">
        <p14:creationId xmlns:p14="http://schemas.microsoft.com/office/powerpoint/2010/main" val="384603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D3AB-E431-49DE-A49C-AC062DEF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316B-D9E8-4FEF-9DD7-A82B089B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For every test_point records has passed, we meaure the model on test_size next samples to check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86889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059-C722-43FC-ACD7-3DB0468E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5978-2B14-423B-BE7E-71D4B16C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As the paper used, we used the Hoffeding tree as a base classifier.</a:t>
            </a:r>
          </a:p>
          <a:p>
            <a:pPr marL="305435" indent="-305435"/>
            <a:r>
              <a:rPr lang="en-US"/>
              <a:t>The data stream were used in the case of imbalanced data were there is sudden drifts and gradual drifts.</a:t>
            </a:r>
          </a:p>
          <a:p>
            <a:pPr marL="305435" indent="-305435"/>
            <a:r>
              <a:rPr lang="en-US"/>
              <a:t>We used the scikit data stream generator to generate data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2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572086-40D8-43BC-BEA8-82DA23C9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53" name="Rectangle 4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A7E26-C444-4DE0-A1E3-48B229F6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Results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with gradual drift</a:t>
            </a:r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20461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6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1DF38B-9ED5-408E-9251-A001B35E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4" name="Rectangle 6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A7E26-C444-4DE0-A1E3-48B229F6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Results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with gradual drift</a:t>
            </a:r>
          </a:p>
        </p:txBody>
      </p:sp>
      <p:grpSp>
        <p:nvGrpSpPr>
          <p:cNvPr id="66" name="Group 7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7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612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2B133E-6E3C-4964-9F69-2778E500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43ADB-D332-4D6D-82CE-702463E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Results with sudden drift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816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CE20-D7C3-4A00-A3E7-4B273D8C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052A-8015-4A7B-824A-CC4F3E97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This paper was done by </a:t>
            </a:r>
            <a:r>
              <a:rPr lang="en-US" dirty="0">
                <a:ea typeface="+mn-lt"/>
                <a:cs typeface="+mn-lt"/>
              </a:rPr>
              <a:t>HANG ZHANG1 , WEIKE LIU , SHUO WANG , JICHENG SHAN1 , QINGBAO LIU</a:t>
            </a:r>
          </a:p>
          <a:p>
            <a:pPr marL="305435" indent="-305435"/>
            <a:r>
              <a:rPr lang="en-US" dirty="0"/>
              <a:t>Was published in </a:t>
            </a:r>
            <a:r>
              <a:rPr lang="en-US" dirty="0">
                <a:ea typeface="+mn-lt"/>
                <a:cs typeface="+mn-lt"/>
              </a:rPr>
              <a:t>06 May 2019.</a:t>
            </a:r>
          </a:p>
          <a:p>
            <a:pPr marL="305435" indent="-305435"/>
            <a:r>
              <a:rPr lang="en-US" dirty="0"/>
              <a:t>Made in China</a:t>
            </a:r>
          </a:p>
          <a:p>
            <a:pPr marL="305435" indent="-305435"/>
            <a:r>
              <a:rPr lang="en-US" dirty="0"/>
              <a:t>IEEE paper.</a:t>
            </a:r>
          </a:p>
          <a:p>
            <a:pPr marL="305435" indent="-305435"/>
            <a:r>
              <a:rPr lang="en-US" dirty="0"/>
              <a:t>Unfortunately there is no open source implementation for it online.</a:t>
            </a:r>
          </a:p>
        </p:txBody>
      </p:sp>
    </p:spTree>
    <p:extLst>
      <p:ext uri="{BB962C8B-B14F-4D97-AF65-F5344CB8AC3E}">
        <p14:creationId xmlns:p14="http://schemas.microsoft.com/office/powerpoint/2010/main" val="17817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357A72-AACF-43F0-8EDD-70E598145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43ADB-D332-4D6D-82CE-702463EA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Results with sudden drift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5283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B230-60B0-48EF-95A1-44046FB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FB44-590F-4175-9442-983308F7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This paper was created to overcome the problem of  classification of data streams that have minority classes and have data drifts (sudden or gradual).</a:t>
            </a:r>
          </a:p>
          <a:p>
            <a:pPr marL="305435" indent="-305435"/>
            <a:r>
              <a:rPr lang="en-US" dirty="0"/>
              <a:t>It present a solution that overcome the minority class problem.</a:t>
            </a:r>
          </a:p>
          <a:p>
            <a:pPr marL="305435" indent="-305435"/>
            <a:r>
              <a:rPr lang="en-US" dirty="0"/>
              <a:t>And overcome the drifting problem.</a:t>
            </a:r>
          </a:p>
        </p:txBody>
      </p:sp>
    </p:spTree>
    <p:extLst>
      <p:ext uri="{BB962C8B-B14F-4D97-AF65-F5344CB8AC3E}">
        <p14:creationId xmlns:p14="http://schemas.microsoft.com/office/powerpoint/2010/main" val="119983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FB1C1F-9117-420F-8BB3-9E46EC127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" r="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C620-787E-4B14-A3FB-604991AF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solution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22425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EA67-F034-48F6-9166-6EFDBB0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029F-DA4B-464F-A75C-EEE6858F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Inputs: 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1. S: data stream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2. L: number of classes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3. I: size of the data blocks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4. D: number of dynamic classifiers 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5. ɛ: instance selection ratio of the classifier initialization.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Output: Ensemble Classifier 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F96-1A7E-44FD-A053-4F68B7AC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 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FB5C-66CD-46EA-BDE4-262C766D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Initialization: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1. B: circular cache array, initialized as an empty array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2. U[l]: resampling buffer for storing instances 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3. p=0: counter of processed instances 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4.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=0: indicator of current position in circular cache array 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5. k=0: indicator of the dynamic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0F2E6-0054-46AF-9E6C-BC378AFB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MAIN ALGORITHM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DD95FF8-F33F-49CD-9886-44AA078E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788" b="-2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1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9EABCF-B585-4DE6-BA88-9B1B3711F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2172-88DC-4084-BAF5-4638724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Train On Instance Algorithm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6444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92A-F66C-4EF0-B13B-575F682E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Reinforcement Weight Adjustment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ADEC-FC90-4C1D-B6A7-0AB5992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Inputs: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1. x: processed instance of label y 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2. L: number of classes 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3. D: number of dynamic classifiers 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4. w s : weight of static classifier 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5. w d : weights of dynamic classifiers (d=1, …, D)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6. DCIR[l]: damped class imbalance ratio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48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</vt:lpstr>
      <vt:lpstr>Resample-based Ensemble Framework for Drifting Imbalanced Data Streams</vt:lpstr>
      <vt:lpstr>About the paper</vt:lpstr>
      <vt:lpstr>The aim of the paper</vt:lpstr>
      <vt:lpstr>The solution</vt:lpstr>
      <vt:lpstr>The Main algorithm</vt:lpstr>
      <vt:lpstr>THE MAIN ALGORITHM</vt:lpstr>
      <vt:lpstr>THE MAIN ALGORITHM</vt:lpstr>
      <vt:lpstr>Train On Instance Algorithm</vt:lpstr>
      <vt:lpstr>Reinforcement Weight Adjustment</vt:lpstr>
      <vt:lpstr>REINFORCEMENT WEIGHT ADJUSTMENT</vt:lpstr>
      <vt:lpstr>Create New Base Classifier</vt:lpstr>
      <vt:lpstr>Update weights</vt:lpstr>
      <vt:lpstr>DAMPED CLASS IMBALANCE RATIO </vt:lpstr>
      <vt:lpstr>Prediction</vt:lpstr>
      <vt:lpstr>Evaluation</vt:lpstr>
      <vt:lpstr>experiments</vt:lpstr>
      <vt:lpstr>Results with gradual drift</vt:lpstr>
      <vt:lpstr>Results with gradual drift</vt:lpstr>
      <vt:lpstr>Results with sudden drift</vt:lpstr>
      <vt:lpstr>Results with sudden drift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lastModifiedBy/>
  <cp:revision>268</cp:revision>
  <dcterms:created xsi:type="dcterms:W3CDTF">2019-12-02T21:35:42Z</dcterms:created>
  <dcterms:modified xsi:type="dcterms:W3CDTF">2019-12-03T02:48:01Z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