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CD72C8-6ED0-6463-02B1-AD4BF803DB1B}" v="681" dt="2019-12-02T22:53:43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>
        <p:scale>
          <a:sx n="100" d="100"/>
          <a:sy n="100" d="100"/>
        </p:scale>
        <p:origin x="17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787661"/>
            <a:ext cx="10993549" cy="89524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Resample-based Ensemble Framework for Drifting Imbalanced Data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571" y="5611020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By: Jawdat </a:t>
            </a:r>
            <a:r>
              <a:rPr lang="en-US" dirty="0" err="1">
                <a:solidFill>
                  <a:srgbClr val="7CEBFF"/>
                </a:solidFill>
              </a:rPr>
              <a:t>haron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CE20-D7C3-4A00-A3E7-4B273D8C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052A-8015-4A7B-824A-CC4F3E97F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This paper was done by </a:t>
            </a:r>
            <a:r>
              <a:rPr lang="en-US" dirty="0">
                <a:ea typeface="+mn-lt"/>
                <a:cs typeface="+mn-lt"/>
              </a:rPr>
              <a:t>HANG ZHANG1 , WEIKE LIU , SHUO WANG , JICHENG SHAN1 , QINGBAO LIU</a:t>
            </a:r>
          </a:p>
          <a:p>
            <a:pPr marL="305435" indent="-305435"/>
            <a:r>
              <a:rPr lang="en-US" dirty="0"/>
              <a:t>Was published in </a:t>
            </a:r>
            <a:r>
              <a:rPr lang="en-US" dirty="0">
                <a:ea typeface="+mn-lt"/>
                <a:cs typeface="+mn-lt"/>
              </a:rPr>
              <a:t>06 May 2019.</a:t>
            </a:r>
          </a:p>
          <a:p>
            <a:pPr marL="305435" indent="-305435"/>
            <a:r>
              <a:rPr lang="en-US" dirty="0"/>
              <a:t>Made in China</a:t>
            </a:r>
          </a:p>
          <a:p>
            <a:pPr marL="305435" indent="-305435"/>
            <a:r>
              <a:rPr lang="en-US" dirty="0"/>
              <a:t>IEEE paper.</a:t>
            </a:r>
          </a:p>
          <a:p>
            <a:pPr marL="305435" indent="-305435"/>
            <a:r>
              <a:rPr lang="en-US" dirty="0"/>
              <a:t>Unfortunately there is no open source implementation for it online.</a:t>
            </a:r>
          </a:p>
        </p:txBody>
      </p:sp>
    </p:spTree>
    <p:extLst>
      <p:ext uri="{BB962C8B-B14F-4D97-AF65-F5344CB8AC3E}">
        <p14:creationId xmlns:p14="http://schemas.microsoft.com/office/powerpoint/2010/main" val="178175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B230-60B0-48EF-95A1-44046FB4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aim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FFB44-590F-4175-9442-983308F7D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This paper was created to overcome the problem of  classification of data streams that have minority classes and have data drifts (sudden or gradual).</a:t>
            </a:r>
          </a:p>
          <a:p>
            <a:pPr marL="305435" indent="-305435"/>
            <a:r>
              <a:rPr lang="en-US" dirty="0"/>
              <a:t>It present a solution that overcome the minority class problem.</a:t>
            </a:r>
          </a:p>
          <a:p>
            <a:pPr marL="305435" indent="-305435"/>
            <a:r>
              <a:rPr lang="en-US" dirty="0"/>
              <a:t>And overcome the drifting problem.</a:t>
            </a:r>
          </a:p>
        </p:txBody>
      </p:sp>
    </p:spTree>
    <p:extLst>
      <p:ext uri="{BB962C8B-B14F-4D97-AF65-F5344CB8AC3E}">
        <p14:creationId xmlns:p14="http://schemas.microsoft.com/office/powerpoint/2010/main" val="119983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BFB1C1F-9117-420F-8BB3-9E46EC127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8" r="1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C620-787E-4B14-A3FB-604991AF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solution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22425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EA67-F034-48F6-9166-6EFDBB0E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8029F-DA4B-464F-A75C-EEE6858F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Inputs: 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1. S: data stream 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2. L: number of classes 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3. I: size of the data blocks 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4. D: number of dynamic classifiers </a:t>
            </a:r>
            <a:endParaRPr lang="en-US">
              <a:ea typeface="+mn-lt"/>
              <a:cs typeface="+mn-lt"/>
            </a:endParaRPr>
          </a:p>
          <a:p>
            <a:pPr marL="305435" indent="-305435"/>
            <a:r>
              <a:rPr lang="en-US" dirty="0">
                <a:ea typeface="+mn-lt"/>
                <a:cs typeface="+mn-lt"/>
              </a:rPr>
              <a:t>5. ɛ: instance selection ratio of the classifier initialization. 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Output: Ensemble Classifier 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8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8F96-1A7E-44FD-A053-4F68B7AC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6FB5C-66CD-46EA-BDE4-262C766DD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Initialization: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1. B: circular cache array, initialized as an empty array 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2. U[l]: resampling buffer for storing instances 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3. p=0: counter of processed instances </a:t>
            </a:r>
            <a:endParaRPr lang="en-US">
              <a:ea typeface="+mn-lt"/>
              <a:cs typeface="+mn-lt"/>
            </a:endParaRPr>
          </a:p>
          <a:p>
            <a:pPr marL="305435" indent="-305435"/>
            <a:r>
              <a:rPr lang="en-US" dirty="0">
                <a:ea typeface="+mn-lt"/>
                <a:cs typeface="+mn-lt"/>
              </a:rPr>
              <a:t>4.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=0: indicator of current position in circular cache array </a:t>
            </a:r>
            <a:endParaRPr lang="en-US">
              <a:ea typeface="+mn-lt"/>
              <a:cs typeface="+mn-lt"/>
            </a:endParaRPr>
          </a:p>
          <a:p>
            <a:pPr marL="305435" indent="-305435"/>
            <a:r>
              <a:rPr lang="en-US" dirty="0">
                <a:ea typeface="+mn-lt"/>
                <a:cs typeface="+mn-lt"/>
              </a:rPr>
              <a:t>5. k=0: indicator of the dynamic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7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F2E6-0054-46AF-9E6C-BC378AFB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ECEA-2664-478E-96BB-CEAC65851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1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2172-88DC-4084-BAF5-46387243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02F6-7EF2-486C-90DE-F72C79E5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2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D92A-F66C-4EF0-B13B-575F682E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ADEC-FC90-4C1D-B6A7-0AB5992A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480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1EF32-6551-47EB-8BA9-22EF81F3DDA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Widescreen</PresentationFormat>
  <Paragraphs>15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</vt:lpstr>
      <vt:lpstr>Resample-based Ensemble Framework for Drifting Imbalanced Data Streams</vt:lpstr>
      <vt:lpstr>About the paper</vt:lpstr>
      <vt:lpstr>The aim of the paper</vt:lpstr>
      <vt:lpstr>The solution</vt:lpstr>
      <vt:lpstr>The solution</vt:lpstr>
      <vt:lpstr>The solution algorithm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dividend design</dc:title>
  <dc:creator/>
  <cp:lastModifiedBy/>
  <cp:revision>111</cp:revision>
  <dcterms:created xsi:type="dcterms:W3CDTF">2019-12-02T21:35:42Z</dcterms:created>
  <dcterms:modified xsi:type="dcterms:W3CDTF">2019-12-02T22:54:03Z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