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A13B-67D1-4695-9CD2-016FD5ED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64621" cy="1112520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6FF84-8CC9-4004-8DEE-F9FA2F68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817" y="5639433"/>
            <a:ext cx="8825658" cy="446627"/>
          </a:xfrm>
        </p:spPr>
        <p:txBody>
          <a:bodyPr/>
          <a:lstStyle/>
          <a:p>
            <a:r>
              <a:rPr lang="en-US" dirty="0"/>
              <a:t>Ramil GULUZADA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FC13C-F4D3-4828-AA80-0AB923388F5D}"/>
              </a:ext>
            </a:extLst>
          </p:cNvPr>
          <p:cNvSpPr txBox="1"/>
          <p:nvPr/>
        </p:nvSpPr>
        <p:spPr>
          <a:xfrm>
            <a:off x="3403158" y="4903998"/>
            <a:ext cx="46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Eötvös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Loránd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University, Budapest, Hungary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633B7-A2BF-42EA-8723-1D5978CD9117}"/>
              </a:ext>
            </a:extLst>
          </p:cNvPr>
          <p:cNvSpPr txBox="1"/>
          <p:nvPr/>
        </p:nvSpPr>
        <p:spPr>
          <a:xfrm>
            <a:off x="3458817" y="2983599"/>
            <a:ext cx="478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Dynamic Weighted Majority: An Ensemble Method for Drifting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6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CA08-B877-479D-B535-BD943C5A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8664866" cy="899005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B969-B15C-4F51-95CB-4D938628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34" y="1765190"/>
            <a:ext cx="8946541" cy="38643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four mechanisms to cope with concept drift</a:t>
            </a:r>
          </a:p>
          <a:p>
            <a:pPr lvl="2"/>
            <a:r>
              <a:rPr lang="en-US" dirty="0"/>
              <a:t>trains online learners of the ensemble</a:t>
            </a:r>
          </a:p>
          <a:p>
            <a:pPr lvl="2"/>
            <a:r>
              <a:rPr lang="en-US" dirty="0"/>
              <a:t>weights those learners based on their performance</a:t>
            </a:r>
          </a:p>
          <a:p>
            <a:pPr lvl="2"/>
            <a:r>
              <a:rPr lang="en-US" dirty="0"/>
              <a:t>removes them (based on performance)</a:t>
            </a:r>
          </a:p>
          <a:p>
            <a:pPr lvl="2"/>
            <a:r>
              <a:rPr lang="en-US" dirty="0"/>
              <a:t>Adds new experts (based on global performance of ensemble)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Better able to respond in non-stationary environments.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Stagger and SEA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Performs no worse than a single base learner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0B0C-EFC3-4248-B3F0-5AFEEDE9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799D-D87D-4B10-AAC2-4B318FCD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0" y="2148334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Concept Drift</a:t>
            </a:r>
          </a:p>
          <a:p>
            <a:pPr>
              <a:lnSpc>
                <a:spcPct val="150000"/>
              </a:lnSpc>
            </a:pPr>
            <a:r>
              <a:rPr lang="en-US" dirty="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Ensemble Methods for Concept Drift</a:t>
            </a:r>
          </a:p>
        </p:txBody>
      </p:sp>
    </p:spTree>
    <p:extLst>
      <p:ext uri="{BB962C8B-B14F-4D97-AF65-F5344CB8AC3E}">
        <p14:creationId xmlns:p14="http://schemas.microsoft.com/office/powerpoint/2010/main" val="313143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2953-8D4B-4DCC-910F-03E8547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DWM: An Ensemble Method for Concept Drift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8705A-1852-42EE-927F-0F17E7CC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4907941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Algorithm for dynamic weighted majority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D3EF9B0D-BA27-4B32-B094-AA35AF26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11" y="647698"/>
            <a:ext cx="4603051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19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A642-945F-45CC-B6AD-D3DC3275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Stagger Concept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C4C622-83B7-4D04-B8D4-78A90985C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89" y="1583703"/>
            <a:ext cx="8249332" cy="48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9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E45-71D5-43BA-98BB-0B79009E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Study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8E29-DD17-4B72-AEFB-17D7A690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STAGGER </a:t>
            </a:r>
            <a:r>
              <a:rPr lang="en-US" b="1" dirty="0"/>
              <a:t>Concepts</a:t>
            </a:r>
          </a:p>
          <a:p>
            <a:endParaRPr lang="en-US" b="1" dirty="0"/>
          </a:p>
          <a:p>
            <a:r>
              <a:rPr lang="en-US" b="1" dirty="0"/>
              <a:t>Performance on a Larger Data Set with Concept Drift</a:t>
            </a:r>
          </a:p>
          <a:p>
            <a:endParaRPr lang="en-US" b="1" dirty="0"/>
          </a:p>
          <a:p>
            <a:r>
              <a:rPr lang="en-US" b="1" dirty="0"/>
              <a:t>Electricity Pricing Domain</a:t>
            </a:r>
          </a:p>
          <a:p>
            <a:endParaRPr lang="en-US" b="1" dirty="0"/>
          </a:p>
          <a:p>
            <a:r>
              <a:rPr lang="en-US" b="1" dirty="0"/>
              <a:t>Evaluation on Static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C382DDD-20FD-466E-84C0-7FFFCEE4E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1756911"/>
            <a:ext cx="6242304" cy="34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Project Presentation</vt:lpstr>
      <vt:lpstr>INTRODUCTION</vt:lpstr>
      <vt:lpstr>Background and Related work</vt:lpstr>
      <vt:lpstr>DWM: An Ensemble Method for Concept Drift </vt:lpstr>
      <vt:lpstr>Stagger Concept</vt:lpstr>
      <vt:lpstr>Empirical Study and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 </dc:creator>
  <cp:lastModifiedBy> </cp:lastModifiedBy>
  <cp:revision>4</cp:revision>
  <dcterms:created xsi:type="dcterms:W3CDTF">2019-12-02T22:06:11Z</dcterms:created>
  <dcterms:modified xsi:type="dcterms:W3CDTF">2019-12-02T22:57:00Z</dcterms:modified>
</cp:coreProperties>
</file>