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FD68-73A0-4F41-8173-035E525EA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19309-39AC-462A-9F03-1251B0F7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E91F-020A-4696-8AF1-E302C7F8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13DE-9247-49DA-9AF2-E8CC9A3B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5DC7-F2B5-4C17-A03D-E76AF765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7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FD4A-1D96-4DBB-9FC8-69E82B9B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90AD-F593-4C1C-B758-2215F3C1D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4D26-A9F5-4CD9-AF3B-E85C9B77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4850-4F5C-49AC-956B-D26D36F1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FA65-3CDF-4E0E-8C16-30F5AF32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903E7-8866-4E2D-A28F-3B8AD767E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B382-02E6-482C-B981-AAAAE7F84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9221-844D-45CE-8B94-125C5935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730F-1CA3-4167-A464-6F68F831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619E-68B1-4198-BAF7-9C2A652E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6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433D-0107-4D4A-93ED-4734EFFC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35E2-E059-42BD-95B5-982AD2D1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6CD0-A02A-4140-AE39-E48A8D0E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640B-84DD-40F0-B447-ADF140FA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9E26-7EAB-4656-BC77-AECCE442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9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E82C-E392-4654-958D-47083954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ED1A-9F70-4475-A668-76A48B7B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0CC7-D663-4D77-9D3B-AF4AEF0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33F-4B39-46C9-9E91-46931B71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3636-9057-4569-9D51-2E572413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4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F266-24EA-4660-9D63-F009AE6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32E4-9A55-4AA2-A043-033E7F1EB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998B1-7D7A-4C03-94C5-49BF9557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0D00-E8B5-4366-ABD5-5F995311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00D1-DFF0-47B4-B4D6-4A0EE4B3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C85CA-667B-4F8C-8635-80A142F4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1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A10A-2511-4AAA-BBBF-959661DF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48CB-297B-4A45-A0CE-3B5E4ED0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1B3A-96ED-481F-90C9-1B5280846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9E681-9B6C-4261-A7A6-E70BD0354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4A459-D104-4C0A-AFDC-7EB0E234B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6BB7C-91EA-4BA6-B464-3C5713DA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27F27-B81B-4D8E-BD13-C66DE135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8F90F-394B-467A-A9DF-80F688BE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5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E03A-BC74-41B8-B9A8-6AB1F546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58094-A864-4DB7-B46B-11586F8C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E5E8F-2343-46AF-A876-2332ADF7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3B53E-EC73-4187-8131-833B3BF7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2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FBDD9-1D29-47B0-9B5B-F6E3C12D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44933-6FED-4CE7-8E23-D431E1F9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539B3-2BB1-4EEB-A9D8-55B0CBB4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8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B48C-CA08-4127-9415-3B3290AA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2774-DCDB-440F-9F61-C4A28C36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FD55C-E9B7-45B4-A746-5C8915D54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B62F-E729-46DB-9877-A0B816F1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0573-BCA4-4587-8DDB-EE1A5BF8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88C9-E369-4FDD-BE6C-E4CBEF43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7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5E5D-CAFD-41C1-9DCE-ACCDA50B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D52F-8356-4D9A-BC04-B47447F98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54C93-FB49-4733-9428-5CA1D09A4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64702-AE20-45BC-998A-FF4D2C6D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7D3D-EAA5-4E5B-8031-8AEE62FA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15C8-7BE2-4AF7-B497-4191266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1E24A-CDC7-4554-9DE1-702A9A40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8424-C690-4F36-8E66-EF305BAF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CDC9-19B5-44C8-B543-1C34F7577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F992-C544-44C8-B5E5-C16BACA823C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DE89-E5E5-4CC1-B591-DF6116BD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7EE2-E7A3-4AC7-8191-7EDAA7E9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8E30-D8A5-40F3-9412-198D2AA7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27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5A1C-E046-4061-8CC8-E81B80471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# 3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4F6D-AD8E-4968-B83A-96855C568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Algorithm: Re-di Algorithm</a:t>
            </a:r>
          </a:p>
          <a:p>
            <a:endParaRPr lang="en-IN" dirty="0"/>
          </a:p>
          <a:p>
            <a:r>
              <a:rPr lang="en-IN" dirty="0"/>
              <a:t>Name: Vikas Pandey</a:t>
            </a:r>
          </a:p>
          <a:p>
            <a:r>
              <a:rPr lang="en-IN" dirty="0" err="1"/>
              <a:t>Neptun</a:t>
            </a:r>
            <a:r>
              <a:rPr lang="en-IN" dirty="0"/>
              <a:t> ID: I11Z6U</a:t>
            </a:r>
          </a:p>
        </p:txBody>
      </p:sp>
    </p:spTree>
    <p:extLst>
      <p:ext uri="{BB962C8B-B14F-4D97-AF65-F5344CB8AC3E}">
        <p14:creationId xmlns:p14="http://schemas.microsoft.com/office/powerpoint/2010/main" val="365113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D250-3258-41B0-82DD-CC743B03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Figure: General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865EE2-C40B-45E4-B536-62F124093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81" y="1690688"/>
            <a:ext cx="8719624" cy="48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1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10EB-B43D-4EC0-A0A5-242C0257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main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85C2-5E75-4E81-B415-9E58E4A9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Ensemble Learning Procedure</a:t>
            </a:r>
          </a:p>
          <a:p>
            <a:r>
              <a:rPr lang="en-IN" dirty="0"/>
              <a:t>Train On Instance</a:t>
            </a:r>
          </a:p>
          <a:p>
            <a:r>
              <a:rPr lang="en-IN" dirty="0"/>
              <a:t>Reinforcement Weight Adjustment</a:t>
            </a:r>
          </a:p>
          <a:p>
            <a:r>
              <a:rPr lang="en-IN" dirty="0"/>
              <a:t>Create New Base Classifier</a:t>
            </a:r>
          </a:p>
          <a:p>
            <a:r>
              <a:rPr lang="en-IN" dirty="0"/>
              <a:t>Calculate DCIR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5C74B-5695-46F0-81C8-ECE6B1F6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98" y="4812323"/>
            <a:ext cx="6698713" cy="10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2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666-D204-405E-8669-69D9F2CD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Equations: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806BBA-BC78-43E3-98FD-A722C8D14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6161" y="2326853"/>
            <a:ext cx="2743200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05638-D36B-4F85-B810-A12658B5A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37" y="2384003"/>
            <a:ext cx="2609850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58B06-E7F9-4F05-B58E-66941BB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407" y="2384003"/>
            <a:ext cx="2866346" cy="1044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13488-F41E-4516-A1A1-656B651CF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193" y="4473997"/>
            <a:ext cx="6403194" cy="13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855F-CABA-4A28-9152-B795101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4FCE-D41F-4F6D-B95B-94087EDD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1189676" cy="4699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Agrawal is used to generate data streams with sudden concept drift and class imbalance.</a:t>
            </a:r>
          </a:p>
          <a:p>
            <a:r>
              <a:rPr lang="en-US" dirty="0"/>
              <a:t>D=10, I=500, and ε=0.20</a:t>
            </a:r>
          </a:p>
          <a:p>
            <a:r>
              <a:rPr lang="en-US" dirty="0"/>
              <a:t>Number of classes were 2</a:t>
            </a:r>
            <a:r>
              <a:rPr lang="en-IN" dirty="0"/>
              <a:t>: (1,0)</a:t>
            </a:r>
          </a:p>
          <a:p>
            <a:r>
              <a:rPr lang="en-IN" dirty="0"/>
              <a:t>Features were 9. </a:t>
            </a:r>
          </a:p>
          <a:p>
            <a:r>
              <a:rPr lang="en-IN" dirty="0"/>
              <a:t>stream = </a:t>
            </a:r>
            <a:r>
              <a:rPr lang="en-IN" dirty="0" err="1"/>
              <a:t>AGRAWALGenerator</a:t>
            </a:r>
            <a:r>
              <a:rPr lang="en-IN" dirty="0"/>
              <a:t>()</a:t>
            </a:r>
          </a:p>
          <a:p>
            <a:r>
              <a:rPr lang="en-IN" dirty="0" err="1"/>
              <a:t>HoeffdingTree</a:t>
            </a:r>
            <a:r>
              <a:rPr lang="en-IN" dirty="0"/>
              <a:t> classifier: </a:t>
            </a:r>
            <a:r>
              <a:rPr lang="en-IN" dirty="0" err="1"/>
              <a:t>ht</a:t>
            </a:r>
            <a:r>
              <a:rPr lang="en-IN" dirty="0"/>
              <a:t> = </a:t>
            </a:r>
            <a:r>
              <a:rPr lang="en-IN" dirty="0" err="1"/>
              <a:t>HoeffdingTree</a:t>
            </a:r>
            <a:r>
              <a:rPr lang="en-IN" dirty="0"/>
              <a:t>()</a:t>
            </a:r>
          </a:p>
          <a:p>
            <a:r>
              <a:rPr lang="en-IN" dirty="0"/>
              <a:t>Evaluator = </a:t>
            </a:r>
            <a:r>
              <a:rPr lang="en-IN" dirty="0" err="1"/>
              <a:t>EvaluatePrequential</a:t>
            </a:r>
            <a:r>
              <a:rPr lang="en-IN" dirty="0"/>
              <a:t>(</a:t>
            </a:r>
            <a:r>
              <a:rPr lang="en-IN" dirty="0" err="1"/>
              <a:t>show_plot</a:t>
            </a:r>
            <a:r>
              <a:rPr lang="en-IN" dirty="0"/>
              <a:t>=False,  </a:t>
            </a:r>
            <a:r>
              <a:rPr lang="en-IN" dirty="0" err="1"/>
              <a:t>pretrain_size</a:t>
            </a:r>
            <a:r>
              <a:rPr lang="en-IN" dirty="0"/>
              <a:t>=500, </a:t>
            </a:r>
            <a:r>
              <a:rPr lang="en-IN" dirty="0" err="1"/>
              <a:t>max_samples</a:t>
            </a:r>
            <a:r>
              <a:rPr lang="en-IN" dirty="0"/>
              <a:t>=500)</a:t>
            </a:r>
          </a:p>
          <a:p>
            <a:r>
              <a:rPr lang="en-IN" dirty="0"/>
              <a:t>Run: </a:t>
            </a:r>
            <a:r>
              <a:rPr lang="en-IN" dirty="0" err="1"/>
              <a:t>evaluator.evaluate</a:t>
            </a:r>
            <a:r>
              <a:rPr lang="en-IN" dirty="0"/>
              <a:t>(stream=stream, model=</a:t>
            </a:r>
            <a:r>
              <a:rPr lang="en-IN" dirty="0" err="1"/>
              <a:t>ht</a:t>
            </a:r>
            <a:r>
              <a:rPr lang="en-IN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# 3 </vt:lpstr>
      <vt:lpstr>Figure: General overview</vt:lpstr>
      <vt:lpstr>Four main steps:</vt:lpstr>
      <vt:lpstr>Relevant Equations:</vt:lpstr>
      <vt:lpstr>Parameters: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 3 </dc:title>
  <dc:creator>RATNESH PANDEY</dc:creator>
  <cp:lastModifiedBy>RATNESH PANDEY</cp:lastModifiedBy>
  <cp:revision>3</cp:revision>
  <dcterms:created xsi:type="dcterms:W3CDTF">2019-12-03T10:28:02Z</dcterms:created>
  <dcterms:modified xsi:type="dcterms:W3CDTF">2019-12-03T10:45:52Z</dcterms:modified>
</cp:coreProperties>
</file>