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261" r:id="rId7"/>
    <p:sldId id="260" r:id="rId8"/>
    <p:sldId id="257" r:id="rId9"/>
  </p:sldIdLst>
  <p:sldSz cx="3200400" cy="1828800"/>
  <p:notesSz cx="6858000" cy="9144000"/>
  <p:embeddedFontLst>
    <p:embeddedFont>
      <p:font typeface="Cantata One" panose="02060503070700060704" charset="0"/>
      <p:regular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5530C-CA89-4096-BA35-F527472AACF3}">
  <a:tblStyle styleId="{3C25530C-CA89-4096-BA35-F527472AAC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9" d="100"/>
          <a:sy n="239" d="100"/>
        </p:scale>
        <p:origin x="10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8926" y="685800"/>
            <a:ext cx="6000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158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39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6" name="Google Shape;4996;g15d788fc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7" name="Google Shape;4997;g15d788fc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8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" name="Google Shape;5033;g15d788fc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4" name="Google Shape;5034;g15d788fc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1" name="Google Shape;5011;g15d788fc5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2" name="Google Shape;5012;g15d788fc5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5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4" name="Google Shape;4964;g15d788fc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5" name="Google Shape;4965;g15d788fc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6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6025" y="415100"/>
            <a:ext cx="1764000" cy="9243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6025" y="1352538"/>
            <a:ext cx="1764000" cy="218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48721" y="192004"/>
            <a:ext cx="236925" cy="473799"/>
            <a:chOff x="2711480" y="192004"/>
            <a:chExt cx="236925" cy="473799"/>
          </a:xfrm>
        </p:grpSpPr>
        <p:sp>
          <p:nvSpPr>
            <p:cNvPr id="12" name="Google Shape;12;p2"/>
            <p:cNvSpPr/>
            <p:nvPr/>
          </p:nvSpPr>
          <p:spPr>
            <a:xfrm>
              <a:off x="2781681" y="262202"/>
              <a:ext cx="166716" cy="333411"/>
            </a:xfrm>
            <a:custGeom>
              <a:avLst/>
              <a:gdLst/>
              <a:ahLst/>
              <a:cxnLst/>
              <a:rect l="l" t="t" r="r" b="b"/>
              <a:pathLst>
                <a:path w="7548" h="15095" extrusionOk="0">
                  <a:moveTo>
                    <a:pt x="7547" y="0"/>
                  </a:moveTo>
                  <a:cubicBezTo>
                    <a:pt x="3379" y="0"/>
                    <a:pt x="0" y="3374"/>
                    <a:pt x="0" y="7547"/>
                  </a:cubicBezTo>
                  <a:cubicBezTo>
                    <a:pt x="0" y="11715"/>
                    <a:pt x="3379" y="15094"/>
                    <a:pt x="7547" y="15094"/>
                  </a:cubicBezTo>
                  <a:lnTo>
                    <a:pt x="7547" y="14432"/>
                  </a:lnTo>
                  <a:cubicBezTo>
                    <a:pt x="3708" y="14432"/>
                    <a:pt x="662" y="11318"/>
                    <a:pt x="662" y="7547"/>
                  </a:cubicBezTo>
                  <a:cubicBezTo>
                    <a:pt x="662" y="3771"/>
                    <a:pt x="3708" y="662"/>
                    <a:pt x="7547" y="662"/>
                  </a:cubicBezTo>
                  <a:lnTo>
                    <a:pt x="7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48944" y="329462"/>
              <a:ext cx="99460" cy="198898"/>
            </a:xfrm>
            <a:custGeom>
              <a:avLst/>
              <a:gdLst/>
              <a:ahLst/>
              <a:cxnLst/>
              <a:rect l="l" t="t" r="r" b="b"/>
              <a:pathLst>
                <a:path w="4503" h="9005" extrusionOk="0">
                  <a:moveTo>
                    <a:pt x="4502" y="1"/>
                  </a:moveTo>
                  <a:cubicBezTo>
                    <a:pt x="1987" y="1"/>
                    <a:pt x="1" y="2050"/>
                    <a:pt x="1" y="4502"/>
                  </a:cubicBezTo>
                  <a:cubicBezTo>
                    <a:pt x="1" y="6949"/>
                    <a:pt x="1987" y="9004"/>
                    <a:pt x="4502" y="9004"/>
                  </a:cubicBezTo>
                  <a:lnTo>
                    <a:pt x="4502" y="8342"/>
                  </a:lnTo>
                  <a:cubicBezTo>
                    <a:pt x="2384" y="8342"/>
                    <a:pt x="663" y="6621"/>
                    <a:pt x="663" y="4502"/>
                  </a:cubicBezTo>
                  <a:cubicBezTo>
                    <a:pt x="663" y="2384"/>
                    <a:pt x="2384" y="726"/>
                    <a:pt x="4502" y="726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11480" y="192004"/>
              <a:ext cx="236911" cy="473799"/>
            </a:xfrm>
            <a:custGeom>
              <a:avLst/>
              <a:gdLst/>
              <a:ahLst/>
              <a:cxnLst/>
              <a:rect l="l" t="t" r="r" b="b"/>
              <a:pathLst>
                <a:path w="10726" h="21451" extrusionOk="0">
                  <a:moveTo>
                    <a:pt x="10725" y="0"/>
                  </a:moveTo>
                  <a:cubicBezTo>
                    <a:pt x="4767" y="0"/>
                    <a:pt x="0" y="4831"/>
                    <a:pt x="0" y="10725"/>
                  </a:cubicBezTo>
                  <a:cubicBezTo>
                    <a:pt x="0" y="16615"/>
                    <a:pt x="4767" y="21450"/>
                    <a:pt x="10725" y="21450"/>
                  </a:cubicBezTo>
                  <a:lnTo>
                    <a:pt x="10725" y="20788"/>
                  </a:lnTo>
                  <a:cubicBezTo>
                    <a:pt x="5164" y="20788"/>
                    <a:pt x="662" y="16286"/>
                    <a:pt x="662" y="10725"/>
                  </a:cubicBezTo>
                  <a:cubicBezTo>
                    <a:pt x="662" y="5164"/>
                    <a:pt x="5164" y="726"/>
                    <a:pt x="10725" y="726"/>
                  </a:cubicBezTo>
                  <a:lnTo>
                    <a:pt x="10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18696" y="1163004"/>
            <a:ext cx="236925" cy="473799"/>
            <a:chOff x="118696" y="1163004"/>
            <a:chExt cx="236925" cy="473799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118703" y="1233194"/>
              <a:ext cx="166716" cy="333411"/>
            </a:xfrm>
            <a:custGeom>
              <a:avLst/>
              <a:gdLst/>
              <a:ahLst/>
              <a:cxnLst/>
              <a:rect l="l" t="t" r="r" b="b"/>
              <a:pathLst>
                <a:path w="7548" h="15095" extrusionOk="0">
                  <a:moveTo>
                    <a:pt x="7547" y="0"/>
                  </a:moveTo>
                  <a:cubicBezTo>
                    <a:pt x="3379" y="0"/>
                    <a:pt x="0" y="3374"/>
                    <a:pt x="0" y="7547"/>
                  </a:cubicBezTo>
                  <a:cubicBezTo>
                    <a:pt x="0" y="11715"/>
                    <a:pt x="3379" y="15094"/>
                    <a:pt x="7547" y="15094"/>
                  </a:cubicBezTo>
                  <a:lnTo>
                    <a:pt x="7547" y="14432"/>
                  </a:lnTo>
                  <a:cubicBezTo>
                    <a:pt x="3708" y="14432"/>
                    <a:pt x="662" y="11318"/>
                    <a:pt x="662" y="7547"/>
                  </a:cubicBezTo>
                  <a:cubicBezTo>
                    <a:pt x="662" y="3771"/>
                    <a:pt x="3708" y="662"/>
                    <a:pt x="7547" y="662"/>
                  </a:cubicBezTo>
                  <a:lnTo>
                    <a:pt x="7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18696" y="1300446"/>
              <a:ext cx="99460" cy="198898"/>
            </a:xfrm>
            <a:custGeom>
              <a:avLst/>
              <a:gdLst/>
              <a:ahLst/>
              <a:cxnLst/>
              <a:rect l="l" t="t" r="r" b="b"/>
              <a:pathLst>
                <a:path w="4503" h="9005" extrusionOk="0">
                  <a:moveTo>
                    <a:pt x="4502" y="1"/>
                  </a:moveTo>
                  <a:cubicBezTo>
                    <a:pt x="1987" y="1"/>
                    <a:pt x="1" y="2050"/>
                    <a:pt x="1" y="4502"/>
                  </a:cubicBezTo>
                  <a:cubicBezTo>
                    <a:pt x="1" y="6949"/>
                    <a:pt x="1987" y="9004"/>
                    <a:pt x="4502" y="9004"/>
                  </a:cubicBezTo>
                  <a:lnTo>
                    <a:pt x="4502" y="8342"/>
                  </a:lnTo>
                  <a:cubicBezTo>
                    <a:pt x="2384" y="8342"/>
                    <a:pt x="663" y="6621"/>
                    <a:pt x="663" y="4502"/>
                  </a:cubicBezTo>
                  <a:cubicBezTo>
                    <a:pt x="663" y="2384"/>
                    <a:pt x="2384" y="726"/>
                    <a:pt x="4502" y="726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118710" y="1163004"/>
              <a:ext cx="236911" cy="473799"/>
            </a:xfrm>
            <a:custGeom>
              <a:avLst/>
              <a:gdLst/>
              <a:ahLst/>
              <a:cxnLst/>
              <a:rect l="l" t="t" r="r" b="b"/>
              <a:pathLst>
                <a:path w="10726" h="21451" extrusionOk="0">
                  <a:moveTo>
                    <a:pt x="10725" y="0"/>
                  </a:moveTo>
                  <a:cubicBezTo>
                    <a:pt x="4767" y="0"/>
                    <a:pt x="0" y="4831"/>
                    <a:pt x="0" y="10725"/>
                  </a:cubicBezTo>
                  <a:cubicBezTo>
                    <a:pt x="0" y="16615"/>
                    <a:pt x="4767" y="21450"/>
                    <a:pt x="10725" y="21450"/>
                  </a:cubicBezTo>
                  <a:lnTo>
                    <a:pt x="10725" y="20788"/>
                  </a:lnTo>
                  <a:cubicBezTo>
                    <a:pt x="5164" y="20788"/>
                    <a:pt x="662" y="16286"/>
                    <a:pt x="662" y="10725"/>
                  </a:cubicBezTo>
                  <a:cubicBezTo>
                    <a:pt x="662" y="5164"/>
                    <a:pt x="5164" y="726"/>
                    <a:pt x="10725" y="726"/>
                  </a:cubicBezTo>
                  <a:lnTo>
                    <a:pt x="10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133650" y="-118350"/>
            <a:ext cx="250375" cy="2065500"/>
            <a:chOff x="0" y="-118350"/>
            <a:chExt cx="250375" cy="2065500"/>
          </a:xfrm>
        </p:grpSpPr>
        <p:sp>
          <p:nvSpPr>
            <p:cNvPr id="20" name="Google Shape;20;p2"/>
            <p:cNvSpPr/>
            <p:nvPr/>
          </p:nvSpPr>
          <p:spPr>
            <a:xfrm rot="5400000">
              <a:off x="-14637" y="119519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-14637" y="-103712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-14637" y="342750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-14637" y="565981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14637" y="789213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14637" y="1012444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14637" y="1235675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14637" y="1458906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-14637" y="1682138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083675" y="-118350"/>
            <a:ext cx="250375" cy="2065500"/>
            <a:chOff x="2948400" y="-118350"/>
            <a:chExt cx="250375" cy="2065500"/>
          </a:xfrm>
        </p:grpSpPr>
        <p:sp>
          <p:nvSpPr>
            <p:cNvPr id="30" name="Google Shape;30;p2"/>
            <p:cNvSpPr/>
            <p:nvPr/>
          </p:nvSpPr>
          <p:spPr>
            <a:xfrm rot="5400000">
              <a:off x="2933763" y="119519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2933763" y="-103712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2933763" y="342750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2933763" y="565981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2933763" y="789213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2933763" y="1012444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2933763" y="1235675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2933763" y="1458906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2933763" y="1682138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362580" y="733375"/>
            <a:ext cx="1544100" cy="6084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1362487" y="487025"/>
            <a:ext cx="1544100" cy="2568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>
            <a:off x="-420255" y="-102382"/>
            <a:ext cx="1264568" cy="1931218"/>
            <a:chOff x="1974132" y="256270"/>
            <a:chExt cx="171669" cy="262173"/>
          </a:xfrm>
        </p:grpSpPr>
        <p:sp>
          <p:nvSpPr>
            <p:cNvPr id="82" name="Google Shape;82;p13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13"/>
          <p:cNvSpPr/>
          <p:nvPr/>
        </p:nvSpPr>
        <p:spPr>
          <a:xfrm>
            <a:off x="2907716" y="1596107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3"/>
          <p:cNvSpPr/>
          <p:nvPr/>
        </p:nvSpPr>
        <p:spPr>
          <a:xfrm>
            <a:off x="2907716" y="151319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4"/>
          <p:cNvGrpSpPr/>
          <p:nvPr/>
        </p:nvGrpSpPr>
        <p:grpSpPr>
          <a:xfrm>
            <a:off x="-501426" y="-395672"/>
            <a:ext cx="1456632" cy="2224484"/>
            <a:chOff x="1974132" y="256270"/>
            <a:chExt cx="171669" cy="262173"/>
          </a:xfrm>
        </p:grpSpPr>
        <p:sp>
          <p:nvSpPr>
            <p:cNvPr id="749" name="Google Shape;749;p14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4" name="Google Shape;1414;p14"/>
          <p:cNvSpPr/>
          <p:nvPr/>
        </p:nvSpPr>
        <p:spPr>
          <a:xfrm>
            <a:off x="252000" y="-20850"/>
            <a:ext cx="752100" cy="184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5" name="Google Shape;1415;p14"/>
          <p:cNvGrpSpPr/>
          <p:nvPr/>
        </p:nvGrpSpPr>
        <p:grpSpPr>
          <a:xfrm>
            <a:off x="1783599" y="-395672"/>
            <a:ext cx="1456632" cy="2224484"/>
            <a:chOff x="1974132" y="256270"/>
            <a:chExt cx="171669" cy="262173"/>
          </a:xfrm>
        </p:grpSpPr>
        <p:sp>
          <p:nvSpPr>
            <p:cNvPr id="1416" name="Google Shape;1416;p14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4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4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4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4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4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4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4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4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4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4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4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4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4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4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4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4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4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4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4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4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4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4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4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4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4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4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4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4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4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4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4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4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4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4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4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4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4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4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4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4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4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4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4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4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4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4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4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4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4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4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4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4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4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4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4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4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4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4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4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4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4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4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4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4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4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4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4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4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4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4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4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4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4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4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4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4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4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4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4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4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1" name="Google Shape;2081;p14"/>
          <p:cNvSpPr/>
          <p:nvPr/>
        </p:nvSpPr>
        <p:spPr>
          <a:xfrm>
            <a:off x="1783600" y="819550"/>
            <a:ext cx="1164900" cy="10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4"/>
          <p:cNvSpPr/>
          <p:nvPr/>
        </p:nvSpPr>
        <p:spPr>
          <a:xfrm>
            <a:off x="2948400" y="-20850"/>
            <a:ext cx="252000" cy="184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14"/>
          <p:cNvSpPr txBox="1">
            <a:spLocks noGrp="1"/>
          </p:cNvSpPr>
          <p:nvPr>
            <p:ph type="subTitle" idx="1"/>
          </p:nvPr>
        </p:nvSpPr>
        <p:spPr>
          <a:xfrm>
            <a:off x="355800" y="1346875"/>
            <a:ext cx="1296300" cy="1782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084" name="Google Shape;2084;p14"/>
          <p:cNvSpPr txBox="1">
            <a:spLocks noGrp="1"/>
          </p:cNvSpPr>
          <p:nvPr>
            <p:ph type="title"/>
          </p:nvPr>
        </p:nvSpPr>
        <p:spPr>
          <a:xfrm>
            <a:off x="355800" y="1184204"/>
            <a:ext cx="1296300" cy="2037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85" name="Google Shape;2085;p14"/>
          <p:cNvSpPr txBox="1">
            <a:spLocks noGrp="1"/>
          </p:cNvSpPr>
          <p:nvPr>
            <p:ph type="subTitle" idx="2"/>
          </p:nvPr>
        </p:nvSpPr>
        <p:spPr>
          <a:xfrm>
            <a:off x="1783500" y="1103950"/>
            <a:ext cx="1164900" cy="3819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5"/>
          <p:cNvSpPr txBox="1">
            <a:spLocks noGrp="1"/>
          </p:cNvSpPr>
          <p:nvPr>
            <p:ph type="subTitle" idx="1"/>
          </p:nvPr>
        </p:nvSpPr>
        <p:spPr>
          <a:xfrm>
            <a:off x="1416813" y="838325"/>
            <a:ext cx="1531500" cy="4464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15"/>
          <p:cNvSpPr txBox="1">
            <a:spLocks noGrp="1"/>
          </p:cNvSpPr>
          <p:nvPr>
            <p:ph type="title"/>
          </p:nvPr>
        </p:nvSpPr>
        <p:spPr>
          <a:xfrm>
            <a:off x="1416813" y="629752"/>
            <a:ext cx="1531500" cy="2037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89" name="Google Shape;2089;p15"/>
          <p:cNvSpPr/>
          <p:nvPr/>
        </p:nvSpPr>
        <p:spPr>
          <a:xfrm>
            <a:off x="211304" y="1596107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5"/>
          <p:cNvSpPr/>
          <p:nvPr/>
        </p:nvSpPr>
        <p:spPr>
          <a:xfrm>
            <a:off x="211304" y="151319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15"/>
          <p:cNvSpPr/>
          <p:nvPr/>
        </p:nvSpPr>
        <p:spPr>
          <a:xfrm>
            <a:off x="2907716" y="1596107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15"/>
          <p:cNvSpPr/>
          <p:nvPr/>
        </p:nvSpPr>
        <p:spPr>
          <a:xfrm>
            <a:off x="2907716" y="151319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2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3" name="Google Shape;3583;p26"/>
          <p:cNvGrpSpPr/>
          <p:nvPr/>
        </p:nvGrpSpPr>
        <p:grpSpPr>
          <a:xfrm rot="5400000">
            <a:off x="714513" y="785763"/>
            <a:ext cx="250375" cy="2065500"/>
            <a:chOff x="0" y="-118350"/>
            <a:chExt cx="250375" cy="2065500"/>
          </a:xfrm>
        </p:grpSpPr>
        <p:sp>
          <p:nvSpPr>
            <p:cNvPr id="3584" name="Google Shape;3584;p26"/>
            <p:cNvSpPr/>
            <p:nvPr/>
          </p:nvSpPr>
          <p:spPr>
            <a:xfrm rot="5400000">
              <a:off x="-14637" y="119519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6"/>
            <p:cNvSpPr/>
            <p:nvPr/>
          </p:nvSpPr>
          <p:spPr>
            <a:xfrm rot="5400000">
              <a:off x="-14637" y="-103712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6"/>
            <p:cNvSpPr/>
            <p:nvPr/>
          </p:nvSpPr>
          <p:spPr>
            <a:xfrm rot="5400000">
              <a:off x="-14637" y="342750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6"/>
            <p:cNvSpPr/>
            <p:nvPr/>
          </p:nvSpPr>
          <p:spPr>
            <a:xfrm rot="5400000">
              <a:off x="-14637" y="565981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6"/>
            <p:cNvSpPr/>
            <p:nvPr/>
          </p:nvSpPr>
          <p:spPr>
            <a:xfrm rot="5400000">
              <a:off x="-14637" y="789213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 rot="5400000">
              <a:off x="-14637" y="1012444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 rot="5400000">
              <a:off x="-14637" y="1235675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 rot="5400000">
              <a:off x="-14637" y="1458906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 rot="5400000">
              <a:off x="-14637" y="1682138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3" name="Google Shape;3593;p26"/>
          <p:cNvGrpSpPr/>
          <p:nvPr/>
        </p:nvGrpSpPr>
        <p:grpSpPr>
          <a:xfrm rot="5400000">
            <a:off x="2235513" y="-1022462"/>
            <a:ext cx="250375" cy="2065500"/>
            <a:chOff x="0" y="-118350"/>
            <a:chExt cx="250375" cy="2065500"/>
          </a:xfrm>
        </p:grpSpPr>
        <p:sp>
          <p:nvSpPr>
            <p:cNvPr id="3594" name="Google Shape;3594;p26"/>
            <p:cNvSpPr/>
            <p:nvPr/>
          </p:nvSpPr>
          <p:spPr>
            <a:xfrm rot="5400000">
              <a:off x="-14637" y="119519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 rot="5400000">
              <a:off x="-14637" y="-103712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 rot="5400000">
              <a:off x="-14637" y="342750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 rot="5400000">
              <a:off x="-14637" y="565981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 rot="5400000">
              <a:off x="-14637" y="789213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 rot="5400000">
              <a:off x="-14637" y="1012444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 rot="5400000">
              <a:off x="-14637" y="1235675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 rot="5400000">
              <a:off x="-14637" y="1458906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 rot="5400000">
              <a:off x="-14637" y="1682138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2_1"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" name="Google Shape;3604;p27"/>
          <p:cNvGrpSpPr/>
          <p:nvPr/>
        </p:nvGrpSpPr>
        <p:grpSpPr>
          <a:xfrm>
            <a:off x="2948409" y="-319480"/>
            <a:ext cx="1456632" cy="2224484"/>
            <a:chOff x="1974132" y="256270"/>
            <a:chExt cx="171669" cy="262173"/>
          </a:xfrm>
        </p:grpSpPr>
        <p:sp>
          <p:nvSpPr>
            <p:cNvPr id="3605" name="Google Shape;3605;p27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7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7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7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7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7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7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7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7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7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7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7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7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7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7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7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7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7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7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7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7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7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7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7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7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7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7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7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7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7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7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7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7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7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7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7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7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7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7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7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7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7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7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7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7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7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7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7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7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7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7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7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7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7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7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7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7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7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7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7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7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7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7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7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7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7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7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7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7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7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7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7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7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7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7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7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7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7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7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7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7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7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7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7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7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7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7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7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7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7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7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7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7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7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7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7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7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7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7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7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7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7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7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7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7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7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7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7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7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7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7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7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7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7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7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7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7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7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7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7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7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7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7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7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7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7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7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7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7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7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7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7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7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7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7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7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7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7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7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7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7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7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7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7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7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7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7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7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7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7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7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7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7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7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7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7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7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7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7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7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7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7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7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7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7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7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7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7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7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7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7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7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7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7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7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7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7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7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7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7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7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7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7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7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7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7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7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7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7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7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7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7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7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7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7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7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7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7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7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7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7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7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7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7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7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7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7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7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7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7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7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7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7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7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7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7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7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7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7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7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7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7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7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7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7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7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7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7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7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7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7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7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7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7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7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7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7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7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7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7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7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7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7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7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7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7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7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7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7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7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7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7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7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7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7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7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7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7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7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7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7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7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7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7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7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7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7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7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7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7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7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7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7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7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7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7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7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7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7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7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7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7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7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7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7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7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7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7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7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7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7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7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7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7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7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7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7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7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7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7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7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7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7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7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7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7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7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7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7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7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7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7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7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7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7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7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7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7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7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7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7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7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7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7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7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7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7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7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7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7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7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7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7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7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7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7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7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7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7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7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7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7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7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7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7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7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7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7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7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7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7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7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7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7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7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7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7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7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7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7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7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7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7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7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7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7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7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7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7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7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7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7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7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7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7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7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7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7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7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7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7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7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7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7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7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7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7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7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7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7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7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7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7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7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7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7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7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7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7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7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7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7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7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7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7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7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7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7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7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7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7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7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7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7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7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7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7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7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7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7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7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7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7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7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7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7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7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7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7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7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7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7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7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7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7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7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7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7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7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7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7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7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7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7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7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7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7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7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7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7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7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7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7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7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7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7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7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7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7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7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7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7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7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7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7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7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7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7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7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7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7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7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7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7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7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7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7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7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7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7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7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7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7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7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7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7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7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7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7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7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7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7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7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7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7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7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7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7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7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7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7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7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7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7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7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7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7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7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7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7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7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7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7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7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7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7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7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7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0" name="Google Shape;4270;p27"/>
          <p:cNvGrpSpPr/>
          <p:nvPr/>
        </p:nvGrpSpPr>
        <p:grpSpPr>
          <a:xfrm flipH="1">
            <a:off x="-1204641" y="-319480"/>
            <a:ext cx="1456632" cy="2224484"/>
            <a:chOff x="1974132" y="256270"/>
            <a:chExt cx="171669" cy="262173"/>
          </a:xfrm>
        </p:grpSpPr>
        <p:sp>
          <p:nvSpPr>
            <p:cNvPr id="4271" name="Google Shape;4271;p27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7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7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7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7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7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7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7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7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7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7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7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7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7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7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7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7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7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7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7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7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7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7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7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7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7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7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7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7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7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7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7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7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7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7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7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7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7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7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7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7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7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7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7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7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7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7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7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7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7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7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7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7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7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7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7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7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7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7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7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7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7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7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7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7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7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7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7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7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7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7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7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7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7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7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7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7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7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7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7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7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7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7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7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7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7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7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7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7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7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7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7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7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7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7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7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7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7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7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7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7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7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7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7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7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7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7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7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7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7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7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7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7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7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7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7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7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7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7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7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7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7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7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7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7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7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7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7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7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7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7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7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7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7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7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7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7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7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7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7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7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7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7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7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7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7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7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7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7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7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7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7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7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7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7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7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7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7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7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7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7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7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7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7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7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7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7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7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7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7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7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7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7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7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7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7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7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7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7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7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7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7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7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7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7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7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7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7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7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7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7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7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7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7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7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7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7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7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7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7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7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7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7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7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7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7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7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7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7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7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7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7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7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7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7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7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7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7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7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7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7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7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7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7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7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7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7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7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7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7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7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7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7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7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7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7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7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7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7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7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7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7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7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7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7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7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7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7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7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7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7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7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7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7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7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7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7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7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7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7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7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7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7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7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7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7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7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7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7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7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7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7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7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7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7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7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7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7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7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7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7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7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7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7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7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7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7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7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7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7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7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7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7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7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7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7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7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7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7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7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7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7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7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7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7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7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7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7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7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7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7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7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7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7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7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7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7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7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7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7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7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7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7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7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7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7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7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7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7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7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7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7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7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7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7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7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7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7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7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7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7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7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7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7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7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7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7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7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7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7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7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7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7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7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7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7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7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7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7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7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7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7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7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7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7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7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7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7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7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7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7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7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7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7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7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7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7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7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7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7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7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7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7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7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7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7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7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7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7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7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7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7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7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7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7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7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7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7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7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7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7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7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7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7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7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7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7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7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7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7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7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7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7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7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7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7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7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7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7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7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7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7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7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7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7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7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7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7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7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7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7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7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7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7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7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7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7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7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7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7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7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7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7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7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7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7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7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7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7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7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7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7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7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7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7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7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7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7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7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7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7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7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7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7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7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7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7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7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7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7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7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7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7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7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7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7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7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7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7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7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7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7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7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7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7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7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7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7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7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7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7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7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7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7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7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7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7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7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7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7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7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7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7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7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7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7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7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7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7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7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7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7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7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7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7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7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7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7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7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7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7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7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7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7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7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7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7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7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7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7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7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7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7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7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7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7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7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7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7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7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7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7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7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7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7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7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7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7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7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7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7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7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7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7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7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7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7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7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7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7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EBEAD9">
                <a:alpha val="4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109095" y="764747"/>
            <a:ext cx="2982300" cy="299400"/>
          </a:xfrm>
          <a:prstGeom prst="rect">
            <a:avLst/>
          </a:prstGeom>
        </p:spPr>
        <p:txBody>
          <a:bodyPr spcFirstLastPara="1" wrap="square" lIns="32175" tIns="32175" rIns="32175" bIns="32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251850" y="192000"/>
            <a:ext cx="2696400" cy="203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1400100" cy="1214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marL="1371600" lvl="2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marL="1828800" lvl="3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marL="2286000" lvl="4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marL="2743200" lvl="5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marL="3200400" lvl="6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marL="3657600" lvl="7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marL="4114800" lvl="8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2"/>
          </p:nvPr>
        </p:nvSpPr>
        <p:spPr>
          <a:xfrm>
            <a:off x="1691340" y="409769"/>
            <a:ext cx="1400100" cy="1214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marL="1371600" lvl="2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marL="1828800" lvl="3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marL="2286000" lvl="4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marL="2743200" lvl="5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marL="3200400" lvl="6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marL="3657600" lvl="7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marL="4114800" lvl="8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251850" y="192000"/>
            <a:ext cx="2696400" cy="203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09095" y="197547"/>
            <a:ext cx="982800" cy="2688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09095" y="494080"/>
            <a:ext cx="982800" cy="11304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marL="457200" lvl="0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1pPr>
            <a:lvl2pPr marL="914400" lvl="1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2pPr>
            <a:lvl3pPr marL="1371600" lvl="2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3pPr>
            <a:lvl4pPr marL="1828800" lvl="3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4pPr>
            <a:lvl5pPr marL="2286000" lvl="4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5pPr>
            <a:lvl6pPr marL="2743200" lvl="5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6pPr>
            <a:lvl7pPr marL="3200400" lvl="6" indent="-254000">
              <a:spcBef>
                <a:spcPts val="0"/>
              </a:spcBef>
              <a:spcAft>
                <a:spcPts val="0"/>
              </a:spcAft>
              <a:buSzPts val="400"/>
              <a:buChar char="●"/>
              <a:defRPr sz="400"/>
            </a:lvl7pPr>
            <a:lvl8pPr marL="3657600" lvl="7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  <a:defRPr sz="400"/>
            </a:lvl8pPr>
            <a:lvl9pPr marL="4114800" lvl="8" indent="-254000">
              <a:spcBef>
                <a:spcPts val="0"/>
              </a:spcBef>
              <a:spcAft>
                <a:spcPts val="0"/>
              </a:spcAft>
              <a:buSzPts val="400"/>
              <a:buChar char="■"/>
              <a:defRPr sz="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85850" y="160053"/>
            <a:ext cx="2228700" cy="1454400"/>
          </a:xfrm>
          <a:prstGeom prst="rect">
            <a:avLst/>
          </a:prstGeom>
        </p:spPr>
        <p:txBody>
          <a:bodyPr spcFirstLastPara="1" wrap="square" lIns="32175" tIns="32175" rIns="32175" bIns="321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892350" y="438462"/>
            <a:ext cx="1415700" cy="5271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892350" y="996649"/>
            <a:ext cx="1415700" cy="4392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09095" y="1504204"/>
            <a:ext cx="2099700" cy="215100"/>
          </a:xfrm>
          <a:prstGeom prst="rect">
            <a:avLst/>
          </a:prstGeom>
        </p:spPr>
        <p:txBody>
          <a:bodyPr spcFirstLastPara="1" wrap="square" lIns="32175" tIns="32175" rIns="32175" bIns="321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09095" y="393289"/>
            <a:ext cx="2982300" cy="6981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095" y="1120791"/>
            <a:ext cx="2982300" cy="4626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>
            <a:lvl1pPr marL="457200" lvl="0" indent="-2667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1pPr>
            <a:lvl2pPr marL="914400" lvl="1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1850" y="192000"/>
            <a:ext cx="26964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75" tIns="32175" rIns="32175" bIns="321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ntata One"/>
              <a:buNone/>
              <a:defRPr sz="9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2000" y="409769"/>
            <a:ext cx="2696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75" tIns="32175" rIns="32175" bIns="32175" anchor="t" anchorCtr="0">
            <a:noAutofit/>
          </a:bodyPr>
          <a:lstStyle>
            <a:lvl1pPr marL="457200" lvl="0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●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○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■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●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○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■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●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○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Roboto Condensed"/>
              <a:buChar char="■"/>
              <a:defRPr sz="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arbeariastylles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bit.ly/3A1uf1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33"/>
          <p:cNvSpPr txBox="1">
            <a:spLocks noGrp="1"/>
          </p:cNvSpPr>
          <p:nvPr>
            <p:ph type="ctrTitle"/>
          </p:nvPr>
        </p:nvSpPr>
        <p:spPr>
          <a:xfrm>
            <a:off x="732651" y="234814"/>
            <a:ext cx="1764000" cy="9243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BARBEARIA</a:t>
            </a:r>
            <a:br>
              <a:rPr lang="pt-BR" dirty="0" smtClean="0">
                <a:solidFill>
                  <a:schemeClr val="bg2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STYLLES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951" name="Google Shape;4951;p33"/>
          <p:cNvSpPr txBox="1">
            <a:spLocks noGrp="1"/>
          </p:cNvSpPr>
          <p:nvPr>
            <p:ph type="subTitle" idx="1"/>
          </p:nvPr>
        </p:nvSpPr>
        <p:spPr>
          <a:xfrm>
            <a:off x="732651" y="1225067"/>
            <a:ext cx="1764000" cy="218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dirty="0" smtClean="0"/>
              <a:t>COMPONENTES: Rafael Gomes, Hernan Fonseca, Elthon Andrade, Lucas Augusto, Kauan Guedes</a:t>
            </a:r>
            <a:endParaRPr sz="600" dirty="0"/>
          </a:p>
        </p:txBody>
      </p:sp>
      <p:grpSp>
        <p:nvGrpSpPr>
          <p:cNvPr id="4952" name="Google Shape;4952;p33"/>
          <p:cNvGrpSpPr/>
          <p:nvPr/>
        </p:nvGrpSpPr>
        <p:grpSpPr>
          <a:xfrm rot="-1021566" flipH="1">
            <a:off x="399275" y="200057"/>
            <a:ext cx="577398" cy="583667"/>
            <a:chOff x="2949975" y="1261760"/>
            <a:chExt cx="121004" cy="122318"/>
          </a:xfrm>
        </p:grpSpPr>
        <p:sp>
          <p:nvSpPr>
            <p:cNvPr id="4953" name="Google Shape;4953;p33"/>
            <p:cNvSpPr/>
            <p:nvPr/>
          </p:nvSpPr>
          <p:spPr>
            <a:xfrm>
              <a:off x="2991966" y="1261760"/>
              <a:ext cx="23686" cy="122318"/>
            </a:xfrm>
            <a:custGeom>
              <a:avLst/>
              <a:gdLst/>
              <a:ahLst/>
              <a:cxnLst/>
              <a:rect l="l" t="t" r="r" b="b"/>
              <a:pathLst>
                <a:path w="2707" h="13759" extrusionOk="0">
                  <a:moveTo>
                    <a:pt x="1681" y="430"/>
                  </a:moveTo>
                  <a:cubicBezTo>
                    <a:pt x="1738" y="430"/>
                    <a:pt x="1796" y="442"/>
                    <a:pt x="1863" y="469"/>
                  </a:cubicBezTo>
                  <a:cubicBezTo>
                    <a:pt x="2017" y="535"/>
                    <a:pt x="2104" y="644"/>
                    <a:pt x="2170" y="765"/>
                  </a:cubicBezTo>
                  <a:cubicBezTo>
                    <a:pt x="2246" y="886"/>
                    <a:pt x="2280" y="1028"/>
                    <a:pt x="2280" y="1181"/>
                  </a:cubicBezTo>
                  <a:cubicBezTo>
                    <a:pt x="2280" y="1368"/>
                    <a:pt x="2224" y="1553"/>
                    <a:pt x="2137" y="1729"/>
                  </a:cubicBezTo>
                  <a:cubicBezTo>
                    <a:pt x="2038" y="1937"/>
                    <a:pt x="1874" y="2167"/>
                    <a:pt x="1742" y="2364"/>
                  </a:cubicBezTo>
                  <a:cubicBezTo>
                    <a:pt x="1589" y="2595"/>
                    <a:pt x="1501" y="2792"/>
                    <a:pt x="1491" y="2978"/>
                  </a:cubicBezTo>
                  <a:cubicBezTo>
                    <a:pt x="1491" y="3066"/>
                    <a:pt x="1469" y="3175"/>
                    <a:pt x="1392" y="3208"/>
                  </a:cubicBezTo>
                  <a:cubicBezTo>
                    <a:pt x="1381" y="3212"/>
                    <a:pt x="1370" y="3213"/>
                    <a:pt x="1359" y="3213"/>
                  </a:cubicBezTo>
                  <a:cubicBezTo>
                    <a:pt x="1337" y="3213"/>
                    <a:pt x="1315" y="3208"/>
                    <a:pt x="1293" y="3208"/>
                  </a:cubicBezTo>
                  <a:cubicBezTo>
                    <a:pt x="1162" y="3187"/>
                    <a:pt x="965" y="3077"/>
                    <a:pt x="855" y="3000"/>
                  </a:cubicBezTo>
                  <a:cubicBezTo>
                    <a:pt x="734" y="2902"/>
                    <a:pt x="614" y="2781"/>
                    <a:pt x="526" y="2649"/>
                  </a:cubicBezTo>
                  <a:cubicBezTo>
                    <a:pt x="362" y="2386"/>
                    <a:pt x="362" y="1970"/>
                    <a:pt x="471" y="1685"/>
                  </a:cubicBezTo>
                  <a:cubicBezTo>
                    <a:pt x="581" y="1368"/>
                    <a:pt x="745" y="1083"/>
                    <a:pt x="975" y="842"/>
                  </a:cubicBezTo>
                  <a:cubicBezTo>
                    <a:pt x="1085" y="721"/>
                    <a:pt x="1250" y="567"/>
                    <a:pt x="1403" y="502"/>
                  </a:cubicBezTo>
                  <a:cubicBezTo>
                    <a:pt x="1513" y="456"/>
                    <a:pt x="1597" y="430"/>
                    <a:pt x="1681" y="430"/>
                  </a:cubicBezTo>
                  <a:close/>
                  <a:moveTo>
                    <a:pt x="1833" y="7031"/>
                  </a:moveTo>
                  <a:cubicBezTo>
                    <a:pt x="1904" y="7031"/>
                    <a:pt x="1978" y="7072"/>
                    <a:pt x="2005" y="7153"/>
                  </a:cubicBezTo>
                  <a:cubicBezTo>
                    <a:pt x="2017" y="7186"/>
                    <a:pt x="2005" y="7219"/>
                    <a:pt x="1995" y="7251"/>
                  </a:cubicBezTo>
                  <a:cubicBezTo>
                    <a:pt x="1965" y="7318"/>
                    <a:pt x="1912" y="7347"/>
                    <a:pt x="1858" y="7347"/>
                  </a:cubicBezTo>
                  <a:cubicBezTo>
                    <a:pt x="1770" y="7347"/>
                    <a:pt x="1681" y="7272"/>
                    <a:pt x="1688" y="7164"/>
                  </a:cubicBezTo>
                  <a:cubicBezTo>
                    <a:pt x="1693" y="7075"/>
                    <a:pt x="1761" y="7031"/>
                    <a:pt x="1833" y="7031"/>
                  </a:cubicBezTo>
                  <a:close/>
                  <a:moveTo>
                    <a:pt x="1697" y="0"/>
                  </a:moveTo>
                  <a:cubicBezTo>
                    <a:pt x="1511" y="0"/>
                    <a:pt x="1320" y="70"/>
                    <a:pt x="1107" y="206"/>
                  </a:cubicBezTo>
                  <a:cubicBezTo>
                    <a:pt x="822" y="392"/>
                    <a:pt x="592" y="655"/>
                    <a:pt x="395" y="940"/>
                  </a:cubicBezTo>
                  <a:cubicBezTo>
                    <a:pt x="186" y="1269"/>
                    <a:pt x="0" y="1740"/>
                    <a:pt x="0" y="2123"/>
                  </a:cubicBezTo>
                  <a:cubicBezTo>
                    <a:pt x="11" y="2441"/>
                    <a:pt x="132" y="2748"/>
                    <a:pt x="340" y="3000"/>
                  </a:cubicBezTo>
                  <a:cubicBezTo>
                    <a:pt x="570" y="3285"/>
                    <a:pt x="943" y="3482"/>
                    <a:pt x="1250" y="3647"/>
                  </a:cubicBezTo>
                  <a:cubicBezTo>
                    <a:pt x="1370" y="3712"/>
                    <a:pt x="1479" y="3800"/>
                    <a:pt x="1567" y="3910"/>
                  </a:cubicBezTo>
                  <a:cubicBezTo>
                    <a:pt x="1688" y="4096"/>
                    <a:pt x="1698" y="4260"/>
                    <a:pt x="1676" y="4480"/>
                  </a:cubicBezTo>
                  <a:cubicBezTo>
                    <a:pt x="1644" y="4786"/>
                    <a:pt x="1578" y="5093"/>
                    <a:pt x="1469" y="5378"/>
                  </a:cubicBezTo>
                  <a:cubicBezTo>
                    <a:pt x="1403" y="5564"/>
                    <a:pt x="1315" y="5751"/>
                    <a:pt x="1271" y="5948"/>
                  </a:cubicBezTo>
                  <a:cubicBezTo>
                    <a:pt x="1260" y="6024"/>
                    <a:pt x="1260" y="6112"/>
                    <a:pt x="1271" y="6189"/>
                  </a:cubicBezTo>
                  <a:cubicBezTo>
                    <a:pt x="1304" y="7010"/>
                    <a:pt x="1370" y="8347"/>
                    <a:pt x="1413" y="9169"/>
                  </a:cubicBezTo>
                  <a:lnTo>
                    <a:pt x="1413" y="9871"/>
                  </a:lnTo>
                  <a:cubicBezTo>
                    <a:pt x="1413" y="11163"/>
                    <a:pt x="1425" y="12445"/>
                    <a:pt x="1425" y="13728"/>
                  </a:cubicBezTo>
                  <a:cubicBezTo>
                    <a:pt x="1425" y="13746"/>
                    <a:pt x="1440" y="13758"/>
                    <a:pt x="1456" y="13758"/>
                  </a:cubicBezTo>
                  <a:cubicBezTo>
                    <a:pt x="1468" y="13758"/>
                    <a:pt x="1481" y="13752"/>
                    <a:pt x="1491" y="13738"/>
                  </a:cubicBezTo>
                  <a:cubicBezTo>
                    <a:pt x="1808" y="13103"/>
                    <a:pt x="2017" y="12116"/>
                    <a:pt x="2104" y="11295"/>
                  </a:cubicBezTo>
                  <a:cubicBezTo>
                    <a:pt x="2137" y="10889"/>
                    <a:pt x="2159" y="10484"/>
                    <a:pt x="2170" y="10078"/>
                  </a:cubicBezTo>
                  <a:cubicBezTo>
                    <a:pt x="2192" y="9246"/>
                    <a:pt x="2290" y="7548"/>
                    <a:pt x="2312" y="6715"/>
                  </a:cubicBezTo>
                  <a:cubicBezTo>
                    <a:pt x="2115" y="6539"/>
                    <a:pt x="1983" y="6298"/>
                    <a:pt x="1929" y="6035"/>
                  </a:cubicBezTo>
                  <a:cubicBezTo>
                    <a:pt x="1885" y="5772"/>
                    <a:pt x="1896" y="5498"/>
                    <a:pt x="1929" y="5235"/>
                  </a:cubicBezTo>
                  <a:cubicBezTo>
                    <a:pt x="1961" y="4918"/>
                    <a:pt x="2027" y="4611"/>
                    <a:pt x="2038" y="4293"/>
                  </a:cubicBezTo>
                  <a:cubicBezTo>
                    <a:pt x="2049" y="4173"/>
                    <a:pt x="2027" y="4052"/>
                    <a:pt x="1995" y="3932"/>
                  </a:cubicBezTo>
                  <a:cubicBezTo>
                    <a:pt x="1961" y="3844"/>
                    <a:pt x="1929" y="3789"/>
                    <a:pt x="1885" y="3701"/>
                  </a:cubicBezTo>
                  <a:cubicBezTo>
                    <a:pt x="1775" y="3493"/>
                    <a:pt x="1775" y="3165"/>
                    <a:pt x="1863" y="2956"/>
                  </a:cubicBezTo>
                  <a:cubicBezTo>
                    <a:pt x="1961" y="2748"/>
                    <a:pt x="2104" y="2573"/>
                    <a:pt x="2224" y="2386"/>
                  </a:cubicBezTo>
                  <a:cubicBezTo>
                    <a:pt x="2280" y="2299"/>
                    <a:pt x="2334" y="2200"/>
                    <a:pt x="2378" y="2101"/>
                  </a:cubicBezTo>
                  <a:cubicBezTo>
                    <a:pt x="2433" y="2003"/>
                    <a:pt x="2477" y="1904"/>
                    <a:pt x="2509" y="1806"/>
                  </a:cubicBezTo>
                  <a:cubicBezTo>
                    <a:pt x="2663" y="1422"/>
                    <a:pt x="2706" y="962"/>
                    <a:pt x="2553" y="589"/>
                  </a:cubicBezTo>
                  <a:cubicBezTo>
                    <a:pt x="2487" y="403"/>
                    <a:pt x="2345" y="250"/>
                    <a:pt x="2170" y="151"/>
                  </a:cubicBezTo>
                  <a:cubicBezTo>
                    <a:pt x="2009" y="50"/>
                    <a:pt x="1855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3"/>
            <p:cNvSpPr/>
            <p:nvPr/>
          </p:nvSpPr>
          <p:spPr>
            <a:xfrm>
              <a:off x="2970966" y="1324871"/>
              <a:ext cx="21009" cy="2623"/>
            </a:xfrm>
            <a:custGeom>
              <a:avLst/>
              <a:gdLst/>
              <a:ahLst/>
              <a:cxnLst/>
              <a:rect l="l" t="t" r="r" b="b"/>
              <a:pathLst>
                <a:path w="2401" h="295" extrusionOk="0">
                  <a:moveTo>
                    <a:pt x="1618" y="1"/>
                  </a:moveTo>
                  <a:cubicBezTo>
                    <a:pt x="1153" y="1"/>
                    <a:pt x="689" y="38"/>
                    <a:pt x="231" y="107"/>
                  </a:cubicBezTo>
                  <a:cubicBezTo>
                    <a:pt x="56" y="141"/>
                    <a:pt x="0" y="294"/>
                    <a:pt x="209" y="294"/>
                  </a:cubicBezTo>
                  <a:cubicBezTo>
                    <a:pt x="417" y="294"/>
                    <a:pt x="625" y="261"/>
                    <a:pt x="823" y="239"/>
                  </a:cubicBezTo>
                  <a:cubicBezTo>
                    <a:pt x="1239" y="217"/>
                    <a:pt x="1644" y="207"/>
                    <a:pt x="2060" y="207"/>
                  </a:cubicBezTo>
                  <a:cubicBezTo>
                    <a:pt x="2159" y="207"/>
                    <a:pt x="2279" y="207"/>
                    <a:pt x="2367" y="151"/>
                  </a:cubicBezTo>
                  <a:cubicBezTo>
                    <a:pt x="2400" y="141"/>
                    <a:pt x="2400" y="86"/>
                    <a:pt x="2367" y="64"/>
                  </a:cubicBezTo>
                  <a:cubicBezTo>
                    <a:pt x="2323" y="31"/>
                    <a:pt x="2247" y="20"/>
                    <a:pt x="2192" y="20"/>
                  </a:cubicBezTo>
                  <a:cubicBezTo>
                    <a:pt x="2001" y="7"/>
                    <a:pt x="1809" y="1"/>
                    <a:pt x="1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3"/>
            <p:cNvSpPr/>
            <p:nvPr/>
          </p:nvSpPr>
          <p:spPr>
            <a:xfrm>
              <a:off x="3065904" y="1319849"/>
              <a:ext cx="3535" cy="6374"/>
            </a:xfrm>
            <a:custGeom>
              <a:avLst/>
              <a:gdLst/>
              <a:ahLst/>
              <a:cxnLst/>
              <a:rect l="l" t="t" r="r" b="b"/>
              <a:pathLst>
                <a:path w="404" h="717" extrusionOk="0">
                  <a:moveTo>
                    <a:pt x="89" y="0"/>
                  </a:moveTo>
                  <a:cubicBezTo>
                    <a:pt x="23" y="0"/>
                    <a:pt x="1" y="93"/>
                    <a:pt x="64" y="180"/>
                  </a:cubicBezTo>
                  <a:cubicBezTo>
                    <a:pt x="151" y="311"/>
                    <a:pt x="229" y="431"/>
                    <a:pt x="229" y="596"/>
                  </a:cubicBezTo>
                  <a:cubicBezTo>
                    <a:pt x="229" y="640"/>
                    <a:pt x="239" y="694"/>
                    <a:pt x="283" y="716"/>
                  </a:cubicBezTo>
                  <a:cubicBezTo>
                    <a:pt x="294" y="716"/>
                    <a:pt x="327" y="716"/>
                    <a:pt x="338" y="706"/>
                  </a:cubicBezTo>
                  <a:cubicBezTo>
                    <a:pt x="393" y="662"/>
                    <a:pt x="404" y="585"/>
                    <a:pt x="393" y="509"/>
                  </a:cubicBezTo>
                  <a:cubicBezTo>
                    <a:pt x="371" y="344"/>
                    <a:pt x="316" y="168"/>
                    <a:pt x="185" y="48"/>
                  </a:cubicBezTo>
                  <a:cubicBezTo>
                    <a:pt x="148" y="14"/>
                    <a:pt x="115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3"/>
            <p:cNvSpPr/>
            <p:nvPr/>
          </p:nvSpPr>
          <p:spPr>
            <a:xfrm>
              <a:off x="2949975" y="1316844"/>
              <a:ext cx="121004" cy="23790"/>
            </a:xfrm>
            <a:custGeom>
              <a:avLst/>
              <a:gdLst/>
              <a:ahLst/>
              <a:cxnLst/>
              <a:rect l="l" t="t" r="r" b="b"/>
              <a:pathLst>
                <a:path w="13829" h="2676" extrusionOk="0">
                  <a:moveTo>
                    <a:pt x="6632" y="834"/>
                  </a:moveTo>
                  <a:cubicBezTo>
                    <a:pt x="6703" y="834"/>
                    <a:pt x="6777" y="875"/>
                    <a:pt x="6804" y="956"/>
                  </a:cubicBezTo>
                  <a:cubicBezTo>
                    <a:pt x="6816" y="989"/>
                    <a:pt x="6804" y="1022"/>
                    <a:pt x="6794" y="1054"/>
                  </a:cubicBezTo>
                  <a:cubicBezTo>
                    <a:pt x="6764" y="1121"/>
                    <a:pt x="6711" y="1150"/>
                    <a:pt x="6657" y="1150"/>
                  </a:cubicBezTo>
                  <a:cubicBezTo>
                    <a:pt x="6569" y="1150"/>
                    <a:pt x="6480" y="1075"/>
                    <a:pt x="6487" y="967"/>
                  </a:cubicBezTo>
                  <a:cubicBezTo>
                    <a:pt x="6492" y="878"/>
                    <a:pt x="6560" y="834"/>
                    <a:pt x="6632" y="834"/>
                  </a:cubicBezTo>
                  <a:close/>
                  <a:moveTo>
                    <a:pt x="12568" y="375"/>
                  </a:moveTo>
                  <a:cubicBezTo>
                    <a:pt x="12711" y="375"/>
                    <a:pt x="12853" y="397"/>
                    <a:pt x="12984" y="463"/>
                  </a:cubicBezTo>
                  <a:cubicBezTo>
                    <a:pt x="13105" y="528"/>
                    <a:pt x="13215" y="616"/>
                    <a:pt x="13280" y="769"/>
                  </a:cubicBezTo>
                  <a:cubicBezTo>
                    <a:pt x="13357" y="923"/>
                    <a:pt x="13346" y="1032"/>
                    <a:pt x="13269" y="1230"/>
                  </a:cubicBezTo>
                  <a:cubicBezTo>
                    <a:pt x="13203" y="1383"/>
                    <a:pt x="13061" y="1548"/>
                    <a:pt x="12940" y="1668"/>
                  </a:cubicBezTo>
                  <a:cubicBezTo>
                    <a:pt x="12711" y="1898"/>
                    <a:pt x="12426" y="2074"/>
                    <a:pt x="12119" y="2194"/>
                  </a:cubicBezTo>
                  <a:cubicBezTo>
                    <a:pt x="11982" y="2246"/>
                    <a:pt x="11815" y="2276"/>
                    <a:pt x="11648" y="2276"/>
                  </a:cubicBezTo>
                  <a:cubicBezTo>
                    <a:pt x="11467" y="2276"/>
                    <a:pt x="11286" y="2241"/>
                    <a:pt x="11143" y="2161"/>
                  </a:cubicBezTo>
                  <a:cubicBezTo>
                    <a:pt x="11012" y="2084"/>
                    <a:pt x="10892" y="1975"/>
                    <a:pt x="10793" y="1843"/>
                  </a:cubicBezTo>
                  <a:cubicBezTo>
                    <a:pt x="10705" y="1734"/>
                    <a:pt x="10595" y="1548"/>
                    <a:pt x="10563" y="1416"/>
                  </a:cubicBezTo>
                  <a:cubicBezTo>
                    <a:pt x="10563" y="1383"/>
                    <a:pt x="10552" y="1351"/>
                    <a:pt x="10563" y="1317"/>
                  </a:cubicBezTo>
                  <a:cubicBezTo>
                    <a:pt x="10595" y="1241"/>
                    <a:pt x="10705" y="1219"/>
                    <a:pt x="10793" y="1208"/>
                  </a:cubicBezTo>
                  <a:cubicBezTo>
                    <a:pt x="10979" y="1197"/>
                    <a:pt x="11177" y="1098"/>
                    <a:pt x="11396" y="945"/>
                  </a:cubicBezTo>
                  <a:cubicBezTo>
                    <a:pt x="11593" y="803"/>
                    <a:pt x="11812" y="638"/>
                    <a:pt x="12020" y="528"/>
                  </a:cubicBezTo>
                  <a:cubicBezTo>
                    <a:pt x="12195" y="441"/>
                    <a:pt x="12370" y="375"/>
                    <a:pt x="12568" y="375"/>
                  </a:cubicBezTo>
                  <a:close/>
                  <a:moveTo>
                    <a:pt x="12680" y="0"/>
                  </a:moveTo>
                  <a:cubicBezTo>
                    <a:pt x="12423" y="0"/>
                    <a:pt x="12161" y="62"/>
                    <a:pt x="11932" y="156"/>
                  </a:cubicBezTo>
                  <a:cubicBezTo>
                    <a:pt x="11823" y="200"/>
                    <a:pt x="11735" y="243"/>
                    <a:pt x="11637" y="299"/>
                  </a:cubicBezTo>
                  <a:cubicBezTo>
                    <a:pt x="11538" y="353"/>
                    <a:pt x="11450" y="408"/>
                    <a:pt x="11352" y="463"/>
                  </a:cubicBezTo>
                  <a:cubicBezTo>
                    <a:pt x="11177" y="594"/>
                    <a:pt x="11001" y="737"/>
                    <a:pt x="10804" y="835"/>
                  </a:cubicBezTo>
                  <a:cubicBezTo>
                    <a:pt x="10697" y="886"/>
                    <a:pt x="10554" y="911"/>
                    <a:pt x="10415" y="911"/>
                  </a:cubicBezTo>
                  <a:cubicBezTo>
                    <a:pt x="10283" y="911"/>
                    <a:pt x="10155" y="889"/>
                    <a:pt x="10059" y="847"/>
                  </a:cubicBezTo>
                  <a:cubicBezTo>
                    <a:pt x="9971" y="803"/>
                    <a:pt x="9906" y="769"/>
                    <a:pt x="9818" y="747"/>
                  </a:cubicBezTo>
                  <a:cubicBezTo>
                    <a:pt x="9725" y="714"/>
                    <a:pt x="9633" y="700"/>
                    <a:pt x="9541" y="700"/>
                  </a:cubicBezTo>
                  <a:cubicBezTo>
                    <a:pt x="9512" y="700"/>
                    <a:pt x="9484" y="701"/>
                    <a:pt x="9456" y="704"/>
                  </a:cubicBezTo>
                  <a:cubicBezTo>
                    <a:pt x="9138" y="726"/>
                    <a:pt x="8832" y="803"/>
                    <a:pt x="8513" y="847"/>
                  </a:cubicBezTo>
                  <a:cubicBezTo>
                    <a:pt x="8351" y="874"/>
                    <a:pt x="8188" y="892"/>
                    <a:pt x="8026" y="892"/>
                  </a:cubicBezTo>
                  <a:cubicBezTo>
                    <a:pt x="7925" y="892"/>
                    <a:pt x="7825" y="885"/>
                    <a:pt x="7725" y="868"/>
                  </a:cubicBezTo>
                  <a:cubicBezTo>
                    <a:pt x="7462" y="825"/>
                    <a:pt x="7210" y="704"/>
                    <a:pt x="7035" y="506"/>
                  </a:cubicBezTo>
                  <a:cubicBezTo>
                    <a:pt x="6202" y="550"/>
                    <a:pt x="4503" y="693"/>
                    <a:pt x="3670" y="747"/>
                  </a:cubicBezTo>
                  <a:cubicBezTo>
                    <a:pt x="3265" y="769"/>
                    <a:pt x="2860" y="803"/>
                    <a:pt x="2455" y="857"/>
                  </a:cubicBezTo>
                  <a:cubicBezTo>
                    <a:pt x="1632" y="967"/>
                    <a:pt x="658" y="1197"/>
                    <a:pt x="33" y="1536"/>
                  </a:cubicBezTo>
                  <a:cubicBezTo>
                    <a:pt x="0" y="1558"/>
                    <a:pt x="11" y="1602"/>
                    <a:pt x="44" y="1602"/>
                  </a:cubicBezTo>
                  <a:cubicBezTo>
                    <a:pt x="1325" y="1570"/>
                    <a:pt x="2608" y="1536"/>
                    <a:pt x="3901" y="1493"/>
                  </a:cubicBezTo>
                  <a:cubicBezTo>
                    <a:pt x="4131" y="1493"/>
                    <a:pt x="4372" y="1482"/>
                    <a:pt x="4602" y="1482"/>
                  </a:cubicBezTo>
                  <a:cubicBezTo>
                    <a:pt x="5424" y="1493"/>
                    <a:pt x="6760" y="1514"/>
                    <a:pt x="7583" y="1536"/>
                  </a:cubicBezTo>
                  <a:cubicBezTo>
                    <a:pt x="7670" y="1536"/>
                    <a:pt x="7746" y="1536"/>
                    <a:pt x="7824" y="1514"/>
                  </a:cubicBezTo>
                  <a:cubicBezTo>
                    <a:pt x="8021" y="1471"/>
                    <a:pt x="8207" y="1383"/>
                    <a:pt x="8382" y="1307"/>
                  </a:cubicBezTo>
                  <a:cubicBezTo>
                    <a:pt x="8700" y="1175"/>
                    <a:pt x="9039" y="1098"/>
                    <a:pt x="9380" y="1054"/>
                  </a:cubicBezTo>
                  <a:cubicBezTo>
                    <a:pt x="9399" y="1053"/>
                    <a:pt x="9419" y="1052"/>
                    <a:pt x="9438" y="1052"/>
                  </a:cubicBezTo>
                  <a:cubicBezTo>
                    <a:pt x="9585" y="1052"/>
                    <a:pt x="9736" y="1088"/>
                    <a:pt x="9862" y="1175"/>
                  </a:cubicBezTo>
                  <a:cubicBezTo>
                    <a:pt x="10026" y="1285"/>
                    <a:pt x="10103" y="1438"/>
                    <a:pt x="10201" y="1602"/>
                  </a:cubicBezTo>
                  <a:cubicBezTo>
                    <a:pt x="10366" y="1887"/>
                    <a:pt x="10541" y="2183"/>
                    <a:pt x="10804" y="2369"/>
                  </a:cubicBezTo>
                  <a:cubicBezTo>
                    <a:pt x="11056" y="2556"/>
                    <a:pt x="11362" y="2676"/>
                    <a:pt x="11681" y="2676"/>
                  </a:cubicBezTo>
                  <a:cubicBezTo>
                    <a:pt x="12075" y="2665"/>
                    <a:pt x="12535" y="2468"/>
                    <a:pt x="12853" y="2238"/>
                  </a:cubicBezTo>
                  <a:cubicBezTo>
                    <a:pt x="13137" y="2040"/>
                    <a:pt x="13400" y="1811"/>
                    <a:pt x="13576" y="1514"/>
                  </a:cubicBezTo>
                  <a:cubicBezTo>
                    <a:pt x="13817" y="1110"/>
                    <a:pt x="13828" y="791"/>
                    <a:pt x="13598" y="441"/>
                  </a:cubicBezTo>
                  <a:cubicBezTo>
                    <a:pt x="13488" y="277"/>
                    <a:pt x="13335" y="145"/>
                    <a:pt x="13149" y="80"/>
                  </a:cubicBezTo>
                  <a:cubicBezTo>
                    <a:pt x="13001" y="24"/>
                    <a:pt x="12841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7" name="Google Shape;4957;p33"/>
          <p:cNvGrpSpPr/>
          <p:nvPr/>
        </p:nvGrpSpPr>
        <p:grpSpPr>
          <a:xfrm rot="9900003" flipH="1">
            <a:off x="2279139" y="865520"/>
            <a:ext cx="577392" cy="583661"/>
            <a:chOff x="2949975" y="1261760"/>
            <a:chExt cx="121004" cy="122318"/>
          </a:xfrm>
        </p:grpSpPr>
        <p:sp>
          <p:nvSpPr>
            <p:cNvPr id="4958" name="Google Shape;4958;p33"/>
            <p:cNvSpPr/>
            <p:nvPr/>
          </p:nvSpPr>
          <p:spPr>
            <a:xfrm>
              <a:off x="2991966" y="1261760"/>
              <a:ext cx="23686" cy="122318"/>
            </a:xfrm>
            <a:custGeom>
              <a:avLst/>
              <a:gdLst/>
              <a:ahLst/>
              <a:cxnLst/>
              <a:rect l="l" t="t" r="r" b="b"/>
              <a:pathLst>
                <a:path w="2707" h="13759" extrusionOk="0">
                  <a:moveTo>
                    <a:pt x="1681" y="430"/>
                  </a:moveTo>
                  <a:cubicBezTo>
                    <a:pt x="1738" y="430"/>
                    <a:pt x="1796" y="442"/>
                    <a:pt x="1863" y="469"/>
                  </a:cubicBezTo>
                  <a:cubicBezTo>
                    <a:pt x="2017" y="535"/>
                    <a:pt x="2104" y="644"/>
                    <a:pt x="2170" y="765"/>
                  </a:cubicBezTo>
                  <a:cubicBezTo>
                    <a:pt x="2246" y="886"/>
                    <a:pt x="2280" y="1028"/>
                    <a:pt x="2280" y="1181"/>
                  </a:cubicBezTo>
                  <a:cubicBezTo>
                    <a:pt x="2280" y="1368"/>
                    <a:pt x="2224" y="1553"/>
                    <a:pt x="2137" y="1729"/>
                  </a:cubicBezTo>
                  <a:cubicBezTo>
                    <a:pt x="2038" y="1937"/>
                    <a:pt x="1874" y="2167"/>
                    <a:pt x="1742" y="2364"/>
                  </a:cubicBezTo>
                  <a:cubicBezTo>
                    <a:pt x="1589" y="2595"/>
                    <a:pt x="1501" y="2792"/>
                    <a:pt x="1491" y="2978"/>
                  </a:cubicBezTo>
                  <a:cubicBezTo>
                    <a:pt x="1491" y="3066"/>
                    <a:pt x="1469" y="3175"/>
                    <a:pt x="1392" y="3208"/>
                  </a:cubicBezTo>
                  <a:cubicBezTo>
                    <a:pt x="1381" y="3212"/>
                    <a:pt x="1370" y="3213"/>
                    <a:pt x="1359" y="3213"/>
                  </a:cubicBezTo>
                  <a:cubicBezTo>
                    <a:pt x="1337" y="3213"/>
                    <a:pt x="1315" y="3208"/>
                    <a:pt x="1293" y="3208"/>
                  </a:cubicBezTo>
                  <a:cubicBezTo>
                    <a:pt x="1162" y="3187"/>
                    <a:pt x="965" y="3077"/>
                    <a:pt x="855" y="3000"/>
                  </a:cubicBezTo>
                  <a:cubicBezTo>
                    <a:pt x="734" y="2902"/>
                    <a:pt x="614" y="2781"/>
                    <a:pt x="526" y="2649"/>
                  </a:cubicBezTo>
                  <a:cubicBezTo>
                    <a:pt x="362" y="2386"/>
                    <a:pt x="362" y="1970"/>
                    <a:pt x="471" y="1685"/>
                  </a:cubicBezTo>
                  <a:cubicBezTo>
                    <a:pt x="581" y="1368"/>
                    <a:pt x="745" y="1083"/>
                    <a:pt x="975" y="842"/>
                  </a:cubicBezTo>
                  <a:cubicBezTo>
                    <a:pt x="1085" y="721"/>
                    <a:pt x="1250" y="567"/>
                    <a:pt x="1403" y="502"/>
                  </a:cubicBezTo>
                  <a:cubicBezTo>
                    <a:pt x="1513" y="456"/>
                    <a:pt x="1597" y="430"/>
                    <a:pt x="1681" y="430"/>
                  </a:cubicBezTo>
                  <a:close/>
                  <a:moveTo>
                    <a:pt x="1833" y="7031"/>
                  </a:moveTo>
                  <a:cubicBezTo>
                    <a:pt x="1904" y="7031"/>
                    <a:pt x="1978" y="7072"/>
                    <a:pt x="2005" y="7153"/>
                  </a:cubicBezTo>
                  <a:cubicBezTo>
                    <a:pt x="2017" y="7186"/>
                    <a:pt x="2005" y="7219"/>
                    <a:pt x="1995" y="7251"/>
                  </a:cubicBezTo>
                  <a:cubicBezTo>
                    <a:pt x="1965" y="7318"/>
                    <a:pt x="1912" y="7347"/>
                    <a:pt x="1858" y="7347"/>
                  </a:cubicBezTo>
                  <a:cubicBezTo>
                    <a:pt x="1770" y="7347"/>
                    <a:pt x="1681" y="7272"/>
                    <a:pt x="1688" y="7164"/>
                  </a:cubicBezTo>
                  <a:cubicBezTo>
                    <a:pt x="1693" y="7075"/>
                    <a:pt x="1761" y="7031"/>
                    <a:pt x="1833" y="7031"/>
                  </a:cubicBezTo>
                  <a:close/>
                  <a:moveTo>
                    <a:pt x="1697" y="0"/>
                  </a:moveTo>
                  <a:cubicBezTo>
                    <a:pt x="1511" y="0"/>
                    <a:pt x="1320" y="70"/>
                    <a:pt x="1107" y="206"/>
                  </a:cubicBezTo>
                  <a:cubicBezTo>
                    <a:pt x="822" y="392"/>
                    <a:pt x="592" y="655"/>
                    <a:pt x="395" y="940"/>
                  </a:cubicBezTo>
                  <a:cubicBezTo>
                    <a:pt x="186" y="1269"/>
                    <a:pt x="0" y="1740"/>
                    <a:pt x="0" y="2123"/>
                  </a:cubicBezTo>
                  <a:cubicBezTo>
                    <a:pt x="11" y="2441"/>
                    <a:pt x="132" y="2748"/>
                    <a:pt x="340" y="3000"/>
                  </a:cubicBezTo>
                  <a:cubicBezTo>
                    <a:pt x="570" y="3285"/>
                    <a:pt x="943" y="3482"/>
                    <a:pt x="1250" y="3647"/>
                  </a:cubicBezTo>
                  <a:cubicBezTo>
                    <a:pt x="1370" y="3712"/>
                    <a:pt x="1479" y="3800"/>
                    <a:pt x="1567" y="3910"/>
                  </a:cubicBezTo>
                  <a:cubicBezTo>
                    <a:pt x="1688" y="4096"/>
                    <a:pt x="1698" y="4260"/>
                    <a:pt x="1676" y="4480"/>
                  </a:cubicBezTo>
                  <a:cubicBezTo>
                    <a:pt x="1644" y="4786"/>
                    <a:pt x="1578" y="5093"/>
                    <a:pt x="1469" y="5378"/>
                  </a:cubicBezTo>
                  <a:cubicBezTo>
                    <a:pt x="1403" y="5564"/>
                    <a:pt x="1315" y="5751"/>
                    <a:pt x="1271" y="5948"/>
                  </a:cubicBezTo>
                  <a:cubicBezTo>
                    <a:pt x="1260" y="6024"/>
                    <a:pt x="1260" y="6112"/>
                    <a:pt x="1271" y="6189"/>
                  </a:cubicBezTo>
                  <a:cubicBezTo>
                    <a:pt x="1304" y="7010"/>
                    <a:pt x="1370" y="8347"/>
                    <a:pt x="1413" y="9169"/>
                  </a:cubicBezTo>
                  <a:lnTo>
                    <a:pt x="1413" y="9871"/>
                  </a:lnTo>
                  <a:cubicBezTo>
                    <a:pt x="1413" y="11163"/>
                    <a:pt x="1425" y="12445"/>
                    <a:pt x="1425" y="13728"/>
                  </a:cubicBezTo>
                  <a:cubicBezTo>
                    <a:pt x="1425" y="13746"/>
                    <a:pt x="1440" y="13758"/>
                    <a:pt x="1456" y="13758"/>
                  </a:cubicBezTo>
                  <a:cubicBezTo>
                    <a:pt x="1468" y="13758"/>
                    <a:pt x="1481" y="13752"/>
                    <a:pt x="1491" y="13738"/>
                  </a:cubicBezTo>
                  <a:cubicBezTo>
                    <a:pt x="1808" y="13103"/>
                    <a:pt x="2017" y="12116"/>
                    <a:pt x="2104" y="11295"/>
                  </a:cubicBezTo>
                  <a:cubicBezTo>
                    <a:pt x="2137" y="10889"/>
                    <a:pt x="2159" y="10484"/>
                    <a:pt x="2170" y="10078"/>
                  </a:cubicBezTo>
                  <a:cubicBezTo>
                    <a:pt x="2192" y="9246"/>
                    <a:pt x="2290" y="7548"/>
                    <a:pt x="2312" y="6715"/>
                  </a:cubicBezTo>
                  <a:cubicBezTo>
                    <a:pt x="2115" y="6539"/>
                    <a:pt x="1983" y="6298"/>
                    <a:pt x="1929" y="6035"/>
                  </a:cubicBezTo>
                  <a:cubicBezTo>
                    <a:pt x="1885" y="5772"/>
                    <a:pt x="1896" y="5498"/>
                    <a:pt x="1929" y="5235"/>
                  </a:cubicBezTo>
                  <a:cubicBezTo>
                    <a:pt x="1961" y="4918"/>
                    <a:pt x="2027" y="4611"/>
                    <a:pt x="2038" y="4293"/>
                  </a:cubicBezTo>
                  <a:cubicBezTo>
                    <a:pt x="2049" y="4173"/>
                    <a:pt x="2027" y="4052"/>
                    <a:pt x="1995" y="3932"/>
                  </a:cubicBezTo>
                  <a:cubicBezTo>
                    <a:pt x="1961" y="3844"/>
                    <a:pt x="1929" y="3789"/>
                    <a:pt x="1885" y="3701"/>
                  </a:cubicBezTo>
                  <a:cubicBezTo>
                    <a:pt x="1775" y="3493"/>
                    <a:pt x="1775" y="3165"/>
                    <a:pt x="1863" y="2956"/>
                  </a:cubicBezTo>
                  <a:cubicBezTo>
                    <a:pt x="1961" y="2748"/>
                    <a:pt x="2104" y="2573"/>
                    <a:pt x="2224" y="2386"/>
                  </a:cubicBezTo>
                  <a:cubicBezTo>
                    <a:pt x="2280" y="2299"/>
                    <a:pt x="2334" y="2200"/>
                    <a:pt x="2378" y="2101"/>
                  </a:cubicBezTo>
                  <a:cubicBezTo>
                    <a:pt x="2433" y="2003"/>
                    <a:pt x="2477" y="1904"/>
                    <a:pt x="2509" y="1806"/>
                  </a:cubicBezTo>
                  <a:cubicBezTo>
                    <a:pt x="2663" y="1422"/>
                    <a:pt x="2706" y="962"/>
                    <a:pt x="2553" y="589"/>
                  </a:cubicBezTo>
                  <a:cubicBezTo>
                    <a:pt x="2487" y="403"/>
                    <a:pt x="2345" y="250"/>
                    <a:pt x="2170" y="151"/>
                  </a:cubicBezTo>
                  <a:cubicBezTo>
                    <a:pt x="2009" y="50"/>
                    <a:pt x="1855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3"/>
            <p:cNvSpPr/>
            <p:nvPr/>
          </p:nvSpPr>
          <p:spPr>
            <a:xfrm>
              <a:off x="2970966" y="1324871"/>
              <a:ext cx="21009" cy="2623"/>
            </a:xfrm>
            <a:custGeom>
              <a:avLst/>
              <a:gdLst/>
              <a:ahLst/>
              <a:cxnLst/>
              <a:rect l="l" t="t" r="r" b="b"/>
              <a:pathLst>
                <a:path w="2401" h="295" extrusionOk="0">
                  <a:moveTo>
                    <a:pt x="1618" y="1"/>
                  </a:moveTo>
                  <a:cubicBezTo>
                    <a:pt x="1153" y="1"/>
                    <a:pt x="689" y="38"/>
                    <a:pt x="231" y="107"/>
                  </a:cubicBezTo>
                  <a:cubicBezTo>
                    <a:pt x="56" y="141"/>
                    <a:pt x="0" y="294"/>
                    <a:pt x="209" y="294"/>
                  </a:cubicBezTo>
                  <a:cubicBezTo>
                    <a:pt x="417" y="294"/>
                    <a:pt x="625" y="261"/>
                    <a:pt x="823" y="239"/>
                  </a:cubicBezTo>
                  <a:cubicBezTo>
                    <a:pt x="1239" y="217"/>
                    <a:pt x="1644" y="207"/>
                    <a:pt x="2060" y="207"/>
                  </a:cubicBezTo>
                  <a:cubicBezTo>
                    <a:pt x="2159" y="207"/>
                    <a:pt x="2279" y="207"/>
                    <a:pt x="2367" y="151"/>
                  </a:cubicBezTo>
                  <a:cubicBezTo>
                    <a:pt x="2400" y="141"/>
                    <a:pt x="2400" y="86"/>
                    <a:pt x="2367" y="64"/>
                  </a:cubicBezTo>
                  <a:cubicBezTo>
                    <a:pt x="2323" y="31"/>
                    <a:pt x="2247" y="20"/>
                    <a:pt x="2192" y="20"/>
                  </a:cubicBezTo>
                  <a:cubicBezTo>
                    <a:pt x="2001" y="7"/>
                    <a:pt x="1809" y="1"/>
                    <a:pt x="1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3"/>
            <p:cNvSpPr/>
            <p:nvPr/>
          </p:nvSpPr>
          <p:spPr>
            <a:xfrm>
              <a:off x="3065904" y="1319849"/>
              <a:ext cx="3535" cy="6374"/>
            </a:xfrm>
            <a:custGeom>
              <a:avLst/>
              <a:gdLst/>
              <a:ahLst/>
              <a:cxnLst/>
              <a:rect l="l" t="t" r="r" b="b"/>
              <a:pathLst>
                <a:path w="404" h="717" extrusionOk="0">
                  <a:moveTo>
                    <a:pt x="89" y="0"/>
                  </a:moveTo>
                  <a:cubicBezTo>
                    <a:pt x="23" y="0"/>
                    <a:pt x="1" y="93"/>
                    <a:pt x="64" y="180"/>
                  </a:cubicBezTo>
                  <a:cubicBezTo>
                    <a:pt x="151" y="311"/>
                    <a:pt x="229" y="431"/>
                    <a:pt x="229" y="596"/>
                  </a:cubicBezTo>
                  <a:cubicBezTo>
                    <a:pt x="229" y="640"/>
                    <a:pt x="239" y="694"/>
                    <a:pt x="283" y="716"/>
                  </a:cubicBezTo>
                  <a:cubicBezTo>
                    <a:pt x="294" y="716"/>
                    <a:pt x="327" y="716"/>
                    <a:pt x="338" y="706"/>
                  </a:cubicBezTo>
                  <a:cubicBezTo>
                    <a:pt x="393" y="662"/>
                    <a:pt x="404" y="585"/>
                    <a:pt x="393" y="509"/>
                  </a:cubicBezTo>
                  <a:cubicBezTo>
                    <a:pt x="371" y="344"/>
                    <a:pt x="316" y="168"/>
                    <a:pt x="185" y="48"/>
                  </a:cubicBezTo>
                  <a:cubicBezTo>
                    <a:pt x="148" y="14"/>
                    <a:pt x="115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3"/>
            <p:cNvSpPr/>
            <p:nvPr/>
          </p:nvSpPr>
          <p:spPr>
            <a:xfrm>
              <a:off x="2949975" y="1316844"/>
              <a:ext cx="121004" cy="23790"/>
            </a:xfrm>
            <a:custGeom>
              <a:avLst/>
              <a:gdLst/>
              <a:ahLst/>
              <a:cxnLst/>
              <a:rect l="l" t="t" r="r" b="b"/>
              <a:pathLst>
                <a:path w="13829" h="2676" extrusionOk="0">
                  <a:moveTo>
                    <a:pt x="6632" y="834"/>
                  </a:moveTo>
                  <a:cubicBezTo>
                    <a:pt x="6703" y="834"/>
                    <a:pt x="6777" y="875"/>
                    <a:pt x="6804" y="956"/>
                  </a:cubicBezTo>
                  <a:cubicBezTo>
                    <a:pt x="6816" y="989"/>
                    <a:pt x="6804" y="1022"/>
                    <a:pt x="6794" y="1054"/>
                  </a:cubicBezTo>
                  <a:cubicBezTo>
                    <a:pt x="6764" y="1121"/>
                    <a:pt x="6711" y="1150"/>
                    <a:pt x="6657" y="1150"/>
                  </a:cubicBezTo>
                  <a:cubicBezTo>
                    <a:pt x="6569" y="1150"/>
                    <a:pt x="6480" y="1075"/>
                    <a:pt x="6487" y="967"/>
                  </a:cubicBezTo>
                  <a:cubicBezTo>
                    <a:pt x="6492" y="878"/>
                    <a:pt x="6560" y="834"/>
                    <a:pt x="6632" y="834"/>
                  </a:cubicBezTo>
                  <a:close/>
                  <a:moveTo>
                    <a:pt x="12568" y="375"/>
                  </a:moveTo>
                  <a:cubicBezTo>
                    <a:pt x="12711" y="375"/>
                    <a:pt x="12853" y="397"/>
                    <a:pt x="12984" y="463"/>
                  </a:cubicBezTo>
                  <a:cubicBezTo>
                    <a:pt x="13105" y="528"/>
                    <a:pt x="13215" y="616"/>
                    <a:pt x="13280" y="769"/>
                  </a:cubicBezTo>
                  <a:cubicBezTo>
                    <a:pt x="13357" y="923"/>
                    <a:pt x="13346" y="1032"/>
                    <a:pt x="13269" y="1230"/>
                  </a:cubicBezTo>
                  <a:cubicBezTo>
                    <a:pt x="13203" y="1383"/>
                    <a:pt x="13061" y="1548"/>
                    <a:pt x="12940" y="1668"/>
                  </a:cubicBezTo>
                  <a:cubicBezTo>
                    <a:pt x="12711" y="1898"/>
                    <a:pt x="12426" y="2074"/>
                    <a:pt x="12119" y="2194"/>
                  </a:cubicBezTo>
                  <a:cubicBezTo>
                    <a:pt x="11982" y="2246"/>
                    <a:pt x="11815" y="2276"/>
                    <a:pt x="11648" y="2276"/>
                  </a:cubicBezTo>
                  <a:cubicBezTo>
                    <a:pt x="11467" y="2276"/>
                    <a:pt x="11286" y="2241"/>
                    <a:pt x="11143" y="2161"/>
                  </a:cubicBezTo>
                  <a:cubicBezTo>
                    <a:pt x="11012" y="2084"/>
                    <a:pt x="10892" y="1975"/>
                    <a:pt x="10793" y="1843"/>
                  </a:cubicBezTo>
                  <a:cubicBezTo>
                    <a:pt x="10705" y="1734"/>
                    <a:pt x="10595" y="1548"/>
                    <a:pt x="10563" y="1416"/>
                  </a:cubicBezTo>
                  <a:cubicBezTo>
                    <a:pt x="10563" y="1383"/>
                    <a:pt x="10552" y="1351"/>
                    <a:pt x="10563" y="1317"/>
                  </a:cubicBezTo>
                  <a:cubicBezTo>
                    <a:pt x="10595" y="1241"/>
                    <a:pt x="10705" y="1219"/>
                    <a:pt x="10793" y="1208"/>
                  </a:cubicBezTo>
                  <a:cubicBezTo>
                    <a:pt x="10979" y="1197"/>
                    <a:pt x="11177" y="1098"/>
                    <a:pt x="11396" y="945"/>
                  </a:cubicBezTo>
                  <a:cubicBezTo>
                    <a:pt x="11593" y="803"/>
                    <a:pt x="11812" y="638"/>
                    <a:pt x="12020" y="528"/>
                  </a:cubicBezTo>
                  <a:cubicBezTo>
                    <a:pt x="12195" y="441"/>
                    <a:pt x="12370" y="375"/>
                    <a:pt x="12568" y="375"/>
                  </a:cubicBezTo>
                  <a:close/>
                  <a:moveTo>
                    <a:pt x="12680" y="0"/>
                  </a:moveTo>
                  <a:cubicBezTo>
                    <a:pt x="12423" y="0"/>
                    <a:pt x="12161" y="62"/>
                    <a:pt x="11932" y="156"/>
                  </a:cubicBezTo>
                  <a:cubicBezTo>
                    <a:pt x="11823" y="200"/>
                    <a:pt x="11735" y="243"/>
                    <a:pt x="11637" y="299"/>
                  </a:cubicBezTo>
                  <a:cubicBezTo>
                    <a:pt x="11538" y="353"/>
                    <a:pt x="11450" y="408"/>
                    <a:pt x="11352" y="463"/>
                  </a:cubicBezTo>
                  <a:cubicBezTo>
                    <a:pt x="11177" y="594"/>
                    <a:pt x="11001" y="737"/>
                    <a:pt x="10804" y="835"/>
                  </a:cubicBezTo>
                  <a:cubicBezTo>
                    <a:pt x="10697" y="886"/>
                    <a:pt x="10554" y="911"/>
                    <a:pt x="10415" y="911"/>
                  </a:cubicBezTo>
                  <a:cubicBezTo>
                    <a:pt x="10283" y="911"/>
                    <a:pt x="10155" y="889"/>
                    <a:pt x="10059" y="847"/>
                  </a:cubicBezTo>
                  <a:cubicBezTo>
                    <a:pt x="9971" y="803"/>
                    <a:pt x="9906" y="769"/>
                    <a:pt x="9818" y="747"/>
                  </a:cubicBezTo>
                  <a:cubicBezTo>
                    <a:pt x="9725" y="714"/>
                    <a:pt x="9633" y="700"/>
                    <a:pt x="9541" y="700"/>
                  </a:cubicBezTo>
                  <a:cubicBezTo>
                    <a:pt x="9512" y="700"/>
                    <a:pt x="9484" y="701"/>
                    <a:pt x="9456" y="704"/>
                  </a:cubicBezTo>
                  <a:cubicBezTo>
                    <a:pt x="9138" y="726"/>
                    <a:pt x="8832" y="803"/>
                    <a:pt x="8513" y="847"/>
                  </a:cubicBezTo>
                  <a:cubicBezTo>
                    <a:pt x="8351" y="874"/>
                    <a:pt x="8188" y="892"/>
                    <a:pt x="8026" y="892"/>
                  </a:cubicBezTo>
                  <a:cubicBezTo>
                    <a:pt x="7925" y="892"/>
                    <a:pt x="7825" y="885"/>
                    <a:pt x="7725" y="868"/>
                  </a:cubicBezTo>
                  <a:cubicBezTo>
                    <a:pt x="7462" y="825"/>
                    <a:pt x="7210" y="704"/>
                    <a:pt x="7035" y="506"/>
                  </a:cubicBezTo>
                  <a:cubicBezTo>
                    <a:pt x="6202" y="550"/>
                    <a:pt x="4503" y="693"/>
                    <a:pt x="3670" y="747"/>
                  </a:cubicBezTo>
                  <a:cubicBezTo>
                    <a:pt x="3265" y="769"/>
                    <a:pt x="2860" y="803"/>
                    <a:pt x="2455" y="857"/>
                  </a:cubicBezTo>
                  <a:cubicBezTo>
                    <a:pt x="1632" y="967"/>
                    <a:pt x="658" y="1197"/>
                    <a:pt x="33" y="1536"/>
                  </a:cubicBezTo>
                  <a:cubicBezTo>
                    <a:pt x="0" y="1558"/>
                    <a:pt x="11" y="1602"/>
                    <a:pt x="44" y="1602"/>
                  </a:cubicBezTo>
                  <a:cubicBezTo>
                    <a:pt x="1325" y="1570"/>
                    <a:pt x="2608" y="1536"/>
                    <a:pt x="3901" y="1493"/>
                  </a:cubicBezTo>
                  <a:cubicBezTo>
                    <a:pt x="4131" y="1493"/>
                    <a:pt x="4372" y="1482"/>
                    <a:pt x="4602" y="1482"/>
                  </a:cubicBezTo>
                  <a:cubicBezTo>
                    <a:pt x="5424" y="1493"/>
                    <a:pt x="6760" y="1514"/>
                    <a:pt x="7583" y="1536"/>
                  </a:cubicBezTo>
                  <a:cubicBezTo>
                    <a:pt x="7670" y="1536"/>
                    <a:pt x="7746" y="1536"/>
                    <a:pt x="7824" y="1514"/>
                  </a:cubicBezTo>
                  <a:cubicBezTo>
                    <a:pt x="8021" y="1471"/>
                    <a:pt x="8207" y="1383"/>
                    <a:pt x="8382" y="1307"/>
                  </a:cubicBezTo>
                  <a:cubicBezTo>
                    <a:pt x="8700" y="1175"/>
                    <a:pt x="9039" y="1098"/>
                    <a:pt x="9380" y="1054"/>
                  </a:cubicBezTo>
                  <a:cubicBezTo>
                    <a:pt x="9399" y="1053"/>
                    <a:pt x="9419" y="1052"/>
                    <a:pt x="9438" y="1052"/>
                  </a:cubicBezTo>
                  <a:cubicBezTo>
                    <a:pt x="9585" y="1052"/>
                    <a:pt x="9736" y="1088"/>
                    <a:pt x="9862" y="1175"/>
                  </a:cubicBezTo>
                  <a:cubicBezTo>
                    <a:pt x="10026" y="1285"/>
                    <a:pt x="10103" y="1438"/>
                    <a:pt x="10201" y="1602"/>
                  </a:cubicBezTo>
                  <a:cubicBezTo>
                    <a:pt x="10366" y="1887"/>
                    <a:pt x="10541" y="2183"/>
                    <a:pt x="10804" y="2369"/>
                  </a:cubicBezTo>
                  <a:cubicBezTo>
                    <a:pt x="11056" y="2556"/>
                    <a:pt x="11362" y="2676"/>
                    <a:pt x="11681" y="2676"/>
                  </a:cubicBezTo>
                  <a:cubicBezTo>
                    <a:pt x="12075" y="2665"/>
                    <a:pt x="12535" y="2468"/>
                    <a:pt x="12853" y="2238"/>
                  </a:cubicBezTo>
                  <a:cubicBezTo>
                    <a:pt x="13137" y="2040"/>
                    <a:pt x="13400" y="1811"/>
                    <a:pt x="13576" y="1514"/>
                  </a:cubicBezTo>
                  <a:cubicBezTo>
                    <a:pt x="13817" y="1110"/>
                    <a:pt x="13828" y="791"/>
                    <a:pt x="13598" y="441"/>
                  </a:cubicBezTo>
                  <a:cubicBezTo>
                    <a:pt x="13488" y="277"/>
                    <a:pt x="13335" y="145"/>
                    <a:pt x="13149" y="80"/>
                  </a:cubicBezTo>
                  <a:cubicBezTo>
                    <a:pt x="13001" y="24"/>
                    <a:pt x="12841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2175" tIns="32175" rIns="32175" bIns="321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2" name="Google Shape;4962;p33"/>
          <p:cNvSpPr/>
          <p:nvPr/>
        </p:nvSpPr>
        <p:spPr>
          <a:xfrm>
            <a:off x="2240529" y="415094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p36"/>
          <p:cNvSpPr txBox="1">
            <a:spLocks noGrp="1"/>
          </p:cNvSpPr>
          <p:nvPr>
            <p:ph type="title"/>
          </p:nvPr>
        </p:nvSpPr>
        <p:spPr>
          <a:xfrm>
            <a:off x="1362487" y="487025"/>
            <a:ext cx="1544100" cy="2568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highlight>
                  <a:schemeClr val="dk2"/>
                </a:highlight>
              </a:rPr>
              <a:t>OBJETIVO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5001" name="Google Shape;5001;p36"/>
          <p:cNvSpPr txBox="1">
            <a:spLocks noGrp="1"/>
          </p:cNvSpPr>
          <p:nvPr>
            <p:ph type="subTitle" idx="1"/>
          </p:nvPr>
        </p:nvSpPr>
        <p:spPr>
          <a:xfrm>
            <a:off x="1362575" y="733375"/>
            <a:ext cx="1441200" cy="6084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pt-BR" dirty="0" smtClean="0"/>
              <a:t>Facilitar o agendamento do cliente e o trabalho dos nossos barbeiros, focando na objetividade e mobilidade da barbearia.</a:t>
            </a:r>
            <a:endParaRPr dirty="0"/>
          </a:p>
        </p:txBody>
      </p:sp>
      <p:sp>
        <p:nvSpPr>
          <p:cNvPr id="5002" name="Google Shape;5002;p36"/>
          <p:cNvSpPr/>
          <p:nvPr/>
        </p:nvSpPr>
        <p:spPr>
          <a:xfrm>
            <a:off x="273250" y="415325"/>
            <a:ext cx="998046" cy="998098"/>
          </a:xfrm>
          <a:custGeom>
            <a:avLst/>
            <a:gdLst/>
            <a:ahLst/>
            <a:cxnLst/>
            <a:rect l="l" t="t" r="r" b="b"/>
            <a:pathLst>
              <a:path w="20656" h="20656" extrusionOk="0">
                <a:moveTo>
                  <a:pt x="10328" y="0"/>
                </a:moveTo>
                <a:cubicBezTo>
                  <a:pt x="4566" y="0"/>
                  <a:pt x="0" y="4634"/>
                  <a:pt x="0" y="10328"/>
                </a:cubicBezTo>
                <a:cubicBezTo>
                  <a:pt x="0" y="16021"/>
                  <a:pt x="4566" y="20655"/>
                  <a:pt x="10328" y="20655"/>
                </a:cubicBezTo>
                <a:cubicBezTo>
                  <a:pt x="16022" y="20655"/>
                  <a:pt x="20656" y="16021"/>
                  <a:pt x="20656" y="10328"/>
                </a:cubicBezTo>
                <a:cubicBezTo>
                  <a:pt x="20656" y="4634"/>
                  <a:pt x="16022" y="0"/>
                  <a:pt x="103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3" name="Google Shape;5003;p36"/>
          <p:cNvGrpSpPr/>
          <p:nvPr/>
        </p:nvGrpSpPr>
        <p:grpSpPr>
          <a:xfrm>
            <a:off x="524352" y="522031"/>
            <a:ext cx="495838" cy="784533"/>
            <a:chOff x="2732213" y="1450707"/>
            <a:chExt cx="107287" cy="169743"/>
          </a:xfrm>
        </p:grpSpPr>
        <p:sp>
          <p:nvSpPr>
            <p:cNvPr id="5004" name="Google Shape;5004;p36"/>
            <p:cNvSpPr/>
            <p:nvPr/>
          </p:nvSpPr>
          <p:spPr>
            <a:xfrm>
              <a:off x="2757802" y="1503322"/>
              <a:ext cx="99" cy="81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0" y="0"/>
                  </a:moveTo>
                  <a:cubicBezTo>
                    <a:pt x="5" y="6"/>
                    <a:pt x="8" y="8"/>
                    <a:pt x="9" y="8"/>
                  </a:cubicBezTo>
                  <a:cubicBezTo>
                    <a:pt x="11" y="8"/>
                    <a:pt x="11" y="6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6"/>
            <p:cNvSpPr/>
            <p:nvPr/>
          </p:nvSpPr>
          <p:spPr>
            <a:xfrm>
              <a:off x="2732213" y="1450707"/>
              <a:ext cx="107287" cy="74770"/>
            </a:xfrm>
            <a:custGeom>
              <a:avLst/>
              <a:gdLst/>
              <a:ahLst/>
              <a:cxnLst/>
              <a:rect l="l" t="t" r="r" b="b"/>
              <a:pathLst>
                <a:path w="11944" h="8324" extrusionOk="0">
                  <a:moveTo>
                    <a:pt x="6445" y="0"/>
                  </a:moveTo>
                  <a:cubicBezTo>
                    <a:pt x="6030" y="0"/>
                    <a:pt x="5615" y="56"/>
                    <a:pt x="5216" y="171"/>
                  </a:cubicBezTo>
                  <a:cubicBezTo>
                    <a:pt x="4722" y="314"/>
                    <a:pt x="4240" y="544"/>
                    <a:pt x="3791" y="818"/>
                  </a:cubicBezTo>
                  <a:cubicBezTo>
                    <a:pt x="2860" y="1376"/>
                    <a:pt x="1994" y="2264"/>
                    <a:pt x="1895" y="3360"/>
                  </a:cubicBezTo>
                  <a:cubicBezTo>
                    <a:pt x="1834" y="3351"/>
                    <a:pt x="1772" y="3346"/>
                    <a:pt x="1711" y="3346"/>
                  </a:cubicBezTo>
                  <a:cubicBezTo>
                    <a:pt x="1131" y="3346"/>
                    <a:pt x="585" y="3755"/>
                    <a:pt x="317" y="4280"/>
                  </a:cubicBezTo>
                  <a:cubicBezTo>
                    <a:pt x="33" y="4850"/>
                    <a:pt x="0" y="5672"/>
                    <a:pt x="154" y="6307"/>
                  </a:cubicBezTo>
                  <a:cubicBezTo>
                    <a:pt x="307" y="6932"/>
                    <a:pt x="679" y="7721"/>
                    <a:pt x="942" y="8323"/>
                  </a:cubicBezTo>
                  <a:cubicBezTo>
                    <a:pt x="1227" y="7381"/>
                    <a:pt x="1951" y="6231"/>
                    <a:pt x="2849" y="5858"/>
                  </a:cubicBezTo>
                  <a:cubicBezTo>
                    <a:pt x="2838" y="5847"/>
                    <a:pt x="2805" y="5825"/>
                    <a:pt x="2794" y="5803"/>
                  </a:cubicBezTo>
                  <a:cubicBezTo>
                    <a:pt x="2542" y="5365"/>
                    <a:pt x="2411" y="4850"/>
                    <a:pt x="2421" y="4335"/>
                  </a:cubicBezTo>
                  <a:lnTo>
                    <a:pt x="2421" y="4335"/>
                  </a:lnTo>
                  <a:cubicBezTo>
                    <a:pt x="2630" y="4927"/>
                    <a:pt x="3079" y="5431"/>
                    <a:pt x="3616" y="5749"/>
                  </a:cubicBezTo>
                  <a:cubicBezTo>
                    <a:pt x="4180" y="6083"/>
                    <a:pt x="4837" y="6197"/>
                    <a:pt x="5498" y="6197"/>
                  </a:cubicBezTo>
                  <a:cubicBezTo>
                    <a:pt x="5748" y="6197"/>
                    <a:pt x="5999" y="6181"/>
                    <a:pt x="6246" y="6154"/>
                  </a:cubicBezTo>
                  <a:cubicBezTo>
                    <a:pt x="7144" y="6066"/>
                    <a:pt x="8043" y="5858"/>
                    <a:pt x="8941" y="5858"/>
                  </a:cubicBezTo>
                  <a:cubicBezTo>
                    <a:pt x="9840" y="5869"/>
                    <a:pt x="10749" y="6329"/>
                    <a:pt x="11198" y="7162"/>
                  </a:cubicBezTo>
                  <a:cubicBezTo>
                    <a:pt x="11681" y="6767"/>
                    <a:pt x="11735" y="6012"/>
                    <a:pt x="11735" y="5661"/>
                  </a:cubicBezTo>
                  <a:cubicBezTo>
                    <a:pt x="11735" y="5452"/>
                    <a:pt x="11691" y="5255"/>
                    <a:pt x="11724" y="5058"/>
                  </a:cubicBezTo>
                  <a:cubicBezTo>
                    <a:pt x="11746" y="4894"/>
                    <a:pt x="11823" y="4751"/>
                    <a:pt x="11845" y="4587"/>
                  </a:cubicBezTo>
                  <a:cubicBezTo>
                    <a:pt x="11944" y="4072"/>
                    <a:pt x="11538" y="3579"/>
                    <a:pt x="11099" y="3294"/>
                  </a:cubicBezTo>
                  <a:cubicBezTo>
                    <a:pt x="11078" y="2976"/>
                    <a:pt x="11023" y="2659"/>
                    <a:pt x="10914" y="2362"/>
                  </a:cubicBezTo>
                  <a:cubicBezTo>
                    <a:pt x="10793" y="2067"/>
                    <a:pt x="10595" y="1793"/>
                    <a:pt x="10332" y="1617"/>
                  </a:cubicBezTo>
                  <a:cubicBezTo>
                    <a:pt x="10190" y="1530"/>
                    <a:pt x="10048" y="1508"/>
                    <a:pt x="9894" y="1464"/>
                  </a:cubicBezTo>
                  <a:cubicBezTo>
                    <a:pt x="9017" y="529"/>
                    <a:pt x="7727" y="0"/>
                    <a:pt x="6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6"/>
            <p:cNvSpPr/>
            <p:nvPr/>
          </p:nvSpPr>
          <p:spPr>
            <a:xfrm>
              <a:off x="2741159" y="1550260"/>
              <a:ext cx="91154" cy="70189"/>
            </a:xfrm>
            <a:custGeom>
              <a:avLst/>
              <a:gdLst/>
              <a:ahLst/>
              <a:cxnLst/>
              <a:rect l="l" t="t" r="r" b="b"/>
              <a:pathLst>
                <a:path w="10148" h="7814" extrusionOk="0">
                  <a:moveTo>
                    <a:pt x="5009" y="4000"/>
                  </a:moveTo>
                  <a:cubicBezTo>
                    <a:pt x="5396" y="4161"/>
                    <a:pt x="5841" y="4248"/>
                    <a:pt x="6273" y="4248"/>
                  </a:cubicBezTo>
                  <a:cubicBezTo>
                    <a:pt x="6341" y="4248"/>
                    <a:pt x="6410" y="4246"/>
                    <a:pt x="6477" y="4241"/>
                  </a:cubicBezTo>
                  <a:cubicBezTo>
                    <a:pt x="6603" y="4236"/>
                    <a:pt x="6729" y="4222"/>
                    <a:pt x="6852" y="4222"/>
                  </a:cubicBezTo>
                  <a:cubicBezTo>
                    <a:pt x="6975" y="4222"/>
                    <a:pt x="7096" y="4236"/>
                    <a:pt x="7211" y="4285"/>
                  </a:cubicBezTo>
                  <a:cubicBezTo>
                    <a:pt x="7507" y="4417"/>
                    <a:pt x="7671" y="4778"/>
                    <a:pt x="7617" y="5096"/>
                  </a:cubicBezTo>
                  <a:cubicBezTo>
                    <a:pt x="7551" y="5425"/>
                    <a:pt x="7298" y="5688"/>
                    <a:pt x="7003" y="5808"/>
                  </a:cubicBezTo>
                  <a:cubicBezTo>
                    <a:pt x="6868" y="5863"/>
                    <a:pt x="6724" y="5889"/>
                    <a:pt x="6580" y="5889"/>
                  </a:cubicBezTo>
                  <a:cubicBezTo>
                    <a:pt x="6150" y="5889"/>
                    <a:pt x="5718" y="5657"/>
                    <a:pt x="5513" y="5271"/>
                  </a:cubicBezTo>
                  <a:cubicBezTo>
                    <a:pt x="5732" y="5250"/>
                    <a:pt x="5940" y="5172"/>
                    <a:pt x="6148" y="5085"/>
                  </a:cubicBezTo>
                  <a:cubicBezTo>
                    <a:pt x="6268" y="5030"/>
                    <a:pt x="6411" y="4866"/>
                    <a:pt x="6367" y="4746"/>
                  </a:cubicBezTo>
                  <a:lnTo>
                    <a:pt x="6367" y="4746"/>
                  </a:lnTo>
                  <a:cubicBezTo>
                    <a:pt x="6177" y="4822"/>
                    <a:pt x="5965" y="4882"/>
                    <a:pt x="5758" y="4882"/>
                  </a:cubicBezTo>
                  <a:cubicBezTo>
                    <a:pt x="5667" y="4882"/>
                    <a:pt x="5578" y="4870"/>
                    <a:pt x="5491" y="4844"/>
                  </a:cubicBezTo>
                  <a:cubicBezTo>
                    <a:pt x="5336" y="4802"/>
                    <a:pt x="5182" y="4723"/>
                    <a:pt x="5027" y="4723"/>
                  </a:cubicBezTo>
                  <a:cubicBezTo>
                    <a:pt x="5017" y="4723"/>
                    <a:pt x="5007" y="4723"/>
                    <a:pt x="4997" y="4724"/>
                  </a:cubicBezTo>
                  <a:cubicBezTo>
                    <a:pt x="4866" y="4734"/>
                    <a:pt x="4746" y="4789"/>
                    <a:pt x="4625" y="4811"/>
                  </a:cubicBezTo>
                  <a:cubicBezTo>
                    <a:pt x="4560" y="4825"/>
                    <a:pt x="4495" y="4831"/>
                    <a:pt x="4430" y="4831"/>
                  </a:cubicBezTo>
                  <a:cubicBezTo>
                    <a:pt x="4239" y="4831"/>
                    <a:pt x="4046" y="4780"/>
                    <a:pt x="3858" y="4724"/>
                  </a:cubicBezTo>
                  <a:lnTo>
                    <a:pt x="3858" y="4724"/>
                  </a:lnTo>
                  <a:cubicBezTo>
                    <a:pt x="3836" y="4822"/>
                    <a:pt x="3891" y="4921"/>
                    <a:pt x="3957" y="4997"/>
                  </a:cubicBezTo>
                  <a:cubicBezTo>
                    <a:pt x="4033" y="5063"/>
                    <a:pt x="4121" y="5107"/>
                    <a:pt x="4220" y="5140"/>
                  </a:cubicBezTo>
                  <a:cubicBezTo>
                    <a:pt x="4318" y="5172"/>
                    <a:pt x="4515" y="5184"/>
                    <a:pt x="4471" y="5271"/>
                  </a:cubicBezTo>
                  <a:cubicBezTo>
                    <a:pt x="4266" y="5657"/>
                    <a:pt x="3834" y="5889"/>
                    <a:pt x="3404" y="5889"/>
                  </a:cubicBezTo>
                  <a:cubicBezTo>
                    <a:pt x="3260" y="5889"/>
                    <a:pt x="3116" y="5863"/>
                    <a:pt x="2981" y="5808"/>
                  </a:cubicBezTo>
                  <a:cubicBezTo>
                    <a:pt x="2686" y="5688"/>
                    <a:pt x="2423" y="5425"/>
                    <a:pt x="2368" y="5096"/>
                  </a:cubicBezTo>
                  <a:cubicBezTo>
                    <a:pt x="2313" y="4778"/>
                    <a:pt x="2477" y="4417"/>
                    <a:pt x="2773" y="4285"/>
                  </a:cubicBezTo>
                  <a:cubicBezTo>
                    <a:pt x="2888" y="4236"/>
                    <a:pt x="3009" y="4222"/>
                    <a:pt x="3132" y="4222"/>
                  </a:cubicBezTo>
                  <a:cubicBezTo>
                    <a:pt x="3255" y="4222"/>
                    <a:pt x="3381" y="4236"/>
                    <a:pt x="3507" y="4241"/>
                  </a:cubicBezTo>
                  <a:cubicBezTo>
                    <a:pt x="3575" y="4246"/>
                    <a:pt x="3643" y="4248"/>
                    <a:pt x="3712" y="4248"/>
                  </a:cubicBezTo>
                  <a:cubicBezTo>
                    <a:pt x="4149" y="4248"/>
                    <a:pt x="4611" y="4161"/>
                    <a:pt x="5009" y="4000"/>
                  </a:cubicBezTo>
                  <a:close/>
                  <a:moveTo>
                    <a:pt x="154" y="1"/>
                  </a:moveTo>
                  <a:cubicBezTo>
                    <a:pt x="1" y="548"/>
                    <a:pt x="297" y="1140"/>
                    <a:pt x="286" y="1710"/>
                  </a:cubicBezTo>
                  <a:lnTo>
                    <a:pt x="297" y="1710"/>
                  </a:lnTo>
                  <a:cubicBezTo>
                    <a:pt x="351" y="2302"/>
                    <a:pt x="231" y="2905"/>
                    <a:pt x="220" y="3507"/>
                  </a:cubicBezTo>
                  <a:cubicBezTo>
                    <a:pt x="220" y="4099"/>
                    <a:pt x="308" y="4724"/>
                    <a:pt x="648" y="5206"/>
                  </a:cubicBezTo>
                  <a:cubicBezTo>
                    <a:pt x="845" y="5479"/>
                    <a:pt x="1108" y="5688"/>
                    <a:pt x="1371" y="5896"/>
                  </a:cubicBezTo>
                  <a:cubicBezTo>
                    <a:pt x="2510" y="6794"/>
                    <a:pt x="3376" y="7627"/>
                    <a:pt x="4833" y="7814"/>
                  </a:cubicBezTo>
                  <a:lnTo>
                    <a:pt x="5316" y="7814"/>
                  </a:lnTo>
                  <a:cubicBezTo>
                    <a:pt x="6762" y="7627"/>
                    <a:pt x="7638" y="6794"/>
                    <a:pt x="8778" y="5896"/>
                  </a:cubicBezTo>
                  <a:cubicBezTo>
                    <a:pt x="9041" y="5688"/>
                    <a:pt x="9304" y="5479"/>
                    <a:pt x="9501" y="5206"/>
                  </a:cubicBezTo>
                  <a:cubicBezTo>
                    <a:pt x="9840" y="4724"/>
                    <a:pt x="9928" y="4099"/>
                    <a:pt x="9918" y="3507"/>
                  </a:cubicBezTo>
                  <a:cubicBezTo>
                    <a:pt x="9918" y="2905"/>
                    <a:pt x="9797" y="2302"/>
                    <a:pt x="9852" y="1710"/>
                  </a:cubicBezTo>
                  <a:cubicBezTo>
                    <a:pt x="9852" y="1140"/>
                    <a:pt x="10147" y="548"/>
                    <a:pt x="9983" y="1"/>
                  </a:cubicBezTo>
                  <a:lnTo>
                    <a:pt x="9983" y="1"/>
                  </a:lnTo>
                  <a:cubicBezTo>
                    <a:pt x="9819" y="867"/>
                    <a:pt x="9479" y="1765"/>
                    <a:pt x="9008" y="2510"/>
                  </a:cubicBezTo>
                  <a:cubicBezTo>
                    <a:pt x="8844" y="2773"/>
                    <a:pt x="8657" y="3025"/>
                    <a:pt x="8416" y="3222"/>
                  </a:cubicBezTo>
                  <a:cubicBezTo>
                    <a:pt x="8184" y="3412"/>
                    <a:pt x="7891" y="3541"/>
                    <a:pt x="7596" y="3541"/>
                  </a:cubicBezTo>
                  <a:cubicBezTo>
                    <a:pt x="7584" y="3541"/>
                    <a:pt x="7573" y="3541"/>
                    <a:pt x="7561" y="3540"/>
                  </a:cubicBezTo>
                  <a:cubicBezTo>
                    <a:pt x="7101" y="3518"/>
                    <a:pt x="6718" y="3222"/>
                    <a:pt x="6334" y="2992"/>
                  </a:cubicBezTo>
                  <a:cubicBezTo>
                    <a:pt x="6080" y="2833"/>
                    <a:pt x="5783" y="2706"/>
                    <a:pt x="5500" y="2706"/>
                  </a:cubicBezTo>
                  <a:cubicBezTo>
                    <a:pt x="5355" y="2706"/>
                    <a:pt x="5215" y="2739"/>
                    <a:pt x="5085" y="2817"/>
                  </a:cubicBezTo>
                  <a:cubicBezTo>
                    <a:pt x="4956" y="2739"/>
                    <a:pt x="4813" y="2706"/>
                    <a:pt x="4665" y="2706"/>
                  </a:cubicBezTo>
                  <a:cubicBezTo>
                    <a:pt x="4375" y="2706"/>
                    <a:pt x="4068" y="2833"/>
                    <a:pt x="3814" y="2992"/>
                  </a:cubicBezTo>
                  <a:cubicBezTo>
                    <a:pt x="3419" y="3222"/>
                    <a:pt x="3047" y="3518"/>
                    <a:pt x="2587" y="3540"/>
                  </a:cubicBezTo>
                  <a:cubicBezTo>
                    <a:pt x="2575" y="3541"/>
                    <a:pt x="2564" y="3541"/>
                    <a:pt x="2552" y="3541"/>
                  </a:cubicBezTo>
                  <a:cubicBezTo>
                    <a:pt x="2257" y="3541"/>
                    <a:pt x="1964" y="3412"/>
                    <a:pt x="1732" y="3222"/>
                  </a:cubicBezTo>
                  <a:cubicBezTo>
                    <a:pt x="1491" y="3025"/>
                    <a:pt x="1305" y="2773"/>
                    <a:pt x="1140" y="2510"/>
                  </a:cubicBezTo>
                  <a:cubicBezTo>
                    <a:pt x="670" y="1765"/>
                    <a:pt x="329" y="867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6"/>
            <p:cNvSpPr/>
            <p:nvPr/>
          </p:nvSpPr>
          <p:spPr>
            <a:xfrm>
              <a:off x="2793325" y="1527536"/>
              <a:ext cx="33145" cy="8776"/>
            </a:xfrm>
            <a:custGeom>
              <a:avLst/>
              <a:gdLst/>
              <a:ahLst/>
              <a:cxnLst/>
              <a:rect l="l" t="t" r="r" b="b"/>
              <a:pathLst>
                <a:path w="3690" h="977" extrusionOk="0">
                  <a:moveTo>
                    <a:pt x="2598" y="1"/>
                  </a:moveTo>
                  <a:cubicBezTo>
                    <a:pt x="2486" y="1"/>
                    <a:pt x="2372" y="22"/>
                    <a:pt x="2257" y="44"/>
                  </a:cubicBezTo>
                  <a:cubicBezTo>
                    <a:pt x="1681" y="157"/>
                    <a:pt x="1076" y="291"/>
                    <a:pt x="483" y="291"/>
                  </a:cubicBezTo>
                  <a:cubicBezTo>
                    <a:pt x="332" y="291"/>
                    <a:pt x="182" y="283"/>
                    <a:pt x="33" y="263"/>
                  </a:cubicBezTo>
                  <a:lnTo>
                    <a:pt x="33" y="263"/>
                  </a:lnTo>
                  <a:cubicBezTo>
                    <a:pt x="0" y="438"/>
                    <a:pt x="0" y="624"/>
                    <a:pt x="110" y="767"/>
                  </a:cubicBezTo>
                  <a:cubicBezTo>
                    <a:pt x="209" y="898"/>
                    <a:pt x="384" y="964"/>
                    <a:pt x="548" y="975"/>
                  </a:cubicBezTo>
                  <a:cubicBezTo>
                    <a:pt x="572" y="976"/>
                    <a:pt x="595" y="977"/>
                    <a:pt x="618" y="977"/>
                  </a:cubicBezTo>
                  <a:cubicBezTo>
                    <a:pt x="768" y="977"/>
                    <a:pt x="910" y="947"/>
                    <a:pt x="1052" y="909"/>
                  </a:cubicBezTo>
                  <a:cubicBezTo>
                    <a:pt x="1337" y="843"/>
                    <a:pt x="1611" y="777"/>
                    <a:pt x="1896" y="712"/>
                  </a:cubicBezTo>
                  <a:cubicBezTo>
                    <a:pt x="2203" y="635"/>
                    <a:pt x="2510" y="558"/>
                    <a:pt x="2817" y="558"/>
                  </a:cubicBezTo>
                  <a:cubicBezTo>
                    <a:pt x="3068" y="558"/>
                    <a:pt x="3386" y="613"/>
                    <a:pt x="3627" y="723"/>
                  </a:cubicBezTo>
                  <a:cubicBezTo>
                    <a:pt x="3634" y="727"/>
                    <a:pt x="3640" y="729"/>
                    <a:pt x="3645" y="729"/>
                  </a:cubicBezTo>
                  <a:cubicBezTo>
                    <a:pt x="3670" y="729"/>
                    <a:pt x="3689" y="695"/>
                    <a:pt x="3671" y="668"/>
                  </a:cubicBezTo>
                  <a:cubicBezTo>
                    <a:pt x="3496" y="492"/>
                    <a:pt x="3265" y="317"/>
                    <a:pt x="3090" y="197"/>
                  </a:cubicBezTo>
                  <a:cubicBezTo>
                    <a:pt x="2992" y="131"/>
                    <a:pt x="2893" y="54"/>
                    <a:pt x="2773" y="22"/>
                  </a:cubicBezTo>
                  <a:cubicBezTo>
                    <a:pt x="2716" y="7"/>
                    <a:pt x="2657" y="1"/>
                    <a:pt x="2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6"/>
            <p:cNvSpPr/>
            <p:nvPr/>
          </p:nvSpPr>
          <p:spPr>
            <a:xfrm>
              <a:off x="2747006" y="1527536"/>
              <a:ext cx="33136" cy="8776"/>
            </a:xfrm>
            <a:custGeom>
              <a:avLst/>
              <a:gdLst/>
              <a:ahLst/>
              <a:cxnLst/>
              <a:rect l="l" t="t" r="r" b="b"/>
              <a:pathLst>
                <a:path w="3689" h="977" extrusionOk="0">
                  <a:moveTo>
                    <a:pt x="1091" y="1"/>
                  </a:moveTo>
                  <a:cubicBezTo>
                    <a:pt x="1032" y="1"/>
                    <a:pt x="974" y="7"/>
                    <a:pt x="917" y="22"/>
                  </a:cubicBezTo>
                  <a:cubicBezTo>
                    <a:pt x="796" y="54"/>
                    <a:pt x="698" y="131"/>
                    <a:pt x="599" y="197"/>
                  </a:cubicBezTo>
                  <a:cubicBezTo>
                    <a:pt x="424" y="317"/>
                    <a:pt x="194" y="492"/>
                    <a:pt x="19" y="668"/>
                  </a:cubicBezTo>
                  <a:cubicBezTo>
                    <a:pt x="1" y="695"/>
                    <a:pt x="19" y="729"/>
                    <a:pt x="44" y="729"/>
                  </a:cubicBezTo>
                  <a:cubicBezTo>
                    <a:pt x="50" y="729"/>
                    <a:pt x="56" y="727"/>
                    <a:pt x="62" y="723"/>
                  </a:cubicBezTo>
                  <a:cubicBezTo>
                    <a:pt x="304" y="613"/>
                    <a:pt x="621" y="558"/>
                    <a:pt x="862" y="558"/>
                  </a:cubicBezTo>
                  <a:cubicBezTo>
                    <a:pt x="1180" y="558"/>
                    <a:pt x="1487" y="635"/>
                    <a:pt x="1794" y="712"/>
                  </a:cubicBezTo>
                  <a:cubicBezTo>
                    <a:pt x="2079" y="777"/>
                    <a:pt x="2352" y="843"/>
                    <a:pt x="2637" y="909"/>
                  </a:cubicBezTo>
                  <a:cubicBezTo>
                    <a:pt x="2780" y="947"/>
                    <a:pt x="2922" y="977"/>
                    <a:pt x="3071" y="977"/>
                  </a:cubicBezTo>
                  <a:cubicBezTo>
                    <a:pt x="3094" y="977"/>
                    <a:pt x="3117" y="976"/>
                    <a:pt x="3141" y="975"/>
                  </a:cubicBezTo>
                  <a:cubicBezTo>
                    <a:pt x="3306" y="964"/>
                    <a:pt x="3481" y="898"/>
                    <a:pt x="3579" y="767"/>
                  </a:cubicBezTo>
                  <a:cubicBezTo>
                    <a:pt x="3678" y="624"/>
                    <a:pt x="3689" y="438"/>
                    <a:pt x="3656" y="263"/>
                  </a:cubicBezTo>
                  <a:lnTo>
                    <a:pt x="3656" y="263"/>
                  </a:lnTo>
                  <a:cubicBezTo>
                    <a:pt x="3508" y="283"/>
                    <a:pt x="3358" y="291"/>
                    <a:pt x="3207" y="291"/>
                  </a:cubicBezTo>
                  <a:cubicBezTo>
                    <a:pt x="2613" y="291"/>
                    <a:pt x="2006" y="157"/>
                    <a:pt x="1421" y="44"/>
                  </a:cubicBezTo>
                  <a:cubicBezTo>
                    <a:pt x="1314" y="22"/>
                    <a:pt x="1201" y="1"/>
                    <a:pt x="1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9" name="Google Shape;5009;p36"/>
          <p:cNvSpPr/>
          <p:nvPr/>
        </p:nvSpPr>
        <p:spPr>
          <a:xfrm rot="3599949">
            <a:off x="2434829" y="1195929"/>
            <a:ext cx="290460" cy="441512"/>
          </a:xfrm>
          <a:custGeom>
            <a:avLst/>
            <a:gdLst/>
            <a:ahLst/>
            <a:cxnLst/>
            <a:rect l="l" t="t" r="r" b="b"/>
            <a:pathLst>
              <a:path w="10926" h="16608" extrusionOk="0">
                <a:moveTo>
                  <a:pt x="6182" y="1887"/>
                </a:moveTo>
                <a:cubicBezTo>
                  <a:pt x="6280" y="1887"/>
                  <a:pt x="6374" y="1901"/>
                  <a:pt x="6454" y="1933"/>
                </a:cubicBezTo>
                <a:cubicBezTo>
                  <a:pt x="6739" y="2032"/>
                  <a:pt x="6947" y="2251"/>
                  <a:pt x="7046" y="2525"/>
                </a:cubicBezTo>
                <a:cubicBezTo>
                  <a:pt x="7156" y="2799"/>
                  <a:pt x="7144" y="3106"/>
                  <a:pt x="7068" y="3391"/>
                </a:cubicBezTo>
                <a:cubicBezTo>
                  <a:pt x="7002" y="3620"/>
                  <a:pt x="6903" y="3839"/>
                  <a:pt x="6739" y="4015"/>
                </a:cubicBezTo>
                <a:cubicBezTo>
                  <a:pt x="6575" y="4190"/>
                  <a:pt x="6355" y="4311"/>
                  <a:pt x="6114" y="4322"/>
                </a:cubicBezTo>
                <a:cubicBezTo>
                  <a:pt x="6104" y="4322"/>
                  <a:pt x="6093" y="4322"/>
                  <a:pt x="6083" y="4322"/>
                </a:cubicBezTo>
                <a:cubicBezTo>
                  <a:pt x="5808" y="4322"/>
                  <a:pt x="5527" y="4182"/>
                  <a:pt x="5347" y="3960"/>
                </a:cubicBezTo>
                <a:cubicBezTo>
                  <a:pt x="5172" y="3741"/>
                  <a:pt x="5096" y="3445"/>
                  <a:pt x="5106" y="3150"/>
                </a:cubicBezTo>
                <a:cubicBezTo>
                  <a:pt x="5118" y="2865"/>
                  <a:pt x="5227" y="2590"/>
                  <a:pt x="5381" y="2349"/>
                </a:cubicBezTo>
                <a:cubicBezTo>
                  <a:pt x="5446" y="2251"/>
                  <a:pt x="5523" y="2142"/>
                  <a:pt x="5622" y="2064"/>
                </a:cubicBezTo>
                <a:cubicBezTo>
                  <a:pt x="5756" y="1953"/>
                  <a:pt x="5976" y="1887"/>
                  <a:pt x="6182" y="1887"/>
                </a:cubicBezTo>
                <a:close/>
                <a:moveTo>
                  <a:pt x="9546" y="3787"/>
                </a:moveTo>
                <a:cubicBezTo>
                  <a:pt x="9762" y="3787"/>
                  <a:pt x="9973" y="3852"/>
                  <a:pt x="10147" y="3993"/>
                </a:cubicBezTo>
                <a:cubicBezTo>
                  <a:pt x="10366" y="4158"/>
                  <a:pt x="10509" y="4530"/>
                  <a:pt x="10475" y="4782"/>
                </a:cubicBezTo>
                <a:cubicBezTo>
                  <a:pt x="10453" y="4903"/>
                  <a:pt x="10410" y="5023"/>
                  <a:pt x="10355" y="5132"/>
                </a:cubicBezTo>
                <a:cubicBezTo>
                  <a:pt x="10234" y="5395"/>
                  <a:pt x="10048" y="5626"/>
                  <a:pt x="9818" y="5790"/>
                </a:cubicBezTo>
                <a:cubicBezTo>
                  <a:pt x="9619" y="5926"/>
                  <a:pt x="9382" y="6010"/>
                  <a:pt x="9145" y="6010"/>
                </a:cubicBezTo>
                <a:cubicBezTo>
                  <a:pt x="9095" y="6010"/>
                  <a:pt x="9046" y="6006"/>
                  <a:pt x="8997" y="5998"/>
                </a:cubicBezTo>
                <a:cubicBezTo>
                  <a:pt x="8700" y="5965"/>
                  <a:pt x="8427" y="5790"/>
                  <a:pt x="8295" y="5538"/>
                </a:cubicBezTo>
                <a:cubicBezTo>
                  <a:pt x="8174" y="5330"/>
                  <a:pt x="8164" y="5078"/>
                  <a:pt x="8230" y="4848"/>
                </a:cubicBezTo>
                <a:cubicBezTo>
                  <a:pt x="8284" y="4618"/>
                  <a:pt x="8427" y="4409"/>
                  <a:pt x="8591" y="4245"/>
                </a:cubicBezTo>
                <a:cubicBezTo>
                  <a:pt x="8788" y="4026"/>
                  <a:pt x="9051" y="3861"/>
                  <a:pt x="9336" y="3807"/>
                </a:cubicBezTo>
                <a:cubicBezTo>
                  <a:pt x="9405" y="3794"/>
                  <a:pt x="9476" y="3787"/>
                  <a:pt x="9546" y="3787"/>
                </a:cubicBezTo>
                <a:close/>
                <a:moveTo>
                  <a:pt x="4529" y="9424"/>
                </a:moveTo>
                <a:cubicBezTo>
                  <a:pt x="4670" y="9424"/>
                  <a:pt x="4806" y="9498"/>
                  <a:pt x="4855" y="9658"/>
                </a:cubicBezTo>
                <a:cubicBezTo>
                  <a:pt x="4899" y="9768"/>
                  <a:pt x="4877" y="9888"/>
                  <a:pt x="4811" y="9997"/>
                </a:cubicBezTo>
                <a:cubicBezTo>
                  <a:pt x="4749" y="10100"/>
                  <a:pt x="4631" y="10174"/>
                  <a:pt x="4508" y="10174"/>
                </a:cubicBezTo>
                <a:cubicBezTo>
                  <a:pt x="4499" y="10174"/>
                  <a:pt x="4491" y="10174"/>
                  <a:pt x="4482" y="10173"/>
                </a:cubicBezTo>
                <a:cubicBezTo>
                  <a:pt x="4427" y="10173"/>
                  <a:pt x="4383" y="10162"/>
                  <a:pt x="4339" y="10140"/>
                </a:cubicBezTo>
                <a:cubicBezTo>
                  <a:pt x="4164" y="10053"/>
                  <a:pt x="4098" y="9834"/>
                  <a:pt x="4164" y="9658"/>
                </a:cubicBezTo>
                <a:cubicBezTo>
                  <a:pt x="4226" y="9506"/>
                  <a:pt x="4380" y="9424"/>
                  <a:pt x="4529" y="9424"/>
                </a:cubicBezTo>
                <a:close/>
                <a:moveTo>
                  <a:pt x="6734" y="1"/>
                </a:moveTo>
                <a:cubicBezTo>
                  <a:pt x="6629" y="1"/>
                  <a:pt x="6534" y="79"/>
                  <a:pt x="6465" y="158"/>
                </a:cubicBezTo>
                <a:cubicBezTo>
                  <a:pt x="6443" y="618"/>
                  <a:pt x="6367" y="1078"/>
                  <a:pt x="6268" y="1528"/>
                </a:cubicBezTo>
                <a:cubicBezTo>
                  <a:pt x="6148" y="1528"/>
                  <a:pt x="6027" y="1538"/>
                  <a:pt x="5929" y="1572"/>
                </a:cubicBezTo>
                <a:cubicBezTo>
                  <a:pt x="5304" y="1736"/>
                  <a:pt x="4920" y="2262"/>
                  <a:pt x="4811" y="2974"/>
                </a:cubicBezTo>
                <a:cubicBezTo>
                  <a:pt x="4756" y="3401"/>
                  <a:pt x="4855" y="3829"/>
                  <a:pt x="5074" y="4190"/>
                </a:cubicBezTo>
                <a:cubicBezTo>
                  <a:pt x="5369" y="4684"/>
                  <a:pt x="5315" y="5220"/>
                  <a:pt x="5008" y="5768"/>
                </a:cubicBezTo>
                <a:cubicBezTo>
                  <a:pt x="4975" y="5834"/>
                  <a:pt x="4931" y="5899"/>
                  <a:pt x="4920" y="5977"/>
                </a:cubicBezTo>
                <a:cubicBezTo>
                  <a:pt x="4899" y="6064"/>
                  <a:pt x="4931" y="6162"/>
                  <a:pt x="4953" y="6250"/>
                </a:cubicBezTo>
                <a:cubicBezTo>
                  <a:pt x="5106" y="6908"/>
                  <a:pt x="4899" y="7554"/>
                  <a:pt x="4570" y="8146"/>
                </a:cubicBezTo>
                <a:cubicBezTo>
                  <a:pt x="4361" y="8529"/>
                  <a:pt x="4153" y="8902"/>
                  <a:pt x="4011" y="9308"/>
                </a:cubicBezTo>
                <a:cubicBezTo>
                  <a:pt x="2685" y="11312"/>
                  <a:pt x="1381" y="13350"/>
                  <a:pt x="121" y="15410"/>
                </a:cubicBezTo>
                <a:cubicBezTo>
                  <a:pt x="0" y="15608"/>
                  <a:pt x="165" y="15871"/>
                  <a:pt x="373" y="15936"/>
                </a:cubicBezTo>
                <a:cubicBezTo>
                  <a:pt x="1403" y="14436"/>
                  <a:pt x="2400" y="12956"/>
                  <a:pt x="3419" y="11455"/>
                </a:cubicBezTo>
                <a:cubicBezTo>
                  <a:pt x="3562" y="11247"/>
                  <a:pt x="3715" y="11039"/>
                  <a:pt x="3890" y="10852"/>
                </a:cubicBezTo>
                <a:lnTo>
                  <a:pt x="3890" y="10852"/>
                </a:lnTo>
                <a:cubicBezTo>
                  <a:pt x="3825" y="11093"/>
                  <a:pt x="3726" y="11334"/>
                  <a:pt x="3628" y="11565"/>
                </a:cubicBezTo>
                <a:cubicBezTo>
                  <a:pt x="2871" y="13219"/>
                  <a:pt x="2137" y="14852"/>
                  <a:pt x="1392" y="16506"/>
                </a:cubicBezTo>
                <a:cubicBezTo>
                  <a:pt x="1473" y="16572"/>
                  <a:pt x="1581" y="16607"/>
                  <a:pt x="1684" y="16607"/>
                </a:cubicBezTo>
                <a:cubicBezTo>
                  <a:pt x="1806" y="16607"/>
                  <a:pt x="1919" y="16558"/>
                  <a:pt x="1973" y="16452"/>
                </a:cubicBezTo>
                <a:cubicBezTo>
                  <a:pt x="3068" y="14293"/>
                  <a:pt x="4120" y="12123"/>
                  <a:pt x="5140" y="9943"/>
                </a:cubicBezTo>
                <a:cubicBezTo>
                  <a:pt x="5413" y="9614"/>
                  <a:pt x="5622" y="9242"/>
                  <a:pt x="5841" y="8858"/>
                </a:cubicBezTo>
                <a:cubicBezTo>
                  <a:pt x="6170" y="8278"/>
                  <a:pt x="6618" y="7752"/>
                  <a:pt x="7254" y="7543"/>
                </a:cubicBezTo>
                <a:cubicBezTo>
                  <a:pt x="7342" y="7511"/>
                  <a:pt x="7441" y="7489"/>
                  <a:pt x="7506" y="7423"/>
                </a:cubicBezTo>
                <a:cubicBezTo>
                  <a:pt x="7572" y="7379"/>
                  <a:pt x="7605" y="7302"/>
                  <a:pt x="7638" y="7236"/>
                </a:cubicBezTo>
                <a:cubicBezTo>
                  <a:pt x="7945" y="6688"/>
                  <a:pt x="8372" y="6360"/>
                  <a:pt x="8953" y="6360"/>
                </a:cubicBezTo>
                <a:cubicBezTo>
                  <a:pt x="9380" y="6360"/>
                  <a:pt x="9796" y="6218"/>
                  <a:pt x="10114" y="5943"/>
                </a:cubicBezTo>
                <a:cubicBezTo>
                  <a:pt x="10673" y="5483"/>
                  <a:pt x="10925" y="4881"/>
                  <a:pt x="10738" y="4256"/>
                </a:cubicBezTo>
                <a:cubicBezTo>
                  <a:pt x="10695" y="4124"/>
                  <a:pt x="10596" y="3949"/>
                  <a:pt x="10509" y="3839"/>
                </a:cubicBezTo>
                <a:cubicBezTo>
                  <a:pt x="10355" y="3654"/>
                  <a:pt x="10136" y="3544"/>
                  <a:pt x="9906" y="3478"/>
                </a:cubicBezTo>
                <a:cubicBezTo>
                  <a:pt x="9803" y="3444"/>
                  <a:pt x="9633" y="3416"/>
                  <a:pt x="9485" y="3416"/>
                </a:cubicBezTo>
                <a:cubicBezTo>
                  <a:pt x="9444" y="3416"/>
                  <a:pt x="9405" y="3418"/>
                  <a:pt x="9369" y="3423"/>
                </a:cubicBezTo>
                <a:cubicBezTo>
                  <a:pt x="8985" y="3456"/>
                  <a:pt x="8690" y="3588"/>
                  <a:pt x="8415" y="3851"/>
                </a:cubicBezTo>
                <a:cubicBezTo>
                  <a:pt x="8043" y="4190"/>
                  <a:pt x="7802" y="4891"/>
                  <a:pt x="7889" y="5395"/>
                </a:cubicBezTo>
                <a:cubicBezTo>
                  <a:pt x="7955" y="5801"/>
                  <a:pt x="7955" y="6130"/>
                  <a:pt x="7758" y="6546"/>
                </a:cubicBezTo>
                <a:cubicBezTo>
                  <a:pt x="7473" y="7170"/>
                  <a:pt x="6761" y="7455"/>
                  <a:pt x="6114" y="7675"/>
                </a:cubicBezTo>
                <a:cubicBezTo>
                  <a:pt x="5939" y="7740"/>
                  <a:pt x="5753" y="7795"/>
                  <a:pt x="5567" y="7850"/>
                </a:cubicBezTo>
                <a:cubicBezTo>
                  <a:pt x="5523" y="7664"/>
                  <a:pt x="5468" y="7477"/>
                  <a:pt x="5425" y="7291"/>
                </a:cubicBezTo>
                <a:cubicBezTo>
                  <a:pt x="5282" y="6623"/>
                  <a:pt x="5150" y="5878"/>
                  <a:pt x="5534" y="5297"/>
                </a:cubicBezTo>
                <a:cubicBezTo>
                  <a:pt x="5786" y="4913"/>
                  <a:pt x="6060" y="4749"/>
                  <a:pt x="6454" y="4585"/>
                </a:cubicBezTo>
                <a:cubicBezTo>
                  <a:pt x="6925" y="4399"/>
                  <a:pt x="7397" y="3829"/>
                  <a:pt x="7495" y="3325"/>
                </a:cubicBezTo>
                <a:cubicBezTo>
                  <a:pt x="7561" y="2963"/>
                  <a:pt x="7528" y="2646"/>
                  <a:pt x="7364" y="2295"/>
                </a:cubicBezTo>
                <a:cubicBezTo>
                  <a:pt x="7287" y="2152"/>
                  <a:pt x="7134" y="1955"/>
                  <a:pt x="7024" y="1867"/>
                </a:cubicBezTo>
                <a:cubicBezTo>
                  <a:pt x="6903" y="1758"/>
                  <a:pt x="6761" y="1659"/>
                  <a:pt x="6618" y="1604"/>
                </a:cubicBezTo>
                <a:lnTo>
                  <a:pt x="6618" y="1594"/>
                </a:lnTo>
                <a:cubicBezTo>
                  <a:pt x="6674" y="1210"/>
                  <a:pt x="6805" y="849"/>
                  <a:pt x="6937" y="487"/>
                </a:cubicBezTo>
                <a:cubicBezTo>
                  <a:pt x="6969" y="399"/>
                  <a:pt x="7002" y="301"/>
                  <a:pt x="7035" y="213"/>
                </a:cubicBezTo>
                <a:cubicBezTo>
                  <a:pt x="6991" y="103"/>
                  <a:pt x="6893" y="16"/>
                  <a:pt x="6772" y="4"/>
                </a:cubicBezTo>
                <a:cubicBezTo>
                  <a:pt x="6759" y="2"/>
                  <a:pt x="6747" y="1"/>
                  <a:pt x="67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918066" y="820816"/>
            <a:ext cx="2032771" cy="612675"/>
          </a:xfrm>
        </p:spPr>
        <p:txBody>
          <a:bodyPr/>
          <a:lstStyle/>
          <a:p>
            <a:r>
              <a:rPr lang="pt-BR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O cliente poderá enviar um modo de contato, por exemplo um e-mail ou numero de telefone para que nossos barbeiros entrem em contato diretamente com o cliente.</a:t>
            </a: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6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4726" y="833452"/>
            <a:ext cx="1783587" cy="446400"/>
          </a:xfrm>
        </p:spPr>
        <p:txBody>
          <a:bodyPr/>
          <a:lstStyle/>
          <a:p>
            <a:r>
              <a:rPr lang="pt-BR" dirty="0" smtClean="0"/>
              <a:t>	</a:t>
            </a:r>
            <a:r>
              <a:rPr lang="pt-BR" sz="700" dirty="0" smtClean="0"/>
              <a:t>Como fonte de informação sobre o preço dos cortes tanto do cabelo quanto da barba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45188" y="629752"/>
            <a:ext cx="1531500" cy="203700"/>
          </a:xfrm>
        </p:spPr>
        <p:txBody>
          <a:bodyPr/>
          <a:lstStyle/>
          <a:p>
            <a:r>
              <a:rPr lang="pt-BR" dirty="0" smtClean="0"/>
              <a:t>PREÇOS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2" y="629752"/>
            <a:ext cx="1226395" cy="7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5518" y="443224"/>
            <a:ext cx="1245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accent1"/>
                </a:solidFill>
              </a:rPr>
              <a:t>AGENDAMENTO</a:t>
            </a:r>
            <a:endParaRPr lang="pt-BR" sz="1050" dirty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5518" y="698777"/>
            <a:ext cx="124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>
                <a:solidFill>
                  <a:schemeClr val="accent1"/>
                </a:solidFill>
              </a:rPr>
              <a:t>Para conhecimento do barbeiro, o cliente devera botar o estilo do corte e o dia no qual ele esteja disponível.</a:t>
            </a:r>
            <a:endParaRPr lang="pt-BR" sz="600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21" y="471175"/>
            <a:ext cx="990267" cy="9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4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38"/>
          <p:cNvSpPr/>
          <p:nvPr/>
        </p:nvSpPr>
        <p:spPr>
          <a:xfrm rot="2700000" flipH="1">
            <a:off x="404054" y="549183"/>
            <a:ext cx="725492" cy="730583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7" name="Google Shape;5037;p38"/>
          <p:cNvSpPr/>
          <p:nvPr/>
        </p:nvSpPr>
        <p:spPr>
          <a:xfrm rot="2700000" flipH="1">
            <a:off x="462200" y="609358"/>
            <a:ext cx="605849" cy="6105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8" name="Google Shape;5038;p38"/>
          <p:cNvSpPr txBox="1">
            <a:spLocks noGrp="1"/>
          </p:cNvSpPr>
          <p:nvPr>
            <p:ph type="title"/>
          </p:nvPr>
        </p:nvSpPr>
        <p:spPr>
          <a:xfrm>
            <a:off x="1416813" y="629752"/>
            <a:ext cx="1531500" cy="2037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highlight>
                  <a:schemeClr val="dk2"/>
                </a:highlight>
              </a:rPr>
              <a:t>SOLUÇÃO</a:t>
            </a:r>
            <a:endParaRPr dirty="0"/>
          </a:p>
        </p:txBody>
      </p:sp>
      <p:sp>
        <p:nvSpPr>
          <p:cNvPr id="5039" name="Google Shape;5039;p38"/>
          <p:cNvSpPr txBox="1">
            <a:spLocks noGrp="1"/>
          </p:cNvSpPr>
          <p:nvPr>
            <p:ph type="subTitle" idx="1"/>
          </p:nvPr>
        </p:nvSpPr>
        <p:spPr>
          <a:xfrm>
            <a:off x="1416813" y="838325"/>
            <a:ext cx="1531500" cy="506341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pt-BR" sz="700" dirty="0" smtClean="0"/>
              <a:t>Criar um site onde o cliente possa agendar um horário livre do barbeiro sem precisar entrar em contato com o mesmo.  </a:t>
            </a:r>
            <a:endParaRPr sz="700" dirty="0"/>
          </a:p>
        </p:txBody>
      </p:sp>
      <p:sp>
        <p:nvSpPr>
          <p:cNvPr id="5040" name="Google Shape;5040;p38"/>
          <p:cNvSpPr/>
          <p:nvPr/>
        </p:nvSpPr>
        <p:spPr>
          <a:xfrm flipH="1">
            <a:off x="428076" y="575088"/>
            <a:ext cx="674100" cy="67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1" name="Google Shape;5041;p38"/>
          <p:cNvSpPr/>
          <p:nvPr/>
        </p:nvSpPr>
        <p:spPr>
          <a:xfrm>
            <a:off x="583763" y="707460"/>
            <a:ext cx="362747" cy="413832"/>
          </a:xfrm>
          <a:custGeom>
            <a:avLst/>
            <a:gdLst/>
            <a:ahLst/>
            <a:cxnLst/>
            <a:rect l="l" t="t" r="r" b="b"/>
            <a:pathLst>
              <a:path w="12810" h="14614" extrusionOk="0">
                <a:moveTo>
                  <a:pt x="2685" y="12369"/>
                </a:moveTo>
                <a:cubicBezTo>
                  <a:pt x="2685" y="12380"/>
                  <a:pt x="2696" y="12380"/>
                  <a:pt x="2696" y="12380"/>
                </a:cubicBezTo>
                <a:lnTo>
                  <a:pt x="2740" y="12380"/>
                </a:lnTo>
                <a:lnTo>
                  <a:pt x="2750" y="12391"/>
                </a:lnTo>
                <a:lnTo>
                  <a:pt x="2762" y="12391"/>
                </a:lnTo>
                <a:cubicBezTo>
                  <a:pt x="2860" y="12424"/>
                  <a:pt x="2948" y="12522"/>
                  <a:pt x="2948" y="12632"/>
                </a:cubicBezTo>
                <a:cubicBezTo>
                  <a:pt x="2959" y="12654"/>
                  <a:pt x="2948" y="12676"/>
                  <a:pt x="2948" y="12709"/>
                </a:cubicBezTo>
                <a:cubicBezTo>
                  <a:pt x="2916" y="12837"/>
                  <a:pt x="2802" y="12905"/>
                  <a:pt x="2689" y="12905"/>
                </a:cubicBezTo>
                <a:cubicBezTo>
                  <a:pt x="2608" y="12905"/>
                  <a:pt x="2527" y="12870"/>
                  <a:pt x="2477" y="12797"/>
                </a:cubicBezTo>
                <a:lnTo>
                  <a:pt x="2477" y="12785"/>
                </a:lnTo>
                <a:cubicBezTo>
                  <a:pt x="2465" y="12775"/>
                  <a:pt x="2455" y="12763"/>
                  <a:pt x="2455" y="12742"/>
                </a:cubicBezTo>
                <a:cubicBezTo>
                  <a:pt x="2411" y="12643"/>
                  <a:pt x="2433" y="12512"/>
                  <a:pt x="2509" y="12435"/>
                </a:cubicBezTo>
                <a:cubicBezTo>
                  <a:pt x="2521" y="12435"/>
                  <a:pt x="2521" y="12435"/>
                  <a:pt x="2531" y="12424"/>
                </a:cubicBezTo>
                <a:lnTo>
                  <a:pt x="2543" y="12413"/>
                </a:lnTo>
                <a:lnTo>
                  <a:pt x="2553" y="12413"/>
                </a:lnTo>
                <a:cubicBezTo>
                  <a:pt x="2553" y="12402"/>
                  <a:pt x="2564" y="12402"/>
                  <a:pt x="2564" y="12402"/>
                </a:cubicBezTo>
                <a:lnTo>
                  <a:pt x="2575" y="12402"/>
                </a:lnTo>
                <a:cubicBezTo>
                  <a:pt x="2575" y="12391"/>
                  <a:pt x="2575" y="12391"/>
                  <a:pt x="2586" y="12391"/>
                </a:cubicBezTo>
                <a:lnTo>
                  <a:pt x="2597" y="12391"/>
                </a:lnTo>
                <a:lnTo>
                  <a:pt x="2608" y="12380"/>
                </a:lnTo>
                <a:lnTo>
                  <a:pt x="2663" y="12380"/>
                </a:lnTo>
                <a:lnTo>
                  <a:pt x="2663" y="12369"/>
                </a:lnTo>
                <a:close/>
                <a:moveTo>
                  <a:pt x="6197" y="1"/>
                </a:moveTo>
                <a:cubicBezTo>
                  <a:pt x="6082" y="1"/>
                  <a:pt x="5967" y="27"/>
                  <a:pt x="5862" y="86"/>
                </a:cubicBezTo>
                <a:cubicBezTo>
                  <a:pt x="5589" y="240"/>
                  <a:pt x="5413" y="513"/>
                  <a:pt x="5260" y="776"/>
                </a:cubicBezTo>
                <a:cubicBezTo>
                  <a:pt x="4175" y="2585"/>
                  <a:pt x="3529" y="4611"/>
                  <a:pt x="2981" y="6649"/>
                </a:cubicBezTo>
                <a:cubicBezTo>
                  <a:pt x="2465" y="8523"/>
                  <a:pt x="2027" y="10452"/>
                  <a:pt x="2082" y="12391"/>
                </a:cubicBezTo>
                <a:cubicBezTo>
                  <a:pt x="1315" y="12775"/>
                  <a:pt x="581" y="13246"/>
                  <a:pt x="132" y="13969"/>
                </a:cubicBezTo>
                <a:cubicBezTo>
                  <a:pt x="77" y="14078"/>
                  <a:pt x="11" y="14188"/>
                  <a:pt x="0" y="14309"/>
                </a:cubicBezTo>
                <a:cubicBezTo>
                  <a:pt x="0" y="14418"/>
                  <a:pt x="44" y="14550"/>
                  <a:pt x="154" y="14604"/>
                </a:cubicBezTo>
                <a:cubicBezTo>
                  <a:pt x="166" y="14611"/>
                  <a:pt x="179" y="14613"/>
                  <a:pt x="192" y="14613"/>
                </a:cubicBezTo>
                <a:cubicBezTo>
                  <a:pt x="292" y="14613"/>
                  <a:pt x="401" y="14440"/>
                  <a:pt x="449" y="14353"/>
                </a:cubicBezTo>
                <a:cubicBezTo>
                  <a:pt x="789" y="13695"/>
                  <a:pt x="1414" y="13180"/>
                  <a:pt x="2115" y="12917"/>
                </a:cubicBezTo>
                <a:cubicBezTo>
                  <a:pt x="2126" y="13070"/>
                  <a:pt x="2148" y="13224"/>
                  <a:pt x="2246" y="13333"/>
                </a:cubicBezTo>
                <a:cubicBezTo>
                  <a:pt x="2391" y="13529"/>
                  <a:pt x="2524" y="13608"/>
                  <a:pt x="2643" y="13608"/>
                </a:cubicBezTo>
                <a:cubicBezTo>
                  <a:pt x="3005" y="13608"/>
                  <a:pt x="3244" y="12888"/>
                  <a:pt x="3310" y="12501"/>
                </a:cubicBezTo>
                <a:cubicBezTo>
                  <a:pt x="3682" y="12359"/>
                  <a:pt x="4043" y="12205"/>
                  <a:pt x="4405" y="12008"/>
                </a:cubicBezTo>
                <a:cubicBezTo>
                  <a:pt x="5271" y="11526"/>
                  <a:pt x="5994" y="10803"/>
                  <a:pt x="6706" y="10101"/>
                </a:cubicBezTo>
                <a:cubicBezTo>
                  <a:pt x="7024" y="9794"/>
                  <a:pt x="7364" y="9510"/>
                  <a:pt x="7769" y="9345"/>
                </a:cubicBezTo>
                <a:cubicBezTo>
                  <a:pt x="7999" y="9247"/>
                  <a:pt x="8262" y="9191"/>
                  <a:pt x="8492" y="9093"/>
                </a:cubicBezTo>
                <a:cubicBezTo>
                  <a:pt x="8898" y="8918"/>
                  <a:pt x="9237" y="8622"/>
                  <a:pt x="9566" y="8326"/>
                </a:cubicBezTo>
                <a:cubicBezTo>
                  <a:pt x="10596" y="7416"/>
                  <a:pt x="11703" y="6540"/>
                  <a:pt x="12809" y="5729"/>
                </a:cubicBezTo>
                <a:cubicBezTo>
                  <a:pt x="12809" y="5324"/>
                  <a:pt x="12689" y="4918"/>
                  <a:pt x="12470" y="4567"/>
                </a:cubicBezTo>
                <a:cubicBezTo>
                  <a:pt x="12305" y="4283"/>
                  <a:pt x="12075" y="4041"/>
                  <a:pt x="11801" y="3856"/>
                </a:cubicBezTo>
                <a:cubicBezTo>
                  <a:pt x="11549" y="4009"/>
                  <a:pt x="11308" y="4173"/>
                  <a:pt x="11067" y="4338"/>
                </a:cubicBezTo>
                <a:cubicBezTo>
                  <a:pt x="10761" y="4557"/>
                  <a:pt x="10464" y="4765"/>
                  <a:pt x="10169" y="4984"/>
                </a:cubicBezTo>
                <a:cubicBezTo>
                  <a:pt x="8832" y="5970"/>
                  <a:pt x="7550" y="7033"/>
                  <a:pt x="6334" y="8129"/>
                </a:cubicBezTo>
                <a:cubicBezTo>
                  <a:pt x="6180" y="8699"/>
                  <a:pt x="6059" y="9279"/>
                  <a:pt x="5862" y="9838"/>
                </a:cubicBezTo>
                <a:cubicBezTo>
                  <a:pt x="5840" y="9904"/>
                  <a:pt x="5818" y="9958"/>
                  <a:pt x="5796" y="10024"/>
                </a:cubicBezTo>
                <a:cubicBezTo>
                  <a:pt x="5654" y="10364"/>
                  <a:pt x="4438" y="11229"/>
                  <a:pt x="3419" y="11767"/>
                </a:cubicBezTo>
                <a:lnTo>
                  <a:pt x="4350" y="7888"/>
                </a:lnTo>
                <a:cubicBezTo>
                  <a:pt x="5095" y="5619"/>
                  <a:pt x="6081" y="3395"/>
                  <a:pt x="6870" y="1149"/>
                </a:cubicBezTo>
                <a:cubicBezTo>
                  <a:pt x="6980" y="842"/>
                  <a:pt x="7013" y="426"/>
                  <a:pt x="6717" y="184"/>
                </a:cubicBezTo>
                <a:cubicBezTo>
                  <a:pt x="6568" y="70"/>
                  <a:pt x="6382" y="1"/>
                  <a:pt x="61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2" name="Google Shape;5042;p38"/>
          <p:cNvGrpSpPr/>
          <p:nvPr/>
        </p:nvGrpSpPr>
        <p:grpSpPr>
          <a:xfrm>
            <a:off x="1451099" y="-1704480"/>
            <a:ext cx="1456632" cy="2224484"/>
            <a:chOff x="1974132" y="256270"/>
            <a:chExt cx="171669" cy="262173"/>
          </a:xfrm>
        </p:grpSpPr>
        <p:sp>
          <p:nvSpPr>
            <p:cNvPr id="5043" name="Google Shape;5043;p38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38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38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38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38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38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38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38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38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38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38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38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38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38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38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38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38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38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38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38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38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38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38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38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38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38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38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38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38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38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38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38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38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38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38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38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8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8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8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8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8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8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8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8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8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8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8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8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8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8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8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8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8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8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8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8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8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8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8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8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8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8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8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8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8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8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8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8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8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8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8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8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8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8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8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8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8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8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8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8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8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8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8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8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8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8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8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8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8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8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8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8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8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8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8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8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8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8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8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8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8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8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8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8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8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8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8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8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8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8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8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8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8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8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8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8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8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8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8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8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8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8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8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8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8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8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8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8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8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8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8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8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8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8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8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8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8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8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8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8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8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8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8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8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8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8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8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8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8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8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8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8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8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8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8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8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8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8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8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8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8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8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8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8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8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8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8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8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8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8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8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8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8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8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8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8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8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8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8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8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8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8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8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8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8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8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8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8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8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8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8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8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8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8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8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8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8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8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8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8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8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8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8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8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8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8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8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8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8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8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8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8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8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8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8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8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8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8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8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38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38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8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8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8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8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8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8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8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8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8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8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8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8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8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8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8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8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8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8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8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8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8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8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8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8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8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8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8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8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8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8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8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8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8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8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8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8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8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8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8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8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8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8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8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8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8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8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8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8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8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8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8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8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8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8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8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8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8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8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8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8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8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8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8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8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8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8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8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8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8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8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8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8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8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8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8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8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8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8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8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8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8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8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8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8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8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8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8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8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8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8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8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8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8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8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8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8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8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8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8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8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8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8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8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8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8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8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8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8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8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8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8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8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8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8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8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8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8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8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8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8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8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8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8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8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8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8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8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8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8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8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8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8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8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8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8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8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8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8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8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8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8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8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8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8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8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8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8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8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8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8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8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8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8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8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8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8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8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8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8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8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8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8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8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8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8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8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8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8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8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8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8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8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8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8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8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8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8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8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8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8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8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8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8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8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8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8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8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8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8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8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8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8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8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8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8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8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8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8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8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8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8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8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8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8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8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8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8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8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8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8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8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8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8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8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8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8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8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8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8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8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8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8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8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8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8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8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8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8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8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8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8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8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8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8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8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8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8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8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8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8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8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8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8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8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8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8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8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8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8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8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8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8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8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8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8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8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8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8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8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8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8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8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8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8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8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8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8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8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8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8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8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8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8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8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8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8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8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8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8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8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8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8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8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8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8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8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8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8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8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8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8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8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8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8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8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8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8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8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8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8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8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8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8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8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8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8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8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8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8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8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8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8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8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8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8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8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8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8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8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8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8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8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8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8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8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8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8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8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8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8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8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8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8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8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8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8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8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8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8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8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8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8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8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8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8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8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8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8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8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8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8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8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8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8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8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8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8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8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8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8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8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8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8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8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8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8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8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8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8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8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8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8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8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8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8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8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8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8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8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8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8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8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8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8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8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8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8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8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8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8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8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8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8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8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8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8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8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8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8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8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8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8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8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8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8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8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8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8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8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8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8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8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8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8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8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8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8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8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8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8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8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8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8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8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8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8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8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8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8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8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8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8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8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8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8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8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8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8" name="Google Shape;5708;p38"/>
          <p:cNvGrpSpPr/>
          <p:nvPr/>
        </p:nvGrpSpPr>
        <p:grpSpPr>
          <a:xfrm rot="10800000" flipH="1">
            <a:off x="1451099" y="1308795"/>
            <a:ext cx="1456632" cy="2224484"/>
            <a:chOff x="1974132" y="256270"/>
            <a:chExt cx="171669" cy="262173"/>
          </a:xfrm>
        </p:grpSpPr>
        <p:sp>
          <p:nvSpPr>
            <p:cNvPr id="5709" name="Google Shape;5709;p38"/>
            <p:cNvSpPr/>
            <p:nvPr/>
          </p:nvSpPr>
          <p:spPr>
            <a:xfrm>
              <a:off x="1974132" y="491228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1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1"/>
                  </a:cubicBezTo>
                  <a:lnTo>
                    <a:pt x="398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8"/>
            <p:cNvSpPr/>
            <p:nvPr/>
          </p:nvSpPr>
          <p:spPr>
            <a:xfrm>
              <a:off x="1980993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6" y="663"/>
                  </a:cubicBezTo>
                  <a:cubicBezTo>
                    <a:pt x="335" y="727"/>
                    <a:pt x="335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65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8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8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8"/>
            <p:cNvSpPr/>
            <p:nvPr/>
          </p:nvSpPr>
          <p:spPr>
            <a:xfrm>
              <a:off x="1989169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64" y="469"/>
                  </a:cubicBezTo>
                  <a:cubicBezTo>
                    <a:pt x="99" y="488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7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1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8"/>
            <p:cNvSpPr/>
            <p:nvPr/>
          </p:nvSpPr>
          <p:spPr>
            <a:xfrm>
              <a:off x="1986008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1"/>
                  </a:moveTo>
                  <a:cubicBezTo>
                    <a:pt x="317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8"/>
            <p:cNvSpPr/>
            <p:nvPr/>
          </p:nvSpPr>
          <p:spPr>
            <a:xfrm>
              <a:off x="1982252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8"/>
            <p:cNvSpPr/>
            <p:nvPr/>
          </p:nvSpPr>
          <p:spPr>
            <a:xfrm>
              <a:off x="1988686" y="502375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1"/>
                    <a:pt x="581" y="411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1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8"/>
            <p:cNvSpPr/>
            <p:nvPr/>
          </p:nvSpPr>
          <p:spPr>
            <a:xfrm>
              <a:off x="1992926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8"/>
            <p:cNvSpPr/>
            <p:nvPr/>
          </p:nvSpPr>
          <p:spPr>
            <a:xfrm>
              <a:off x="1977236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8"/>
            <p:cNvSpPr/>
            <p:nvPr/>
          </p:nvSpPr>
          <p:spPr>
            <a:xfrm>
              <a:off x="1974728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2"/>
                    <a:pt x="202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99" y="197"/>
                    <a:pt x="531" y="64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8"/>
            <p:cNvSpPr/>
            <p:nvPr/>
          </p:nvSpPr>
          <p:spPr>
            <a:xfrm>
              <a:off x="1974132" y="452988"/>
              <a:ext cx="4372" cy="5668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8"/>
            <p:cNvSpPr/>
            <p:nvPr/>
          </p:nvSpPr>
          <p:spPr>
            <a:xfrm>
              <a:off x="1980993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6" y="663"/>
                  </a:cubicBezTo>
                  <a:cubicBezTo>
                    <a:pt x="335" y="732"/>
                    <a:pt x="335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5" y="398"/>
                    <a:pt x="398" y="266"/>
                    <a:pt x="398" y="133"/>
                  </a:cubicBezTo>
                  <a:cubicBezTo>
                    <a:pt x="398" y="70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8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8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8"/>
            <p:cNvSpPr/>
            <p:nvPr/>
          </p:nvSpPr>
          <p:spPr>
            <a:xfrm>
              <a:off x="1989169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1"/>
                  </a:cubicBezTo>
                  <a:cubicBezTo>
                    <a:pt x="99" y="488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8"/>
            <p:cNvSpPr/>
            <p:nvPr/>
          </p:nvSpPr>
          <p:spPr>
            <a:xfrm>
              <a:off x="1986008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34" y="1"/>
                  </a:moveTo>
                  <a:cubicBezTo>
                    <a:pt x="317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133" y="248"/>
                    <a:pt x="133" y="317"/>
                    <a:pt x="69" y="381"/>
                  </a:cubicBezTo>
                  <a:cubicBezTo>
                    <a:pt x="69" y="381"/>
                    <a:pt x="1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50"/>
                    <a:pt x="398" y="450"/>
                    <a:pt x="398" y="381"/>
                  </a:cubicBezTo>
                  <a:cubicBezTo>
                    <a:pt x="467" y="317"/>
                    <a:pt x="467" y="248"/>
                    <a:pt x="467" y="185"/>
                  </a:cubicBezTo>
                  <a:cubicBezTo>
                    <a:pt x="467" y="116"/>
                    <a:pt x="467" y="52"/>
                    <a:pt x="398" y="52"/>
                  </a:cubicBezTo>
                  <a:cubicBezTo>
                    <a:pt x="366" y="18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8"/>
            <p:cNvSpPr/>
            <p:nvPr/>
          </p:nvSpPr>
          <p:spPr>
            <a:xfrm>
              <a:off x="1982252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69" y="398"/>
                    <a:pt x="133" y="467"/>
                    <a:pt x="133" y="531"/>
                  </a:cubicBezTo>
                  <a:cubicBezTo>
                    <a:pt x="202" y="531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8"/>
            <p:cNvSpPr/>
            <p:nvPr/>
          </p:nvSpPr>
          <p:spPr>
            <a:xfrm>
              <a:off x="1988677" y="464145"/>
              <a:ext cx="7362" cy="4381"/>
            </a:xfrm>
            <a:custGeom>
              <a:avLst/>
              <a:gdLst/>
              <a:ahLst/>
              <a:cxnLst/>
              <a:rect l="l" t="t" r="r" b="b"/>
              <a:pathLst>
                <a:path w="778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449" y="347"/>
                  </a:lnTo>
                  <a:cubicBezTo>
                    <a:pt x="513" y="347"/>
                    <a:pt x="513" y="410"/>
                    <a:pt x="582" y="410"/>
                  </a:cubicBezTo>
                  <a:cubicBezTo>
                    <a:pt x="614" y="445"/>
                    <a:pt x="647" y="462"/>
                    <a:pt x="672" y="462"/>
                  </a:cubicBezTo>
                  <a:cubicBezTo>
                    <a:pt x="697" y="462"/>
                    <a:pt x="714" y="445"/>
                    <a:pt x="714" y="410"/>
                  </a:cubicBezTo>
                  <a:cubicBezTo>
                    <a:pt x="778" y="347"/>
                    <a:pt x="714" y="278"/>
                    <a:pt x="714" y="214"/>
                  </a:cubicBezTo>
                  <a:cubicBezTo>
                    <a:pt x="645" y="82"/>
                    <a:pt x="513" y="13"/>
                    <a:pt x="381" y="13"/>
                  </a:cubicBezTo>
                  <a:cubicBezTo>
                    <a:pt x="363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8"/>
            <p:cNvSpPr/>
            <p:nvPr/>
          </p:nvSpPr>
          <p:spPr>
            <a:xfrm>
              <a:off x="1992926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8"/>
            <p:cNvSpPr/>
            <p:nvPr/>
          </p:nvSpPr>
          <p:spPr>
            <a:xfrm>
              <a:off x="1977236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8"/>
            <p:cNvSpPr/>
            <p:nvPr/>
          </p:nvSpPr>
          <p:spPr>
            <a:xfrm>
              <a:off x="1974728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8"/>
            <p:cNvSpPr/>
            <p:nvPr/>
          </p:nvSpPr>
          <p:spPr>
            <a:xfrm>
              <a:off x="1976640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7"/>
                    <a:pt x="265" y="397"/>
                    <a:pt x="329" y="397"/>
                  </a:cubicBezTo>
                  <a:cubicBezTo>
                    <a:pt x="374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3" y="466"/>
                  </a:cubicBezTo>
                  <a:cubicBezTo>
                    <a:pt x="662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8"/>
            <p:cNvSpPr/>
            <p:nvPr/>
          </p:nvSpPr>
          <p:spPr>
            <a:xfrm>
              <a:off x="1994175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1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2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8"/>
            <p:cNvSpPr/>
            <p:nvPr/>
          </p:nvSpPr>
          <p:spPr>
            <a:xfrm>
              <a:off x="1986661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265" y="732"/>
                    <a:pt x="329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6"/>
                    <a:pt x="530" y="133"/>
                  </a:cubicBezTo>
                  <a:cubicBezTo>
                    <a:pt x="46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8"/>
            <p:cNvSpPr/>
            <p:nvPr/>
          </p:nvSpPr>
          <p:spPr>
            <a:xfrm>
              <a:off x="1974132" y="414795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lnTo>
                    <a:pt x="64" y="329"/>
                  </a:lnTo>
                  <a:cubicBezTo>
                    <a:pt x="64" y="398"/>
                    <a:pt x="0" y="462"/>
                    <a:pt x="0" y="530"/>
                  </a:cubicBezTo>
                  <a:cubicBezTo>
                    <a:pt x="64" y="530"/>
                    <a:pt x="133" y="594"/>
                    <a:pt x="133" y="594"/>
                  </a:cubicBezTo>
                  <a:cubicBezTo>
                    <a:pt x="196" y="594"/>
                    <a:pt x="265" y="530"/>
                    <a:pt x="329" y="462"/>
                  </a:cubicBezTo>
                  <a:lnTo>
                    <a:pt x="398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8"/>
            <p:cNvSpPr/>
            <p:nvPr/>
          </p:nvSpPr>
          <p:spPr>
            <a:xfrm>
              <a:off x="1980993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8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8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8"/>
            <p:cNvSpPr/>
            <p:nvPr/>
          </p:nvSpPr>
          <p:spPr>
            <a:xfrm>
              <a:off x="1989169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64" y="468"/>
                  </a:cubicBezTo>
                  <a:cubicBezTo>
                    <a:pt x="99" y="487"/>
                    <a:pt x="135" y="495"/>
                    <a:pt x="170" y="495"/>
                  </a:cubicBezTo>
                  <a:cubicBezTo>
                    <a:pt x="263" y="495"/>
                    <a:pt x="347" y="433"/>
                    <a:pt x="397" y="336"/>
                  </a:cubicBezTo>
                  <a:cubicBezTo>
                    <a:pt x="461" y="272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8"/>
            <p:cNvSpPr/>
            <p:nvPr/>
          </p:nvSpPr>
          <p:spPr>
            <a:xfrm>
              <a:off x="1986008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8"/>
            <p:cNvSpPr/>
            <p:nvPr/>
          </p:nvSpPr>
          <p:spPr>
            <a:xfrm>
              <a:off x="1982252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69" y="397"/>
                    <a:pt x="133" y="461"/>
                    <a:pt x="133" y="530"/>
                  </a:cubicBezTo>
                  <a:cubicBezTo>
                    <a:pt x="202" y="530"/>
                    <a:pt x="265" y="593"/>
                    <a:pt x="265" y="593"/>
                  </a:cubicBezTo>
                  <a:cubicBezTo>
                    <a:pt x="398" y="593"/>
                    <a:pt x="398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8"/>
            <p:cNvSpPr/>
            <p:nvPr/>
          </p:nvSpPr>
          <p:spPr>
            <a:xfrm>
              <a:off x="1988686" y="425943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3"/>
                    <a:pt x="646" y="459"/>
                    <a:pt x="671" y="459"/>
                  </a:cubicBezTo>
                  <a:cubicBezTo>
                    <a:pt x="696" y="459"/>
                    <a:pt x="713" y="443"/>
                    <a:pt x="713" y="412"/>
                  </a:cubicBezTo>
                  <a:cubicBezTo>
                    <a:pt x="777" y="343"/>
                    <a:pt x="713" y="279"/>
                    <a:pt x="713" y="210"/>
                  </a:cubicBezTo>
                  <a:cubicBezTo>
                    <a:pt x="644" y="78"/>
                    <a:pt x="512" y="14"/>
                    <a:pt x="380" y="14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8"/>
            <p:cNvSpPr/>
            <p:nvPr/>
          </p:nvSpPr>
          <p:spPr>
            <a:xfrm>
              <a:off x="1992926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89" y="1"/>
                  </a:moveTo>
                  <a:cubicBezTo>
                    <a:pt x="262" y="1"/>
                    <a:pt x="232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8" y="688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8"/>
                  </a:cubicBezTo>
                  <a:cubicBezTo>
                    <a:pt x="461" y="688"/>
                    <a:pt x="398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8"/>
            <p:cNvSpPr/>
            <p:nvPr/>
          </p:nvSpPr>
          <p:spPr>
            <a:xfrm>
              <a:off x="1977236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70" y="416"/>
                  </a:cubicBezTo>
                  <a:cubicBezTo>
                    <a:pt x="109" y="437"/>
                    <a:pt x="148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467" y="88"/>
                  </a:cubicBezTo>
                  <a:cubicBezTo>
                    <a:pt x="467" y="24"/>
                    <a:pt x="440" y="1"/>
                    <a:pt x="40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8"/>
            <p:cNvSpPr/>
            <p:nvPr/>
          </p:nvSpPr>
          <p:spPr>
            <a:xfrm>
              <a:off x="1974728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8"/>
            <p:cNvSpPr/>
            <p:nvPr/>
          </p:nvSpPr>
          <p:spPr>
            <a:xfrm>
              <a:off x="1976640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1"/>
                  </a:cubicBezTo>
                  <a:cubicBezTo>
                    <a:pt x="662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8"/>
            <p:cNvSpPr/>
            <p:nvPr/>
          </p:nvSpPr>
          <p:spPr>
            <a:xfrm>
              <a:off x="1994175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8"/>
            <p:cNvSpPr/>
            <p:nvPr/>
          </p:nvSpPr>
          <p:spPr>
            <a:xfrm>
              <a:off x="1986661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8"/>
            <p:cNvSpPr/>
            <p:nvPr/>
          </p:nvSpPr>
          <p:spPr>
            <a:xfrm>
              <a:off x="1974132" y="376555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4"/>
                  </a:cubicBezTo>
                  <a:cubicBezTo>
                    <a:pt x="64" y="398"/>
                    <a:pt x="0" y="467"/>
                    <a:pt x="0" y="530"/>
                  </a:cubicBezTo>
                  <a:cubicBezTo>
                    <a:pt x="64" y="530"/>
                    <a:pt x="133" y="599"/>
                    <a:pt x="133" y="599"/>
                  </a:cubicBezTo>
                  <a:cubicBezTo>
                    <a:pt x="196" y="599"/>
                    <a:pt x="265" y="530"/>
                    <a:pt x="329" y="467"/>
                  </a:cubicBezTo>
                  <a:lnTo>
                    <a:pt x="398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8"/>
            <p:cNvSpPr/>
            <p:nvPr/>
          </p:nvSpPr>
          <p:spPr>
            <a:xfrm>
              <a:off x="1980993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7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8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8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8"/>
            <p:cNvSpPr/>
            <p:nvPr/>
          </p:nvSpPr>
          <p:spPr>
            <a:xfrm>
              <a:off x="1989169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64" y="472"/>
                  </a:cubicBezTo>
                  <a:cubicBezTo>
                    <a:pt x="99" y="489"/>
                    <a:pt x="134" y="496"/>
                    <a:pt x="168" y="496"/>
                  </a:cubicBezTo>
                  <a:cubicBezTo>
                    <a:pt x="262" y="496"/>
                    <a:pt x="347" y="436"/>
                    <a:pt x="397" y="339"/>
                  </a:cubicBezTo>
                  <a:cubicBezTo>
                    <a:pt x="461" y="270"/>
                    <a:pt x="530" y="207"/>
                    <a:pt x="461" y="74"/>
                  </a:cubicBezTo>
                  <a:cubicBezTo>
                    <a:pt x="461" y="21"/>
                    <a:pt x="442" y="0"/>
                    <a:pt x="41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8"/>
            <p:cNvSpPr/>
            <p:nvPr/>
          </p:nvSpPr>
          <p:spPr>
            <a:xfrm>
              <a:off x="1986008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6"/>
                    <a:pt x="69" y="380"/>
                  </a:cubicBezTo>
                  <a:cubicBezTo>
                    <a:pt x="69" y="380"/>
                    <a:pt x="1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265" y="512"/>
                    <a:pt x="334" y="512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6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8"/>
            <p:cNvSpPr/>
            <p:nvPr/>
          </p:nvSpPr>
          <p:spPr>
            <a:xfrm>
              <a:off x="1982252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69" y="397"/>
                    <a:pt x="133" y="466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8"/>
            <p:cNvSpPr/>
            <p:nvPr/>
          </p:nvSpPr>
          <p:spPr>
            <a:xfrm>
              <a:off x="1988677" y="387721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2"/>
                    <a:pt x="381" y="12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8"/>
            <p:cNvSpPr/>
            <p:nvPr/>
          </p:nvSpPr>
          <p:spPr>
            <a:xfrm>
              <a:off x="1992926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290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8" y="690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90"/>
                  </a:cubicBezTo>
                  <a:cubicBezTo>
                    <a:pt x="461" y="690"/>
                    <a:pt x="398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29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8"/>
            <p:cNvSpPr/>
            <p:nvPr/>
          </p:nvSpPr>
          <p:spPr>
            <a:xfrm>
              <a:off x="1977236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467" y="85"/>
                  </a:cubicBezTo>
                  <a:cubicBezTo>
                    <a:pt x="467" y="23"/>
                    <a:pt x="440" y="0"/>
                    <a:pt x="4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8"/>
            <p:cNvSpPr/>
            <p:nvPr/>
          </p:nvSpPr>
          <p:spPr>
            <a:xfrm>
              <a:off x="1974728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5" y="1"/>
                  </a:moveTo>
                  <a:cubicBezTo>
                    <a:pt x="1" y="1"/>
                    <a:pt x="1" y="467"/>
                    <a:pt x="202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99" y="202"/>
                    <a:pt x="531" y="70"/>
                  </a:cubicBezTo>
                  <a:cubicBezTo>
                    <a:pt x="467" y="1"/>
                    <a:pt x="398" y="1"/>
                    <a:pt x="33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8"/>
            <p:cNvSpPr/>
            <p:nvPr/>
          </p:nvSpPr>
          <p:spPr>
            <a:xfrm>
              <a:off x="1976640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2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8"/>
            <p:cNvSpPr/>
            <p:nvPr/>
          </p:nvSpPr>
          <p:spPr>
            <a:xfrm>
              <a:off x="1994175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8"/>
            <p:cNvSpPr/>
            <p:nvPr/>
          </p:nvSpPr>
          <p:spPr>
            <a:xfrm>
              <a:off x="1986661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94" y="265"/>
                    <a:pt x="530" y="132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8"/>
            <p:cNvSpPr/>
            <p:nvPr/>
          </p:nvSpPr>
          <p:spPr>
            <a:xfrm>
              <a:off x="1974132" y="338372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cubicBezTo>
                    <a:pt x="133" y="196"/>
                    <a:pt x="133" y="265"/>
                    <a:pt x="64" y="328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8"/>
            <p:cNvSpPr/>
            <p:nvPr/>
          </p:nvSpPr>
          <p:spPr>
            <a:xfrm>
              <a:off x="1980993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6" y="662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8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8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8"/>
            <p:cNvSpPr/>
            <p:nvPr/>
          </p:nvSpPr>
          <p:spPr>
            <a:xfrm>
              <a:off x="1989169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1"/>
                  </a:cubicBezTo>
                  <a:cubicBezTo>
                    <a:pt x="461" y="20"/>
                    <a:pt x="443" y="0"/>
                    <a:pt x="41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8"/>
            <p:cNvSpPr/>
            <p:nvPr/>
          </p:nvSpPr>
          <p:spPr>
            <a:xfrm>
              <a:off x="1986008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34" y="1"/>
                  </a:moveTo>
                  <a:cubicBezTo>
                    <a:pt x="317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133" y="250"/>
                    <a:pt x="133" y="313"/>
                    <a:pt x="69" y="382"/>
                  </a:cubicBezTo>
                  <a:cubicBezTo>
                    <a:pt x="69" y="382"/>
                    <a:pt x="1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5"/>
                    <a:pt x="334" y="515"/>
                  </a:cubicBezTo>
                  <a:cubicBezTo>
                    <a:pt x="334" y="446"/>
                    <a:pt x="398" y="446"/>
                    <a:pt x="398" y="382"/>
                  </a:cubicBezTo>
                  <a:cubicBezTo>
                    <a:pt x="467" y="313"/>
                    <a:pt x="467" y="250"/>
                    <a:pt x="467" y="181"/>
                  </a:cubicBezTo>
                  <a:cubicBezTo>
                    <a:pt x="467" y="118"/>
                    <a:pt x="467" y="49"/>
                    <a:pt x="398" y="49"/>
                  </a:cubicBezTo>
                  <a:cubicBezTo>
                    <a:pt x="366" y="17"/>
                    <a:pt x="350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8"/>
            <p:cNvSpPr/>
            <p:nvPr/>
          </p:nvSpPr>
          <p:spPr>
            <a:xfrm>
              <a:off x="1982252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8"/>
            <p:cNvSpPr/>
            <p:nvPr/>
          </p:nvSpPr>
          <p:spPr>
            <a:xfrm>
              <a:off x="1988686" y="349510"/>
              <a:ext cx="7352" cy="4353"/>
            </a:xfrm>
            <a:custGeom>
              <a:avLst/>
              <a:gdLst/>
              <a:ahLst/>
              <a:cxnLst/>
              <a:rect l="l" t="t" r="r" b="b"/>
              <a:pathLst>
                <a:path w="777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448" y="343"/>
                  </a:lnTo>
                  <a:cubicBezTo>
                    <a:pt x="512" y="343"/>
                    <a:pt x="512" y="412"/>
                    <a:pt x="581" y="412"/>
                  </a:cubicBezTo>
                  <a:cubicBezTo>
                    <a:pt x="613" y="444"/>
                    <a:pt x="646" y="460"/>
                    <a:pt x="671" y="460"/>
                  </a:cubicBezTo>
                  <a:cubicBezTo>
                    <a:pt x="696" y="460"/>
                    <a:pt x="713" y="444"/>
                    <a:pt x="713" y="412"/>
                  </a:cubicBezTo>
                  <a:cubicBezTo>
                    <a:pt x="777" y="343"/>
                    <a:pt x="713" y="279"/>
                    <a:pt x="713" y="211"/>
                  </a:cubicBezTo>
                  <a:cubicBezTo>
                    <a:pt x="644" y="78"/>
                    <a:pt x="512" y="15"/>
                    <a:pt x="380" y="15"/>
                  </a:cubicBezTo>
                  <a:cubicBezTo>
                    <a:pt x="361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8"/>
            <p:cNvSpPr/>
            <p:nvPr/>
          </p:nvSpPr>
          <p:spPr>
            <a:xfrm>
              <a:off x="1992926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8"/>
            <p:cNvSpPr/>
            <p:nvPr/>
          </p:nvSpPr>
          <p:spPr>
            <a:xfrm>
              <a:off x="1977236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467" y="87"/>
                  </a:cubicBezTo>
                  <a:cubicBezTo>
                    <a:pt x="467" y="23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8"/>
            <p:cNvSpPr/>
            <p:nvPr/>
          </p:nvSpPr>
          <p:spPr>
            <a:xfrm>
              <a:off x="1974728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8"/>
            <p:cNvSpPr/>
            <p:nvPr/>
          </p:nvSpPr>
          <p:spPr>
            <a:xfrm>
              <a:off x="1976640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8"/>
            <p:cNvSpPr/>
            <p:nvPr/>
          </p:nvSpPr>
          <p:spPr>
            <a:xfrm>
              <a:off x="1994175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6" y="265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8"/>
            <p:cNvSpPr/>
            <p:nvPr/>
          </p:nvSpPr>
          <p:spPr>
            <a:xfrm>
              <a:off x="1986661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8"/>
            <p:cNvSpPr/>
            <p:nvPr/>
          </p:nvSpPr>
          <p:spPr>
            <a:xfrm>
              <a:off x="1974132" y="300122"/>
              <a:ext cx="4372" cy="5678"/>
            </a:xfrm>
            <a:custGeom>
              <a:avLst/>
              <a:gdLst/>
              <a:ahLst/>
              <a:cxnLst/>
              <a:rect l="l" t="t" r="r" b="b"/>
              <a:pathLst>
                <a:path w="462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cubicBezTo>
                    <a:pt x="133" y="202"/>
                    <a:pt x="133" y="266"/>
                    <a:pt x="64" y="335"/>
                  </a:cubicBezTo>
                  <a:cubicBezTo>
                    <a:pt x="64" y="398"/>
                    <a:pt x="0" y="467"/>
                    <a:pt x="0" y="531"/>
                  </a:cubicBezTo>
                  <a:cubicBezTo>
                    <a:pt x="64" y="531"/>
                    <a:pt x="133" y="599"/>
                    <a:pt x="133" y="599"/>
                  </a:cubicBezTo>
                  <a:cubicBezTo>
                    <a:pt x="196" y="599"/>
                    <a:pt x="265" y="531"/>
                    <a:pt x="329" y="467"/>
                  </a:cubicBezTo>
                  <a:lnTo>
                    <a:pt x="398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8"/>
            <p:cNvSpPr/>
            <p:nvPr/>
          </p:nvSpPr>
          <p:spPr>
            <a:xfrm>
              <a:off x="1980993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6" y="662"/>
                  </a:cubicBezTo>
                  <a:cubicBezTo>
                    <a:pt x="335" y="731"/>
                    <a:pt x="335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9"/>
                    <a:pt x="335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8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8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8"/>
            <p:cNvSpPr/>
            <p:nvPr/>
          </p:nvSpPr>
          <p:spPr>
            <a:xfrm>
              <a:off x="1989169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13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64" y="472"/>
                  </a:cubicBezTo>
                  <a:cubicBezTo>
                    <a:pt x="99" y="489"/>
                    <a:pt x="134" y="497"/>
                    <a:pt x="168" y="497"/>
                  </a:cubicBezTo>
                  <a:cubicBezTo>
                    <a:pt x="262" y="497"/>
                    <a:pt x="347" y="437"/>
                    <a:pt x="397" y="339"/>
                  </a:cubicBezTo>
                  <a:cubicBezTo>
                    <a:pt x="461" y="271"/>
                    <a:pt x="530" y="207"/>
                    <a:pt x="461" y="75"/>
                  </a:cubicBezTo>
                  <a:cubicBezTo>
                    <a:pt x="461" y="21"/>
                    <a:pt x="442" y="1"/>
                    <a:pt x="41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8"/>
            <p:cNvSpPr/>
            <p:nvPr/>
          </p:nvSpPr>
          <p:spPr>
            <a:xfrm>
              <a:off x="1986008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34" y="0"/>
                  </a:moveTo>
                  <a:cubicBezTo>
                    <a:pt x="317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133" y="248"/>
                    <a:pt x="133" y="317"/>
                    <a:pt x="69" y="380"/>
                  </a:cubicBezTo>
                  <a:cubicBezTo>
                    <a:pt x="69" y="380"/>
                    <a:pt x="1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265" y="513"/>
                    <a:pt x="334" y="513"/>
                  </a:cubicBezTo>
                  <a:cubicBezTo>
                    <a:pt x="334" y="449"/>
                    <a:pt x="398" y="449"/>
                    <a:pt x="398" y="380"/>
                  </a:cubicBezTo>
                  <a:cubicBezTo>
                    <a:pt x="467" y="317"/>
                    <a:pt x="467" y="248"/>
                    <a:pt x="467" y="184"/>
                  </a:cubicBezTo>
                  <a:cubicBezTo>
                    <a:pt x="467" y="115"/>
                    <a:pt x="467" y="52"/>
                    <a:pt x="398" y="52"/>
                  </a:cubicBezTo>
                  <a:cubicBezTo>
                    <a:pt x="366" y="17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8"/>
            <p:cNvSpPr/>
            <p:nvPr/>
          </p:nvSpPr>
          <p:spPr>
            <a:xfrm>
              <a:off x="1982252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69" y="398"/>
                    <a:pt x="133" y="467"/>
                    <a:pt x="133" y="530"/>
                  </a:cubicBezTo>
                  <a:cubicBezTo>
                    <a:pt x="202" y="530"/>
                    <a:pt x="265" y="599"/>
                    <a:pt x="265" y="599"/>
                  </a:cubicBezTo>
                  <a:cubicBezTo>
                    <a:pt x="398" y="599"/>
                    <a:pt x="398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8"/>
            <p:cNvSpPr/>
            <p:nvPr/>
          </p:nvSpPr>
          <p:spPr>
            <a:xfrm>
              <a:off x="1988677" y="311289"/>
              <a:ext cx="7362" cy="4372"/>
            </a:xfrm>
            <a:custGeom>
              <a:avLst/>
              <a:gdLst/>
              <a:ahLst/>
              <a:cxnLst/>
              <a:rect l="l" t="t" r="r" b="b"/>
              <a:pathLst>
                <a:path w="778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449" y="346"/>
                  </a:lnTo>
                  <a:cubicBezTo>
                    <a:pt x="513" y="346"/>
                    <a:pt x="513" y="410"/>
                    <a:pt x="582" y="410"/>
                  </a:cubicBezTo>
                  <a:cubicBezTo>
                    <a:pt x="614" y="444"/>
                    <a:pt x="647" y="461"/>
                    <a:pt x="672" y="461"/>
                  </a:cubicBezTo>
                  <a:cubicBezTo>
                    <a:pt x="697" y="461"/>
                    <a:pt x="714" y="444"/>
                    <a:pt x="714" y="410"/>
                  </a:cubicBezTo>
                  <a:cubicBezTo>
                    <a:pt x="778" y="346"/>
                    <a:pt x="714" y="277"/>
                    <a:pt x="714" y="214"/>
                  </a:cubicBezTo>
                  <a:cubicBezTo>
                    <a:pt x="645" y="81"/>
                    <a:pt x="513" y="13"/>
                    <a:pt x="381" y="13"/>
                  </a:cubicBezTo>
                  <a:cubicBezTo>
                    <a:pt x="363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8"/>
            <p:cNvSpPr/>
            <p:nvPr/>
          </p:nvSpPr>
          <p:spPr>
            <a:xfrm>
              <a:off x="1992926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90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8" y="689"/>
                    <a:pt x="322" y="718"/>
                    <a:pt x="347" y="718"/>
                  </a:cubicBezTo>
                  <a:cubicBezTo>
                    <a:pt x="359" y="718"/>
                    <a:pt x="375" y="711"/>
                    <a:pt x="398" y="689"/>
                  </a:cubicBezTo>
                  <a:cubicBezTo>
                    <a:pt x="461" y="689"/>
                    <a:pt x="398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29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8"/>
            <p:cNvSpPr/>
            <p:nvPr/>
          </p:nvSpPr>
          <p:spPr>
            <a:xfrm>
              <a:off x="1977236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0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70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467" y="85"/>
                  </a:cubicBezTo>
                  <a:cubicBezTo>
                    <a:pt x="467" y="23"/>
                    <a:pt x="440" y="1"/>
                    <a:pt x="4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8"/>
            <p:cNvSpPr/>
            <p:nvPr/>
          </p:nvSpPr>
          <p:spPr>
            <a:xfrm>
              <a:off x="1974728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6"/>
                    <a:pt x="202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99" y="201"/>
                    <a:pt x="531" y="69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8"/>
            <p:cNvSpPr/>
            <p:nvPr/>
          </p:nvSpPr>
          <p:spPr>
            <a:xfrm>
              <a:off x="1976640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3" y="467"/>
                  </a:cubicBezTo>
                  <a:cubicBezTo>
                    <a:pt x="662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8"/>
            <p:cNvSpPr/>
            <p:nvPr/>
          </p:nvSpPr>
          <p:spPr>
            <a:xfrm>
              <a:off x="1994175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1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5"/>
                    <a:pt x="266" y="133"/>
                  </a:cubicBezTo>
                  <a:cubicBezTo>
                    <a:pt x="266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8"/>
            <p:cNvSpPr/>
            <p:nvPr/>
          </p:nvSpPr>
          <p:spPr>
            <a:xfrm>
              <a:off x="1986661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0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265" y="731"/>
                    <a:pt x="329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8"/>
            <p:cNvSpPr/>
            <p:nvPr/>
          </p:nvSpPr>
          <p:spPr>
            <a:xfrm>
              <a:off x="1974132" y="261939"/>
              <a:ext cx="4372" cy="5621"/>
            </a:xfrm>
            <a:custGeom>
              <a:avLst/>
              <a:gdLst/>
              <a:ahLst/>
              <a:cxnLst/>
              <a:rect l="l" t="t" r="r" b="b"/>
              <a:pathLst>
                <a:path w="462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cubicBezTo>
                    <a:pt x="133" y="196"/>
                    <a:pt x="133" y="265"/>
                    <a:pt x="64" y="329"/>
                  </a:cubicBezTo>
                  <a:cubicBezTo>
                    <a:pt x="64" y="397"/>
                    <a:pt x="0" y="461"/>
                    <a:pt x="0" y="530"/>
                  </a:cubicBezTo>
                  <a:cubicBezTo>
                    <a:pt x="64" y="530"/>
                    <a:pt x="133" y="593"/>
                    <a:pt x="133" y="593"/>
                  </a:cubicBezTo>
                  <a:cubicBezTo>
                    <a:pt x="196" y="593"/>
                    <a:pt x="265" y="530"/>
                    <a:pt x="329" y="461"/>
                  </a:cubicBezTo>
                  <a:lnTo>
                    <a:pt x="398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8"/>
            <p:cNvSpPr/>
            <p:nvPr/>
          </p:nvSpPr>
          <p:spPr>
            <a:xfrm>
              <a:off x="1980993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6" y="663"/>
                  </a:cubicBezTo>
                  <a:cubicBezTo>
                    <a:pt x="335" y="726"/>
                    <a:pt x="335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5" y="398"/>
                    <a:pt x="398" y="265"/>
                    <a:pt x="398" y="133"/>
                  </a:cubicBezTo>
                  <a:cubicBezTo>
                    <a:pt x="398" y="64"/>
                    <a:pt x="335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8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8"/>
            <p:cNvSpPr/>
            <p:nvPr/>
          </p:nvSpPr>
          <p:spPr>
            <a:xfrm>
              <a:off x="1994175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6" y="599"/>
                    <a:pt x="266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6" y="266"/>
                    <a:pt x="266" y="133"/>
                  </a:cubicBezTo>
                  <a:cubicBezTo>
                    <a:pt x="266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8"/>
            <p:cNvSpPr/>
            <p:nvPr/>
          </p:nvSpPr>
          <p:spPr>
            <a:xfrm>
              <a:off x="1989169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15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64" y="469"/>
                  </a:cubicBezTo>
                  <a:cubicBezTo>
                    <a:pt x="99" y="487"/>
                    <a:pt x="135" y="496"/>
                    <a:pt x="170" y="496"/>
                  </a:cubicBezTo>
                  <a:cubicBezTo>
                    <a:pt x="263" y="496"/>
                    <a:pt x="347" y="433"/>
                    <a:pt x="397" y="336"/>
                  </a:cubicBezTo>
                  <a:cubicBezTo>
                    <a:pt x="461" y="273"/>
                    <a:pt x="530" y="204"/>
                    <a:pt x="461" y="72"/>
                  </a:cubicBezTo>
                  <a:cubicBezTo>
                    <a:pt x="461" y="20"/>
                    <a:pt x="443" y="1"/>
                    <a:pt x="41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8"/>
            <p:cNvSpPr/>
            <p:nvPr/>
          </p:nvSpPr>
          <p:spPr>
            <a:xfrm>
              <a:off x="1986008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34" y="0"/>
                  </a:moveTo>
                  <a:cubicBezTo>
                    <a:pt x="317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133" y="249"/>
                    <a:pt x="133" y="313"/>
                    <a:pt x="69" y="382"/>
                  </a:cubicBezTo>
                  <a:cubicBezTo>
                    <a:pt x="69" y="382"/>
                    <a:pt x="1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265" y="514"/>
                    <a:pt x="334" y="514"/>
                  </a:cubicBezTo>
                  <a:cubicBezTo>
                    <a:pt x="334" y="445"/>
                    <a:pt x="398" y="445"/>
                    <a:pt x="398" y="382"/>
                  </a:cubicBezTo>
                  <a:cubicBezTo>
                    <a:pt x="467" y="313"/>
                    <a:pt x="467" y="249"/>
                    <a:pt x="467" y="180"/>
                  </a:cubicBezTo>
                  <a:cubicBezTo>
                    <a:pt x="467" y="117"/>
                    <a:pt x="467" y="48"/>
                    <a:pt x="398" y="48"/>
                  </a:cubicBezTo>
                  <a:cubicBezTo>
                    <a:pt x="366" y="16"/>
                    <a:pt x="350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8"/>
            <p:cNvSpPr/>
            <p:nvPr/>
          </p:nvSpPr>
          <p:spPr>
            <a:xfrm>
              <a:off x="1982252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69" y="398"/>
                    <a:pt x="133" y="461"/>
                    <a:pt x="133" y="530"/>
                  </a:cubicBezTo>
                  <a:cubicBezTo>
                    <a:pt x="202" y="530"/>
                    <a:pt x="265" y="594"/>
                    <a:pt x="265" y="594"/>
                  </a:cubicBezTo>
                  <a:cubicBezTo>
                    <a:pt x="398" y="594"/>
                    <a:pt x="398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8"/>
            <p:cNvSpPr/>
            <p:nvPr/>
          </p:nvSpPr>
          <p:spPr>
            <a:xfrm>
              <a:off x="1988686" y="273086"/>
              <a:ext cx="7352" cy="4164"/>
            </a:xfrm>
            <a:custGeom>
              <a:avLst/>
              <a:gdLst/>
              <a:ahLst/>
              <a:cxnLst/>
              <a:rect l="l" t="t" r="r" b="b"/>
              <a:pathLst>
                <a:path w="777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448" y="342"/>
                  </a:lnTo>
                  <a:cubicBezTo>
                    <a:pt x="512" y="342"/>
                    <a:pt x="512" y="411"/>
                    <a:pt x="581" y="411"/>
                  </a:cubicBezTo>
                  <a:cubicBezTo>
                    <a:pt x="602" y="432"/>
                    <a:pt x="624" y="439"/>
                    <a:pt x="643" y="439"/>
                  </a:cubicBezTo>
                  <a:cubicBezTo>
                    <a:pt x="683" y="439"/>
                    <a:pt x="713" y="411"/>
                    <a:pt x="713" y="411"/>
                  </a:cubicBezTo>
                  <a:cubicBezTo>
                    <a:pt x="777" y="342"/>
                    <a:pt x="713" y="279"/>
                    <a:pt x="713" y="210"/>
                  </a:cubicBezTo>
                  <a:cubicBezTo>
                    <a:pt x="644" y="77"/>
                    <a:pt x="512" y="14"/>
                    <a:pt x="380" y="14"/>
                  </a:cubicBezTo>
                  <a:cubicBezTo>
                    <a:pt x="361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8"/>
            <p:cNvSpPr/>
            <p:nvPr/>
          </p:nvSpPr>
          <p:spPr>
            <a:xfrm>
              <a:off x="1992926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289" y="0"/>
                  </a:moveTo>
                  <a:cubicBezTo>
                    <a:pt x="262" y="0"/>
                    <a:pt x="232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8" y="687"/>
                    <a:pt x="322" y="718"/>
                    <a:pt x="347" y="718"/>
                  </a:cubicBezTo>
                  <a:cubicBezTo>
                    <a:pt x="359" y="718"/>
                    <a:pt x="375" y="710"/>
                    <a:pt x="398" y="687"/>
                  </a:cubicBezTo>
                  <a:cubicBezTo>
                    <a:pt x="461" y="687"/>
                    <a:pt x="398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8"/>
            <p:cNvSpPr/>
            <p:nvPr/>
          </p:nvSpPr>
          <p:spPr>
            <a:xfrm>
              <a:off x="1977236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0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70" y="416"/>
                  </a:cubicBezTo>
                  <a:cubicBezTo>
                    <a:pt x="109" y="436"/>
                    <a:pt x="148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467" y="88"/>
                  </a:cubicBezTo>
                  <a:cubicBezTo>
                    <a:pt x="467" y="24"/>
                    <a:pt x="440" y="0"/>
                    <a:pt x="40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8"/>
            <p:cNvSpPr/>
            <p:nvPr/>
          </p:nvSpPr>
          <p:spPr>
            <a:xfrm>
              <a:off x="1974728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5" y="0"/>
                  </a:moveTo>
                  <a:cubicBezTo>
                    <a:pt x="1" y="0"/>
                    <a:pt x="1" y="461"/>
                    <a:pt x="202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99" y="196"/>
                    <a:pt x="531" y="64"/>
                  </a:cubicBezTo>
                  <a:cubicBezTo>
                    <a:pt x="467" y="0"/>
                    <a:pt x="398" y="0"/>
                    <a:pt x="33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8"/>
            <p:cNvSpPr/>
            <p:nvPr/>
          </p:nvSpPr>
          <p:spPr>
            <a:xfrm>
              <a:off x="1976640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196" y="398"/>
                    <a:pt x="265" y="398"/>
                    <a:pt x="329" y="398"/>
                  </a:cubicBezTo>
                  <a:cubicBezTo>
                    <a:pt x="374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3" y="462"/>
                  </a:cubicBezTo>
                  <a:cubicBezTo>
                    <a:pt x="662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2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8"/>
            <p:cNvSpPr/>
            <p:nvPr/>
          </p:nvSpPr>
          <p:spPr>
            <a:xfrm>
              <a:off x="1994175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6" y="594"/>
                    <a:pt x="266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6" y="266"/>
                    <a:pt x="266" y="133"/>
                  </a:cubicBezTo>
                  <a:cubicBezTo>
                    <a:pt x="266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8"/>
            <p:cNvSpPr/>
            <p:nvPr/>
          </p:nvSpPr>
          <p:spPr>
            <a:xfrm>
              <a:off x="1986661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0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265" y="726"/>
                    <a:pt x="329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94" y="265"/>
                    <a:pt x="530" y="133"/>
                  </a:cubicBezTo>
                  <a:cubicBezTo>
                    <a:pt x="46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8"/>
            <p:cNvSpPr/>
            <p:nvPr/>
          </p:nvSpPr>
          <p:spPr>
            <a:xfrm>
              <a:off x="1997941" y="491228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5"/>
                    <a:pt x="132" y="265"/>
                    <a:pt x="64" y="329"/>
                  </a:cubicBezTo>
                  <a:cubicBezTo>
                    <a:pt x="64" y="398"/>
                    <a:pt x="0" y="461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1"/>
                  </a:cubicBezTo>
                  <a:lnTo>
                    <a:pt x="397" y="398"/>
                  </a:lnTo>
                  <a:cubicBezTo>
                    <a:pt x="461" y="329"/>
                    <a:pt x="461" y="265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8"/>
            <p:cNvSpPr/>
            <p:nvPr/>
          </p:nvSpPr>
          <p:spPr>
            <a:xfrm>
              <a:off x="2004802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7" y="663"/>
                    <a:pt x="398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8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8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8"/>
            <p:cNvSpPr/>
            <p:nvPr/>
          </p:nvSpPr>
          <p:spPr>
            <a:xfrm>
              <a:off x="2012969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6"/>
                    <a:pt x="133" y="469"/>
                  </a:cubicBezTo>
                  <a:cubicBezTo>
                    <a:pt x="150" y="488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7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8"/>
            <p:cNvSpPr/>
            <p:nvPr/>
          </p:nvSpPr>
          <p:spPr>
            <a:xfrm>
              <a:off x="2009817" y="510173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1"/>
                  </a:moveTo>
                  <a:cubicBezTo>
                    <a:pt x="333" y="1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8"/>
            <p:cNvSpPr/>
            <p:nvPr/>
          </p:nvSpPr>
          <p:spPr>
            <a:xfrm>
              <a:off x="2006061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2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8"/>
                    <a:pt x="265" y="196"/>
                    <a:pt x="265" y="132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8"/>
            <p:cNvSpPr/>
            <p:nvPr/>
          </p:nvSpPr>
          <p:spPr>
            <a:xfrm>
              <a:off x="2012581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0"/>
                  </a:moveTo>
                  <a:cubicBezTo>
                    <a:pt x="174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1"/>
                    <a:pt x="572" y="411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8"/>
            <p:cNvSpPr/>
            <p:nvPr/>
          </p:nvSpPr>
          <p:spPr>
            <a:xfrm>
              <a:off x="2016735" y="511640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8"/>
            <p:cNvSpPr/>
            <p:nvPr/>
          </p:nvSpPr>
          <p:spPr>
            <a:xfrm>
              <a:off x="2001045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3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8"/>
            <p:cNvSpPr/>
            <p:nvPr/>
          </p:nvSpPr>
          <p:spPr>
            <a:xfrm>
              <a:off x="1998537" y="50124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2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2"/>
                  </a:cubicBezTo>
                  <a:cubicBezTo>
                    <a:pt x="398" y="329"/>
                    <a:pt x="599" y="197"/>
                    <a:pt x="530" y="64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8"/>
            <p:cNvSpPr/>
            <p:nvPr/>
          </p:nvSpPr>
          <p:spPr>
            <a:xfrm>
              <a:off x="1997941" y="452988"/>
              <a:ext cx="4362" cy="5668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265" y="1"/>
                  </a:moveTo>
                  <a:cubicBezTo>
                    <a:pt x="196" y="69"/>
                    <a:pt x="196" y="133"/>
                    <a:pt x="196" y="202"/>
                  </a:cubicBezTo>
                  <a:cubicBezTo>
                    <a:pt x="196" y="265"/>
                    <a:pt x="132" y="265"/>
                    <a:pt x="64" y="334"/>
                  </a:cubicBez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5"/>
                    <a:pt x="461" y="202"/>
                  </a:cubicBezTo>
                  <a:cubicBezTo>
                    <a:pt x="461" y="133"/>
                    <a:pt x="461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8"/>
            <p:cNvSpPr/>
            <p:nvPr/>
          </p:nvSpPr>
          <p:spPr>
            <a:xfrm>
              <a:off x="2004802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7" y="663"/>
                    <a:pt x="398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8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2012969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1"/>
                  </a:cubicBezTo>
                  <a:cubicBezTo>
                    <a:pt x="150" y="488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2009817" y="471942"/>
              <a:ext cx="4419" cy="5517"/>
            </a:xfrm>
            <a:custGeom>
              <a:avLst/>
              <a:gdLst/>
              <a:ahLst/>
              <a:cxnLst/>
              <a:rect l="l" t="t" r="r" b="b"/>
              <a:pathLst>
                <a:path w="467" h="583" extrusionOk="0">
                  <a:moveTo>
                    <a:pt x="357" y="1"/>
                  </a:moveTo>
                  <a:cubicBezTo>
                    <a:pt x="333" y="1"/>
                    <a:pt x="300" y="18"/>
                    <a:pt x="265" y="52"/>
                  </a:cubicBezTo>
                  <a:cubicBezTo>
                    <a:pt x="202" y="52"/>
                    <a:pt x="202" y="116"/>
                    <a:pt x="202" y="185"/>
                  </a:cubicBezTo>
                  <a:cubicBezTo>
                    <a:pt x="202" y="248"/>
                    <a:pt x="133" y="317"/>
                    <a:pt x="69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50"/>
                    <a:pt x="398" y="450"/>
                    <a:pt x="398" y="381"/>
                  </a:cubicBezTo>
                  <a:cubicBezTo>
                    <a:pt x="466" y="317"/>
                    <a:pt x="466" y="248"/>
                    <a:pt x="466" y="185"/>
                  </a:cubicBezTo>
                  <a:cubicBezTo>
                    <a:pt x="466" y="116"/>
                    <a:pt x="466" y="52"/>
                    <a:pt x="398" y="52"/>
                  </a:cubicBezTo>
                  <a:cubicBezTo>
                    <a:pt x="398" y="18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2006061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69" y="1"/>
                    <a:pt x="0" y="70"/>
                    <a:pt x="0" y="133"/>
                  </a:cubicBezTo>
                  <a:cubicBezTo>
                    <a:pt x="0" y="202"/>
                    <a:pt x="69" y="266"/>
                    <a:pt x="69" y="398"/>
                  </a:cubicBezTo>
                  <a:cubicBezTo>
                    <a:pt x="132" y="398"/>
                    <a:pt x="132" y="467"/>
                    <a:pt x="201" y="531"/>
                  </a:cubicBezTo>
                  <a:cubicBezTo>
                    <a:pt x="201" y="531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5"/>
                    <a:pt x="265" y="202"/>
                    <a:pt x="265" y="133"/>
                  </a:cubicBezTo>
                  <a:cubicBezTo>
                    <a:pt x="265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2012571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14" y="1"/>
                  </a:moveTo>
                  <a:cubicBezTo>
                    <a:pt x="178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4" y="445"/>
                    <a:pt x="637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05" y="278"/>
                    <a:pt x="705" y="214"/>
                  </a:cubicBezTo>
                  <a:cubicBezTo>
                    <a:pt x="636" y="82"/>
                    <a:pt x="504" y="13"/>
                    <a:pt x="371" y="13"/>
                  </a:cubicBezTo>
                  <a:cubicBezTo>
                    <a:pt x="354" y="5"/>
                    <a:pt x="334" y="1"/>
                    <a:pt x="31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016735" y="473428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9"/>
                    <a:pt x="196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7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2001045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8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8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1998537" y="463009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0"/>
                    <a:pt x="398" y="467"/>
                  </a:cubicBezTo>
                  <a:cubicBezTo>
                    <a:pt x="398" y="334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2000440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7"/>
                    <a:pt x="266" y="397"/>
                    <a:pt x="329" y="397"/>
                  </a:cubicBezTo>
                  <a:cubicBezTo>
                    <a:pt x="375" y="397"/>
                    <a:pt x="390" y="369"/>
                    <a:pt x="414" y="369"/>
                  </a:cubicBezTo>
                  <a:cubicBezTo>
                    <a:pt x="426" y="369"/>
                    <a:pt x="440" y="376"/>
                    <a:pt x="462" y="397"/>
                  </a:cubicBezTo>
                  <a:cubicBezTo>
                    <a:pt x="531" y="397"/>
                    <a:pt x="531" y="397"/>
                    <a:pt x="594" y="466"/>
                  </a:cubicBezTo>
                  <a:cubicBezTo>
                    <a:pt x="663" y="466"/>
                    <a:pt x="726" y="466"/>
                    <a:pt x="726" y="397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2017984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2"/>
                  </a:cubicBezTo>
                  <a:cubicBezTo>
                    <a:pt x="64" y="265"/>
                    <a:pt x="64" y="334"/>
                    <a:pt x="64" y="397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2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2010470" y="481803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32"/>
                  </a:lnTo>
                  <a:cubicBezTo>
                    <a:pt x="329" y="732"/>
                    <a:pt x="397" y="732"/>
                    <a:pt x="397" y="663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6"/>
                    <a:pt x="530" y="133"/>
                  </a:cubicBezTo>
                  <a:cubicBezTo>
                    <a:pt x="461" y="70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997941" y="414795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1"/>
                  </a:moveTo>
                  <a:cubicBezTo>
                    <a:pt x="196" y="64"/>
                    <a:pt x="196" y="133"/>
                    <a:pt x="196" y="197"/>
                  </a:cubicBezTo>
                  <a:cubicBezTo>
                    <a:pt x="196" y="266"/>
                    <a:pt x="132" y="266"/>
                    <a:pt x="64" y="329"/>
                  </a:cubicBezTo>
                  <a:cubicBezTo>
                    <a:pt x="64" y="398"/>
                    <a:pt x="0" y="462"/>
                    <a:pt x="64" y="530"/>
                  </a:cubicBezTo>
                  <a:cubicBezTo>
                    <a:pt x="64" y="530"/>
                    <a:pt x="132" y="594"/>
                    <a:pt x="196" y="594"/>
                  </a:cubicBezTo>
                  <a:cubicBezTo>
                    <a:pt x="265" y="594"/>
                    <a:pt x="265" y="530"/>
                    <a:pt x="328" y="462"/>
                  </a:cubicBezTo>
                  <a:lnTo>
                    <a:pt x="397" y="398"/>
                  </a:lnTo>
                  <a:cubicBezTo>
                    <a:pt x="461" y="329"/>
                    <a:pt x="461" y="266"/>
                    <a:pt x="461" y="197"/>
                  </a:cubicBezTo>
                  <a:cubicBezTo>
                    <a:pt x="461" y="133"/>
                    <a:pt x="461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004802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2012969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2"/>
                    <a:pt x="1" y="405"/>
                    <a:pt x="133" y="468"/>
                  </a:cubicBezTo>
                  <a:cubicBezTo>
                    <a:pt x="150" y="487"/>
                    <a:pt x="173" y="495"/>
                    <a:pt x="198" y="495"/>
                  </a:cubicBezTo>
                  <a:cubicBezTo>
                    <a:pt x="268" y="495"/>
                    <a:pt x="365" y="433"/>
                    <a:pt x="462" y="336"/>
                  </a:cubicBezTo>
                  <a:cubicBezTo>
                    <a:pt x="462" y="272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2009817" y="433740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8"/>
                  </a:cubicBezTo>
                  <a:cubicBezTo>
                    <a:pt x="202" y="48"/>
                    <a:pt x="202" y="117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2006061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7"/>
                  </a:cubicBezTo>
                  <a:cubicBezTo>
                    <a:pt x="132" y="397"/>
                    <a:pt x="132" y="461"/>
                    <a:pt x="201" y="530"/>
                  </a:cubicBezTo>
                  <a:cubicBezTo>
                    <a:pt x="201" y="530"/>
                    <a:pt x="265" y="593"/>
                    <a:pt x="334" y="593"/>
                  </a:cubicBezTo>
                  <a:cubicBezTo>
                    <a:pt x="397" y="593"/>
                    <a:pt x="397" y="461"/>
                    <a:pt x="334" y="397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012581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3"/>
                    <a:pt x="636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04" y="279"/>
                    <a:pt x="704" y="210"/>
                  </a:cubicBezTo>
                  <a:cubicBezTo>
                    <a:pt x="635" y="78"/>
                    <a:pt x="503" y="14"/>
                    <a:pt x="370" y="14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2016735" y="435207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8" y="1"/>
                  </a:moveTo>
                  <a:cubicBezTo>
                    <a:pt x="262" y="1"/>
                    <a:pt x="231" y="9"/>
                    <a:pt x="196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307" y="688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8"/>
                  </a:cubicBezTo>
                  <a:cubicBezTo>
                    <a:pt x="461" y="688"/>
                    <a:pt x="461" y="624"/>
                    <a:pt x="397" y="555"/>
                  </a:cubicBezTo>
                  <a:cubicBezTo>
                    <a:pt x="329" y="423"/>
                    <a:pt x="397" y="291"/>
                    <a:pt x="397" y="158"/>
                  </a:cubicBezTo>
                  <a:cubicBezTo>
                    <a:pt x="397" y="61"/>
                    <a:pt x="360" y="1"/>
                    <a:pt x="28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2001045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69" y="416"/>
                  </a:cubicBezTo>
                  <a:cubicBezTo>
                    <a:pt x="108" y="437"/>
                    <a:pt x="147" y="445"/>
                    <a:pt x="185" y="445"/>
                  </a:cubicBezTo>
                  <a:cubicBezTo>
                    <a:pt x="274" y="445"/>
                    <a:pt x="353" y="398"/>
                    <a:pt x="398" y="353"/>
                  </a:cubicBezTo>
                  <a:cubicBezTo>
                    <a:pt x="467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1998537" y="424826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8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000440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1"/>
                  </a:cubicBezTo>
                  <a:cubicBezTo>
                    <a:pt x="663" y="461"/>
                    <a:pt x="726" y="461"/>
                    <a:pt x="726" y="398"/>
                  </a:cubicBezTo>
                  <a:cubicBezTo>
                    <a:pt x="795" y="329"/>
                    <a:pt x="726" y="265"/>
                    <a:pt x="726" y="196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2017984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2010470" y="443620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3"/>
                    <a:pt x="397" y="593"/>
                    <a:pt x="397" y="530"/>
                  </a:cubicBezTo>
                  <a:cubicBezTo>
                    <a:pt x="397" y="397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1997941" y="376555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4"/>
                  </a:lnTo>
                  <a:cubicBezTo>
                    <a:pt x="64" y="398"/>
                    <a:pt x="0" y="467"/>
                    <a:pt x="64" y="530"/>
                  </a:cubicBezTo>
                  <a:cubicBezTo>
                    <a:pt x="64" y="530"/>
                    <a:pt x="132" y="599"/>
                    <a:pt x="196" y="599"/>
                  </a:cubicBezTo>
                  <a:cubicBezTo>
                    <a:pt x="265" y="599"/>
                    <a:pt x="265" y="530"/>
                    <a:pt x="328" y="467"/>
                  </a:cubicBezTo>
                  <a:lnTo>
                    <a:pt x="397" y="398"/>
                  </a:lnTo>
                  <a:cubicBezTo>
                    <a:pt x="461" y="334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8"/>
            <p:cNvSpPr/>
            <p:nvPr/>
          </p:nvSpPr>
          <p:spPr>
            <a:xfrm>
              <a:off x="2004802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8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2012969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5" y="270"/>
                    <a:pt x="1" y="403"/>
                    <a:pt x="133" y="472"/>
                  </a:cubicBezTo>
                  <a:cubicBezTo>
                    <a:pt x="150" y="489"/>
                    <a:pt x="172" y="496"/>
                    <a:pt x="197" y="496"/>
                  </a:cubicBezTo>
                  <a:cubicBezTo>
                    <a:pt x="267" y="496"/>
                    <a:pt x="365" y="436"/>
                    <a:pt x="462" y="339"/>
                  </a:cubicBezTo>
                  <a:cubicBezTo>
                    <a:pt x="462" y="270"/>
                    <a:pt x="531" y="207"/>
                    <a:pt x="531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2009817" y="395519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6"/>
                    <a:pt x="69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3" y="581"/>
                    <a:pt x="202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6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2006061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1"/>
                    <a:pt x="69" y="265"/>
                    <a:pt x="69" y="397"/>
                  </a:cubicBezTo>
                  <a:cubicBezTo>
                    <a:pt x="132" y="397"/>
                    <a:pt x="132" y="466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6"/>
                    <a:pt x="334" y="397"/>
                  </a:cubicBezTo>
                  <a:cubicBezTo>
                    <a:pt x="334" y="334"/>
                    <a:pt x="265" y="201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2012571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2"/>
                    <a:pt x="371" y="12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016735" y="396995"/>
              <a:ext cx="4362" cy="6804"/>
            </a:xfrm>
            <a:custGeom>
              <a:avLst/>
              <a:gdLst/>
              <a:ahLst/>
              <a:cxnLst/>
              <a:rect l="l" t="t" r="r" b="b"/>
              <a:pathLst>
                <a:path w="461" h="719" extrusionOk="0">
                  <a:moveTo>
                    <a:pt x="289" y="1"/>
                  </a:moveTo>
                  <a:cubicBezTo>
                    <a:pt x="263" y="1"/>
                    <a:pt x="232" y="10"/>
                    <a:pt x="196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307" y="690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90"/>
                  </a:cubicBezTo>
                  <a:cubicBezTo>
                    <a:pt x="461" y="690"/>
                    <a:pt x="461" y="621"/>
                    <a:pt x="397" y="558"/>
                  </a:cubicBezTo>
                  <a:cubicBezTo>
                    <a:pt x="329" y="425"/>
                    <a:pt x="397" y="293"/>
                    <a:pt x="397" y="160"/>
                  </a:cubicBezTo>
                  <a:cubicBezTo>
                    <a:pt x="397" y="64"/>
                    <a:pt x="361" y="1"/>
                    <a:pt x="28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2001045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69" y="217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6"/>
                    <a:pt x="530" y="154"/>
                    <a:pt x="530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1998537" y="386576"/>
              <a:ext cx="5678" cy="6283"/>
            </a:xfrm>
            <a:custGeom>
              <a:avLst/>
              <a:gdLst/>
              <a:ahLst/>
              <a:cxnLst/>
              <a:rect l="l" t="t" r="r" b="b"/>
              <a:pathLst>
                <a:path w="600" h="664" extrusionOk="0">
                  <a:moveTo>
                    <a:pt x="334" y="1"/>
                  </a:moveTo>
                  <a:cubicBezTo>
                    <a:pt x="69" y="1"/>
                    <a:pt x="1" y="467"/>
                    <a:pt x="202" y="663"/>
                  </a:cubicBezTo>
                  <a:lnTo>
                    <a:pt x="398" y="663"/>
                  </a:lnTo>
                  <a:cubicBezTo>
                    <a:pt x="467" y="599"/>
                    <a:pt x="398" y="531"/>
                    <a:pt x="398" y="467"/>
                  </a:cubicBezTo>
                  <a:cubicBezTo>
                    <a:pt x="398" y="335"/>
                    <a:pt x="599" y="202"/>
                    <a:pt x="530" y="70"/>
                  </a:cubicBezTo>
                  <a:cubicBezTo>
                    <a:pt x="467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2000440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9"/>
                    <a:pt x="414" y="369"/>
                  </a:cubicBezTo>
                  <a:cubicBezTo>
                    <a:pt x="426" y="369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5"/>
                    <a:pt x="726" y="202"/>
                  </a:cubicBezTo>
                  <a:cubicBezTo>
                    <a:pt x="663" y="133"/>
                    <a:pt x="531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2017984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6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2010470" y="405379"/>
              <a:ext cx="5621" cy="6917"/>
            </a:xfrm>
            <a:custGeom>
              <a:avLst/>
              <a:gdLst/>
              <a:ahLst/>
              <a:cxnLst/>
              <a:rect l="l" t="t" r="r" b="b"/>
              <a:pathLst>
                <a:path w="594" h="731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7"/>
                    <a:pt x="593" y="265"/>
                    <a:pt x="530" y="132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997941" y="338372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2"/>
                    <a:pt x="196" y="196"/>
                  </a:cubicBezTo>
                  <a:lnTo>
                    <a:pt x="64" y="328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8"/>
                    <a:pt x="461" y="265"/>
                    <a:pt x="461" y="196"/>
                  </a:cubicBezTo>
                  <a:cubicBezTo>
                    <a:pt x="461" y="132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004802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2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2012969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1"/>
                  </a:cubicBezTo>
                  <a:cubicBezTo>
                    <a:pt x="513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2009817" y="357307"/>
              <a:ext cx="4419" cy="5479"/>
            </a:xfrm>
            <a:custGeom>
              <a:avLst/>
              <a:gdLst/>
              <a:ahLst/>
              <a:cxnLst/>
              <a:rect l="l" t="t" r="r" b="b"/>
              <a:pathLst>
                <a:path w="467" h="579" extrusionOk="0">
                  <a:moveTo>
                    <a:pt x="357" y="1"/>
                  </a:moveTo>
                  <a:cubicBezTo>
                    <a:pt x="333" y="1"/>
                    <a:pt x="300" y="17"/>
                    <a:pt x="265" y="49"/>
                  </a:cubicBezTo>
                  <a:cubicBezTo>
                    <a:pt x="202" y="49"/>
                    <a:pt x="202" y="118"/>
                    <a:pt x="202" y="181"/>
                  </a:cubicBezTo>
                  <a:cubicBezTo>
                    <a:pt x="202" y="250"/>
                    <a:pt x="133" y="313"/>
                    <a:pt x="69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8" y="446"/>
                    <a:pt x="398" y="446"/>
                    <a:pt x="398" y="382"/>
                  </a:cubicBezTo>
                  <a:cubicBezTo>
                    <a:pt x="466" y="313"/>
                    <a:pt x="466" y="250"/>
                    <a:pt x="466" y="181"/>
                  </a:cubicBezTo>
                  <a:cubicBezTo>
                    <a:pt x="466" y="118"/>
                    <a:pt x="466" y="49"/>
                    <a:pt x="398" y="49"/>
                  </a:cubicBezTo>
                  <a:cubicBezTo>
                    <a:pt x="398" y="17"/>
                    <a:pt x="382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2006061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69" y="0"/>
                    <a:pt x="0" y="64"/>
                    <a:pt x="0" y="133"/>
                  </a:cubicBezTo>
                  <a:cubicBezTo>
                    <a:pt x="0" y="196"/>
                    <a:pt x="69" y="265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6"/>
                    <a:pt x="265" y="133"/>
                  </a:cubicBezTo>
                  <a:cubicBezTo>
                    <a:pt x="265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012581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10" y="1"/>
                  </a:moveTo>
                  <a:cubicBezTo>
                    <a:pt x="174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03" y="412"/>
                    <a:pt x="572" y="412"/>
                  </a:cubicBezTo>
                  <a:cubicBezTo>
                    <a:pt x="603" y="444"/>
                    <a:pt x="636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04" y="279"/>
                    <a:pt x="704" y="211"/>
                  </a:cubicBezTo>
                  <a:cubicBezTo>
                    <a:pt x="635" y="78"/>
                    <a:pt x="503" y="15"/>
                    <a:pt x="370" y="15"/>
                  </a:cubicBezTo>
                  <a:cubicBezTo>
                    <a:pt x="352" y="5"/>
                    <a:pt x="332" y="1"/>
                    <a:pt x="31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2016735" y="358783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2"/>
                    <a:pt x="397" y="290"/>
                    <a:pt x="397" y="157"/>
                  </a:cubicBezTo>
                  <a:cubicBezTo>
                    <a:pt x="397" y="60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2001045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4"/>
                    <a:pt x="185" y="444"/>
                  </a:cubicBezTo>
                  <a:cubicBezTo>
                    <a:pt x="274" y="444"/>
                    <a:pt x="353" y="397"/>
                    <a:pt x="398" y="352"/>
                  </a:cubicBezTo>
                  <a:cubicBezTo>
                    <a:pt x="467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1998537" y="34839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2"/>
                  </a:cubicBezTo>
                  <a:lnTo>
                    <a:pt x="398" y="662"/>
                  </a:lnTo>
                  <a:cubicBezTo>
                    <a:pt x="467" y="593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000440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7"/>
                    <a:pt x="414" y="367"/>
                  </a:cubicBezTo>
                  <a:cubicBezTo>
                    <a:pt x="426" y="367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2017984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5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1"/>
                  </a:cubicBezTo>
                  <a:cubicBezTo>
                    <a:pt x="329" y="329"/>
                    <a:pt x="265" y="265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2010470" y="367187"/>
              <a:ext cx="5621" cy="6870"/>
            </a:xfrm>
            <a:custGeom>
              <a:avLst/>
              <a:gdLst/>
              <a:ahLst/>
              <a:cxnLst/>
              <a:rect l="l" t="t" r="r" b="b"/>
              <a:pathLst>
                <a:path w="594" h="726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2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1997941" y="300122"/>
              <a:ext cx="4362" cy="5678"/>
            </a:xfrm>
            <a:custGeom>
              <a:avLst/>
              <a:gdLst/>
              <a:ahLst/>
              <a:cxnLst/>
              <a:rect l="l" t="t" r="r" b="b"/>
              <a:pathLst>
                <a:path w="461" h="600" extrusionOk="0">
                  <a:moveTo>
                    <a:pt x="265" y="1"/>
                  </a:moveTo>
                  <a:cubicBezTo>
                    <a:pt x="196" y="70"/>
                    <a:pt x="196" y="133"/>
                    <a:pt x="196" y="202"/>
                  </a:cubicBezTo>
                  <a:lnTo>
                    <a:pt x="64" y="335"/>
                  </a:lnTo>
                  <a:cubicBezTo>
                    <a:pt x="64" y="398"/>
                    <a:pt x="0" y="467"/>
                    <a:pt x="64" y="531"/>
                  </a:cubicBezTo>
                  <a:cubicBezTo>
                    <a:pt x="64" y="531"/>
                    <a:pt x="132" y="599"/>
                    <a:pt x="196" y="599"/>
                  </a:cubicBezTo>
                  <a:cubicBezTo>
                    <a:pt x="265" y="599"/>
                    <a:pt x="265" y="531"/>
                    <a:pt x="328" y="467"/>
                  </a:cubicBezTo>
                  <a:lnTo>
                    <a:pt x="397" y="398"/>
                  </a:lnTo>
                  <a:cubicBezTo>
                    <a:pt x="461" y="335"/>
                    <a:pt x="461" y="266"/>
                    <a:pt x="461" y="202"/>
                  </a:cubicBezTo>
                  <a:cubicBezTo>
                    <a:pt x="461" y="133"/>
                    <a:pt x="461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8"/>
            <p:cNvSpPr/>
            <p:nvPr/>
          </p:nvSpPr>
          <p:spPr>
            <a:xfrm>
              <a:off x="2004802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7" y="662"/>
                    <a:pt x="398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8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2012969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5" y="271"/>
                    <a:pt x="1" y="403"/>
                    <a:pt x="133" y="472"/>
                  </a:cubicBezTo>
                  <a:cubicBezTo>
                    <a:pt x="150" y="489"/>
                    <a:pt x="172" y="497"/>
                    <a:pt x="197" y="497"/>
                  </a:cubicBezTo>
                  <a:cubicBezTo>
                    <a:pt x="267" y="497"/>
                    <a:pt x="365" y="437"/>
                    <a:pt x="462" y="339"/>
                  </a:cubicBezTo>
                  <a:cubicBezTo>
                    <a:pt x="462" y="271"/>
                    <a:pt x="531" y="207"/>
                    <a:pt x="531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2009817" y="319086"/>
              <a:ext cx="4419" cy="5507"/>
            </a:xfrm>
            <a:custGeom>
              <a:avLst/>
              <a:gdLst/>
              <a:ahLst/>
              <a:cxnLst/>
              <a:rect l="l" t="t" r="r" b="b"/>
              <a:pathLst>
                <a:path w="467" h="582" extrusionOk="0">
                  <a:moveTo>
                    <a:pt x="357" y="0"/>
                  </a:moveTo>
                  <a:cubicBezTo>
                    <a:pt x="333" y="0"/>
                    <a:pt x="300" y="17"/>
                    <a:pt x="265" y="52"/>
                  </a:cubicBezTo>
                  <a:cubicBezTo>
                    <a:pt x="202" y="52"/>
                    <a:pt x="202" y="115"/>
                    <a:pt x="202" y="184"/>
                  </a:cubicBezTo>
                  <a:cubicBezTo>
                    <a:pt x="202" y="248"/>
                    <a:pt x="133" y="317"/>
                    <a:pt x="69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3" y="582"/>
                    <a:pt x="202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8" y="449"/>
                    <a:pt x="398" y="449"/>
                    <a:pt x="398" y="380"/>
                  </a:cubicBezTo>
                  <a:cubicBezTo>
                    <a:pt x="466" y="317"/>
                    <a:pt x="466" y="248"/>
                    <a:pt x="466" y="184"/>
                  </a:cubicBezTo>
                  <a:cubicBezTo>
                    <a:pt x="466" y="115"/>
                    <a:pt x="466" y="52"/>
                    <a:pt x="398" y="52"/>
                  </a:cubicBezTo>
                  <a:cubicBezTo>
                    <a:pt x="398" y="17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2006061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69" y="0"/>
                    <a:pt x="0" y="69"/>
                    <a:pt x="0" y="133"/>
                  </a:cubicBezTo>
                  <a:cubicBezTo>
                    <a:pt x="0" y="202"/>
                    <a:pt x="69" y="265"/>
                    <a:pt x="69" y="398"/>
                  </a:cubicBezTo>
                  <a:cubicBezTo>
                    <a:pt x="132" y="398"/>
                    <a:pt x="132" y="467"/>
                    <a:pt x="201" y="530"/>
                  </a:cubicBezTo>
                  <a:cubicBezTo>
                    <a:pt x="201" y="530"/>
                    <a:pt x="265" y="599"/>
                    <a:pt x="334" y="599"/>
                  </a:cubicBezTo>
                  <a:cubicBezTo>
                    <a:pt x="397" y="599"/>
                    <a:pt x="397" y="467"/>
                    <a:pt x="334" y="398"/>
                  </a:cubicBezTo>
                  <a:cubicBezTo>
                    <a:pt x="334" y="334"/>
                    <a:pt x="265" y="202"/>
                    <a:pt x="265" y="133"/>
                  </a:cubicBezTo>
                  <a:cubicBezTo>
                    <a:pt x="265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2012571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14" y="0"/>
                  </a:moveTo>
                  <a:cubicBezTo>
                    <a:pt x="178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4" y="444"/>
                    <a:pt x="637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05" y="277"/>
                    <a:pt x="705" y="214"/>
                  </a:cubicBezTo>
                  <a:cubicBezTo>
                    <a:pt x="636" y="81"/>
                    <a:pt x="504" y="13"/>
                    <a:pt x="371" y="13"/>
                  </a:cubicBezTo>
                  <a:cubicBezTo>
                    <a:pt x="354" y="4"/>
                    <a:pt x="334" y="0"/>
                    <a:pt x="31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016735" y="320572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9" y="0"/>
                  </a:moveTo>
                  <a:cubicBezTo>
                    <a:pt x="263" y="0"/>
                    <a:pt x="232" y="9"/>
                    <a:pt x="196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307" y="689"/>
                    <a:pt x="352" y="718"/>
                    <a:pt x="377" y="718"/>
                  </a:cubicBezTo>
                  <a:cubicBezTo>
                    <a:pt x="390" y="718"/>
                    <a:pt x="397" y="711"/>
                    <a:pt x="397" y="689"/>
                  </a:cubicBezTo>
                  <a:cubicBezTo>
                    <a:pt x="461" y="689"/>
                    <a:pt x="461" y="621"/>
                    <a:pt x="397" y="557"/>
                  </a:cubicBezTo>
                  <a:cubicBezTo>
                    <a:pt x="329" y="425"/>
                    <a:pt x="397" y="292"/>
                    <a:pt x="397" y="160"/>
                  </a:cubicBezTo>
                  <a:cubicBezTo>
                    <a:pt x="397" y="63"/>
                    <a:pt x="361" y="0"/>
                    <a:pt x="28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2001045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69" y="218"/>
                    <a:pt x="0" y="350"/>
                    <a:pt x="69" y="419"/>
                  </a:cubicBezTo>
                  <a:cubicBezTo>
                    <a:pt x="108" y="437"/>
                    <a:pt x="146" y="445"/>
                    <a:pt x="183" y="445"/>
                  </a:cubicBezTo>
                  <a:cubicBezTo>
                    <a:pt x="273" y="445"/>
                    <a:pt x="353" y="399"/>
                    <a:pt x="398" y="350"/>
                  </a:cubicBezTo>
                  <a:cubicBezTo>
                    <a:pt x="467" y="287"/>
                    <a:pt x="530" y="154"/>
                    <a:pt x="530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1998537" y="310153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6"/>
                    <a:pt x="202" y="662"/>
                  </a:cubicBezTo>
                  <a:lnTo>
                    <a:pt x="398" y="662"/>
                  </a:lnTo>
                  <a:cubicBezTo>
                    <a:pt x="467" y="599"/>
                    <a:pt x="398" y="530"/>
                    <a:pt x="398" y="466"/>
                  </a:cubicBezTo>
                  <a:cubicBezTo>
                    <a:pt x="398" y="334"/>
                    <a:pt x="599" y="201"/>
                    <a:pt x="530" y="69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2000440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70"/>
                    <a:pt x="414" y="370"/>
                  </a:cubicBezTo>
                  <a:cubicBezTo>
                    <a:pt x="426" y="370"/>
                    <a:pt x="440" y="377"/>
                    <a:pt x="462" y="398"/>
                  </a:cubicBezTo>
                  <a:cubicBezTo>
                    <a:pt x="531" y="398"/>
                    <a:pt x="531" y="398"/>
                    <a:pt x="594" y="467"/>
                  </a:cubicBezTo>
                  <a:cubicBezTo>
                    <a:pt x="663" y="467"/>
                    <a:pt x="726" y="467"/>
                    <a:pt x="726" y="398"/>
                  </a:cubicBezTo>
                  <a:cubicBezTo>
                    <a:pt x="795" y="334"/>
                    <a:pt x="726" y="266"/>
                    <a:pt x="726" y="202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2017984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1"/>
                  </a:moveTo>
                  <a:cubicBezTo>
                    <a:pt x="64" y="1"/>
                    <a:pt x="1" y="69"/>
                    <a:pt x="1" y="133"/>
                  </a:cubicBezTo>
                  <a:cubicBezTo>
                    <a:pt x="64" y="265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5"/>
                    <a:pt x="265" y="133"/>
                  </a:cubicBezTo>
                  <a:cubicBezTo>
                    <a:pt x="265" y="69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2010470" y="328947"/>
              <a:ext cx="5621" cy="6927"/>
            </a:xfrm>
            <a:custGeom>
              <a:avLst/>
              <a:gdLst/>
              <a:ahLst/>
              <a:cxnLst/>
              <a:rect l="l" t="t" r="r" b="b"/>
              <a:pathLst>
                <a:path w="594" h="732" extrusionOk="0">
                  <a:moveTo>
                    <a:pt x="329" y="0"/>
                  </a:moveTo>
                  <a:cubicBezTo>
                    <a:pt x="64" y="0"/>
                    <a:pt x="0" y="530"/>
                    <a:pt x="196" y="662"/>
                  </a:cubicBezTo>
                  <a:lnTo>
                    <a:pt x="265" y="731"/>
                  </a:lnTo>
                  <a:cubicBezTo>
                    <a:pt x="329" y="731"/>
                    <a:pt x="397" y="731"/>
                    <a:pt x="397" y="662"/>
                  </a:cubicBezTo>
                  <a:cubicBezTo>
                    <a:pt x="461" y="599"/>
                    <a:pt x="397" y="599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9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997941" y="261939"/>
              <a:ext cx="4362" cy="5621"/>
            </a:xfrm>
            <a:custGeom>
              <a:avLst/>
              <a:gdLst/>
              <a:ahLst/>
              <a:cxnLst/>
              <a:rect l="l" t="t" r="r" b="b"/>
              <a:pathLst>
                <a:path w="461" h="594" extrusionOk="0">
                  <a:moveTo>
                    <a:pt x="265" y="0"/>
                  </a:moveTo>
                  <a:cubicBezTo>
                    <a:pt x="196" y="64"/>
                    <a:pt x="196" y="133"/>
                    <a:pt x="196" y="196"/>
                  </a:cubicBezTo>
                  <a:lnTo>
                    <a:pt x="64" y="329"/>
                  </a:lnTo>
                  <a:cubicBezTo>
                    <a:pt x="64" y="397"/>
                    <a:pt x="0" y="461"/>
                    <a:pt x="64" y="530"/>
                  </a:cubicBezTo>
                  <a:cubicBezTo>
                    <a:pt x="64" y="530"/>
                    <a:pt x="132" y="593"/>
                    <a:pt x="196" y="593"/>
                  </a:cubicBezTo>
                  <a:cubicBezTo>
                    <a:pt x="265" y="593"/>
                    <a:pt x="265" y="530"/>
                    <a:pt x="328" y="461"/>
                  </a:cubicBezTo>
                  <a:lnTo>
                    <a:pt x="397" y="397"/>
                  </a:lnTo>
                  <a:cubicBezTo>
                    <a:pt x="461" y="329"/>
                    <a:pt x="461" y="265"/>
                    <a:pt x="461" y="196"/>
                  </a:cubicBezTo>
                  <a:cubicBezTo>
                    <a:pt x="461" y="133"/>
                    <a:pt x="461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004802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7" y="663"/>
                    <a:pt x="398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2017984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64" y="266"/>
                    <a:pt x="64" y="334"/>
                    <a:pt x="64" y="398"/>
                  </a:cubicBezTo>
                  <a:lnTo>
                    <a:pt x="197" y="530"/>
                  </a:lnTo>
                  <a:cubicBezTo>
                    <a:pt x="197" y="599"/>
                    <a:pt x="265" y="599"/>
                    <a:pt x="329" y="599"/>
                  </a:cubicBezTo>
                  <a:cubicBezTo>
                    <a:pt x="398" y="599"/>
                    <a:pt x="398" y="530"/>
                    <a:pt x="329" y="467"/>
                  </a:cubicBezTo>
                  <a:cubicBezTo>
                    <a:pt x="329" y="334"/>
                    <a:pt x="265" y="266"/>
                    <a:pt x="265" y="133"/>
                  </a:cubicBezTo>
                  <a:cubicBezTo>
                    <a:pt x="265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2012969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5" y="273"/>
                    <a:pt x="1" y="405"/>
                    <a:pt x="133" y="469"/>
                  </a:cubicBezTo>
                  <a:cubicBezTo>
                    <a:pt x="150" y="487"/>
                    <a:pt x="173" y="496"/>
                    <a:pt x="198" y="496"/>
                  </a:cubicBezTo>
                  <a:cubicBezTo>
                    <a:pt x="268" y="496"/>
                    <a:pt x="365" y="433"/>
                    <a:pt x="462" y="336"/>
                  </a:cubicBezTo>
                  <a:cubicBezTo>
                    <a:pt x="462" y="273"/>
                    <a:pt x="531" y="204"/>
                    <a:pt x="531" y="72"/>
                  </a:cubicBezTo>
                  <a:cubicBezTo>
                    <a:pt x="513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2009817" y="280884"/>
              <a:ext cx="4419" cy="5469"/>
            </a:xfrm>
            <a:custGeom>
              <a:avLst/>
              <a:gdLst/>
              <a:ahLst/>
              <a:cxnLst/>
              <a:rect l="l" t="t" r="r" b="b"/>
              <a:pathLst>
                <a:path w="467" h="578" extrusionOk="0">
                  <a:moveTo>
                    <a:pt x="357" y="0"/>
                  </a:moveTo>
                  <a:cubicBezTo>
                    <a:pt x="333" y="0"/>
                    <a:pt x="300" y="16"/>
                    <a:pt x="265" y="48"/>
                  </a:cubicBezTo>
                  <a:cubicBezTo>
                    <a:pt x="202" y="48"/>
                    <a:pt x="202" y="117"/>
                    <a:pt x="202" y="180"/>
                  </a:cubicBezTo>
                  <a:cubicBezTo>
                    <a:pt x="202" y="249"/>
                    <a:pt x="133" y="313"/>
                    <a:pt x="69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3" y="578"/>
                    <a:pt x="202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8" y="445"/>
                    <a:pt x="398" y="445"/>
                    <a:pt x="398" y="382"/>
                  </a:cubicBezTo>
                  <a:cubicBezTo>
                    <a:pt x="466" y="313"/>
                    <a:pt x="466" y="249"/>
                    <a:pt x="466" y="180"/>
                  </a:cubicBezTo>
                  <a:cubicBezTo>
                    <a:pt x="466" y="117"/>
                    <a:pt x="466" y="48"/>
                    <a:pt x="398" y="48"/>
                  </a:cubicBezTo>
                  <a:cubicBezTo>
                    <a:pt x="398" y="16"/>
                    <a:pt x="382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2006061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69" y="1"/>
                    <a:pt x="0" y="64"/>
                    <a:pt x="0" y="133"/>
                  </a:cubicBezTo>
                  <a:cubicBezTo>
                    <a:pt x="0" y="197"/>
                    <a:pt x="69" y="266"/>
                    <a:pt x="69" y="398"/>
                  </a:cubicBezTo>
                  <a:cubicBezTo>
                    <a:pt x="132" y="398"/>
                    <a:pt x="132" y="461"/>
                    <a:pt x="201" y="530"/>
                  </a:cubicBezTo>
                  <a:cubicBezTo>
                    <a:pt x="201" y="530"/>
                    <a:pt x="265" y="594"/>
                    <a:pt x="334" y="594"/>
                  </a:cubicBezTo>
                  <a:cubicBezTo>
                    <a:pt x="397" y="594"/>
                    <a:pt x="397" y="461"/>
                    <a:pt x="334" y="398"/>
                  </a:cubicBezTo>
                  <a:cubicBezTo>
                    <a:pt x="334" y="329"/>
                    <a:pt x="265" y="197"/>
                    <a:pt x="265" y="133"/>
                  </a:cubicBezTo>
                  <a:cubicBezTo>
                    <a:pt x="265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012581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10" y="0"/>
                  </a:moveTo>
                  <a:cubicBezTo>
                    <a:pt x="174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03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0" y="439"/>
                    <a:pt x="725" y="411"/>
                    <a:pt x="768" y="411"/>
                  </a:cubicBezTo>
                  <a:cubicBezTo>
                    <a:pt x="768" y="342"/>
                    <a:pt x="704" y="279"/>
                    <a:pt x="704" y="210"/>
                  </a:cubicBezTo>
                  <a:cubicBezTo>
                    <a:pt x="635" y="77"/>
                    <a:pt x="503" y="14"/>
                    <a:pt x="370" y="14"/>
                  </a:cubicBezTo>
                  <a:cubicBezTo>
                    <a:pt x="352" y="4"/>
                    <a:pt x="332" y="0"/>
                    <a:pt x="31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2016735" y="282351"/>
              <a:ext cx="4362" cy="6794"/>
            </a:xfrm>
            <a:custGeom>
              <a:avLst/>
              <a:gdLst/>
              <a:ahLst/>
              <a:cxnLst/>
              <a:rect l="l" t="t" r="r" b="b"/>
              <a:pathLst>
                <a:path w="461" h="718" extrusionOk="0">
                  <a:moveTo>
                    <a:pt x="288" y="0"/>
                  </a:moveTo>
                  <a:cubicBezTo>
                    <a:pt x="262" y="0"/>
                    <a:pt x="231" y="8"/>
                    <a:pt x="196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307" y="687"/>
                    <a:pt x="352" y="718"/>
                    <a:pt x="377" y="718"/>
                  </a:cubicBezTo>
                  <a:cubicBezTo>
                    <a:pt x="390" y="718"/>
                    <a:pt x="397" y="710"/>
                    <a:pt x="397" y="687"/>
                  </a:cubicBezTo>
                  <a:cubicBezTo>
                    <a:pt x="461" y="687"/>
                    <a:pt x="461" y="624"/>
                    <a:pt x="397" y="555"/>
                  </a:cubicBezTo>
                  <a:cubicBezTo>
                    <a:pt x="329" y="423"/>
                    <a:pt x="397" y="290"/>
                    <a:pt x="397" y="158"/>
                  </a:cubicBezTo>
                  <a:cubicBezTo>
                    <a:pt x="397" y="61"/>
                    <a:pt x="360" y="0"/>
                    <a:pt x="28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2001045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69" y="416"/>
                  </a:cubicBezTo>
                  <a:cubicBezTo>
                    <a:pt x="108" y="436"/>
                    <a:pt x="147" y="445"/>
                    <a:pt x="185" y="445"/>
                  </a:cubicBezTo>
                  <a:cubicBezTo>
                    <a:pt x="274" y="445"/>
                    <a:pt x="353" y="397"/>
                    <a:pt x="398" y="352"/>
                  </a:cubicBezTo>
                  <a:cubicBezTo>
                    <a:pt x="467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1998537" y="271960"/>
              <a:ext cx="5678" cy="6274"/>
            </a:xfrm>
            <a:custGeom>
              <a:avLst/>
              <a:gdLst/>
              <a:ahLst/>
              <a:cxnLst/>
              <a:rect l="l" t="t" r="r" b="b"/>
              <a:pathLst>
                <a:path w="600" h="663" extrusionOk="0">
                  <a:moveTo>
                    <a:pt x="334" y="0"/>
                  </a:moveTo>
                  <a:cubicBezTo>
                    <a:pt x="69" y="0"/>
                    <a:pt x="1" y="461"/>
                    <a:pt x="202" y="663"/>
                  </a:cubicBezTo>
                  <a:lnTo>
                    <a:pt x="398" y="663"/>
                  </a:lnTo>
                  <a:cubicBezTo>
                    <a:pt x="467" y="594"/>
                    <a:pt x="398" y="530"/>
                    <a:pt x="398" y="461"/>
                  </a:cubicBezTo>
                  <a:cubicBezTo>
                    <a:pt x="398" y="329"/>
                    <a:pt x="599" y="196"/>
                    <a:pt x="530" y="64"/>
                  </a:cubicBezTo>
                  <a:cubicBezTo>
                    <a:pt x="467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000440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197" y="398"/>
                    <a:pt x="266" y="398"/>
                    <a:pt x="329" y="398"/>
                  </a:cubicBezTo>
                  <a:cubicBezTo>
                    <a:pt x="375" y="398"/>
                    <a:pt x="390" y="368"/>
                    <a:pt x="414" y="368"/>
                  </a:cubicBezTo>
                  <a:cubicBezTo>
                    <a:pt x="426" y="368"/>
                    <a:pt x="440" y="375"/>
                    <a:pt x="462" y="398"/>
                  </a:cubicBezTo>
                  <a:cubicBezTo>
                    <a:pt x="531" y="398"/>
                    <a:pt x="531" y="398"/>
                    <a:pt x="594" y="462"/>
                  </a:cubicBezTo>
                  <a:cubicBezTo>
                    <a:pt x="663" y="462"/>
                    <a:pt x="726" y="462"/>
                    <a:pt x="726" y="398"/>
                  </a:cubicBezTo>
                  <a:cubicBezTo>
                    <a:pt x="795" y="329"/>
                    <a:pt x="726" y="266"/>
                    <a:pt x="726" y="197"/>
                  </a:cubicBezTo>
                  <a:cubicBezTo>
                    <a:pt x="663" y="133"/>
                    <a:pt x="531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2017984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64" y="266"/>
                    <a:pt x="64" y="329"/>
                    <a:pt x="64" y="398"/>
                  </a:cubicBezTo>
                  <a:lnTo>
                    <a:pt x="197" y="530"/>
                  </a:lnTo>
                  <a:cubicBezTo>
                    <a:pt x="197" y="594"/>
                    <a:pt x="265" y="594"/>
                    <a:pt x="329" y="594"/>
                  </a:cubicBezTo>
                  <a:cubicBezTo>
                    <a:pt x="398" y="594"/>
                    <a:pt x="398" y="530"/>
                    <a:pt x="329" y="462"/>
                  </a:cubicBezTo>
                  <a:cubicBezTo>
                    <a:pt x="329" y="329"/>
                    <a:pt x="265" y="266"/>
                    <a:pt x="265" y="133"/>
                  </a:cubicBezTo>
                  <a:cubicBezTo>
                    <a:pt x="265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2010470" y="290754"/>
              <a:ext cx="5621" cy="6879"/>
            </a:xfrm>
            <a:custGeom>
              <a:avLst/>
              <a:gdLst/>
              <a:ahLst/>
              <a:cxnLst/>
              <a:rect l="l" t="t" r="r" b="b"/>
              <a:pathLst>
                <a:path w="594" h="727" extrusionOk="0">
                  <a:moveTo>
                    <a:pt x="329" y="1"/>
                  </a:moveTo>
                  <a:cubicBezTo>
                    <a:pt x="64" y="1"/>
                    <a:pt x="0" y="530"/>
                    <a:pt x="196" y="663"/>
                  </a:cubicBezTo>
                  <a:lnTo>
                    <a:pt x="265" y="726"/>
                  </a:lnTo>
                  <a:cubicBezTo>
                    <a:pt x="329" y="726"/>
                    <a:pt x="397" y="726"/>
                    <a:pt x="397" y="663"/>
                  </a:cubicBezTo>
                  <a:cubicBezTo>
                    <a:pt x="461" y="594"/>
                    <a:pt x="397" y="594"/>
                    <a:pt x="397" y="530"/>
                  </a:cubicBezTo>
                  <a:cubicBezTo>
                    <a:pt x="397" y="398"/>
                    <a:pt x="593" y="265"/>
                    <a:pt x="530" y="133"/>
                  </a:cubicBezTo>
                  <a:cubicBezTo>
                    <a:pt x="461" y="64"/>
                    <a:pt x="397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2021741" y="491228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5"/>
                    <a:pt x="133" y="265"/>
                    <a:pt x="133" y="329"/>
                  </a:cubicBezTo>
                  <a:cubicBezTo>
                    <a:pt x="64" y="398"/>
                    <a:pt x="1" y="461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1"/>
                  </a:cubicBezTo>
                  <a:cubicBezTo>
                    <a:pt x="398" y="461"/>
                    <a:pt x="398" y="398"/>
                    <a:pt x="398" y="398"/>
                  </a:cubicBezTo>
                  <a:cubicBezTo>
                    <a:pt x="462" y="329"/>
                    <a:pt x="530" y="265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8"/>
            <p:cNvSpPr/>
            <p:nvPr/>
          </p:nvSpPr>
          <p:spPr>
            <a:xfrm>
              <a:off x="2028611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8" y="727"/>
                    <a:pt x="398" y="727"/>
                  </a:cubicBezTo>
                  <a:cubicBezTo>
                    <a:pt x="466" y="663"/>
                    <a:pt x="466" y="594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65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8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8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8"/>
            <p:cNvSpPr/>
            <p:nvPr/>
          </p:nvSpPr>
          <p:spPr>
            <a:xfrm>
              <a:off x="2036778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8"/>
            <p:cNvSpPr/>
            <p:nvPr/>
          </p:nvSpPr>
          <p:spPr>
            <a:xfrm>
              <a:off x="2033627" y="510173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1"/>
                  </a:moveTo>
                  <a:cubicBezTo>
                    <a:pt x="332" y="1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8"/>
            <p:cNvSpPr/>
            <p:nvPr/>
          </p:nvSpPr>
          <p:spPr>
            <a:xfrm>
              <a:off x="2030513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2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7" y="196"/>
                    <a:pt x="197" y="132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8"/>
            <p:cNvSpPr/>
            <p:nvPr/>
          </p:nvSpPr>
          <p:spPr>
            <a:xfrm>
              <a:off x="2036390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1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8"/>
            <p:cNvSpPr/>
            <p:nvPr/>
          </p:nvSpPr>
          <p:spPr>
            <a:xfrm>
              <a:off x="2040535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8"/>
            <p:cNvSpPr/>
            <p:nvPr/>
          </p:nvSpPr>
          <p:spPr>
            <a:xfrm>
              <a:off x="2024854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3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8"/>
            <p:cNvSpPr/>
            <p:nvPr/>
          </p:nvSpPr>
          <p:spPr>
            <a:xfrm>
              <a:off x="2022347" y="50124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2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2"/>
                  </a:cubicBezTo>
                  <a:cubicBezTo>
                    <a:pt x="466" y="329"/>
                    <a:pt x="599" y="197"/>
                    <a:pt x="530" y="64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8"/>
            <p:cNvSpPr/>
            <p:nvPr/>
          </p:nvSpPr>
          <p:spPr>
            <a:xfrm>
              <a:off x="2021741" y="452988"/>
              <a:ext cx="5025" cy="5668"/>
            </a:xfrm>
            <a:custGeom>
              <a:avLst/>
              <a:gdLst/>
              <a:ahLst/>
              <a:cxnLst/>
              <a:rect l="l" t="t" r="r" b="b"/>
              <a:pathLst>
                <a:path w="531" h="599" extrusionOk="0">
                  <a:moveTo>
                    <a:pt x="266" y="1"/>
                  </a:moveTo>
                  <a:cubicBezTo>
                    <a:pt x="197" y="69"/>
                    <a:pt x="197" y="133"/>
                    <a:pt x="197" y="202"/>
                  </a:cubicBezTo>
                  <a:cubicBezTo>
                    <a:pt x="197" y="265"/>
                    <a:pt x="133" y="265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5"/>
                    <a:pt x="530" y="202"/>
                  </a:cubicBezTo>
                  <a:cubicBezTo>
                    <a:pt x="462" y="133"/>
                    <a:pt x="462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8"/>
            <p:cNvSpPr/>
            <p:nvPr/>
          </p:nvSpPr>
          <p:spPr>
            <a:xfrm>
              <a:off x="2028611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8" y="732"/>
                    <a:pt x="398" y="732"/>
                  </a:cubicBezTo>
                  <a:cubicBezTo>
                    <a:pt x="466" y="663"/>
                    <a:pt x="466" y="599"/>
                    <a:pt x="398" y="531"/>
                  </a:cubicBezTo>
                  <a:cubicBezTo>
                    <a:pt x="334" y="398"/>
                    <a:pt x="398" y="266"/>
                    <a:pt x="398" y="133"/>
                  </a:cubicBezTo>
                  <a:cubicBezTo>
                    <a:pt x="398" y="70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8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8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8"/>
            <p:cNvSpPr/>
            <p:nvPr/>
          </p:nvSpPr>
          <p:spPr>
            <a:xfrm>
              <a:off x="2036778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1"/>
                  </a:cubicBezTo>
                  <a:cubicBezTo>
                    <a:pt x="150" y="488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8"/>
            <p:cNvSpPr/>
            <p:nvPr/>
          </p:nvSpPr>
          <p:spPr>
            <a:xfrm>
              <a:off x="2033627" y="471942"/>
              <a:ext cx="5015" cy="5517"/>
            </a:xfrm>
            <a:custGeom>
              <a:avLst/>
              <a:gdLst/>
              <a:ahLst/>
              <a:cxnLst/>
              <a:rect l="l" t="t" r="r" b="b"/>
              <a:pathLst>
                <a:path w="530" h="583" extrusionOk="0">
                  <a:moveTo>
                    <a:pt x="357" y="1"/>
                  </a:moveTo>
                  <a:cubicBezTo>
                    <a:pt x="332" y="1"/>
                    <a:pt x="299" y="18"/>
                    <a:pt x="265" y="52"/>
                  </a:cubicBezTo>
                  <a:cubicBezTo>
                    <a:pt x="201" y="52"/>
                    <a:pt x="201" y="116"/>
                    <a:pt x="201" y="185"/>
                  </a:cubicBezTo>
                  <a:cubicBezTo>
                    <a:pt x="201" y="248"/>
                    <a:pt x="132" y="317"/>
                    <a:pt x="132" y="381"/>
                  </a:cubicBezTo>
                  <a:cubicBezTo>
                    <a:pt x="69" y="381"/>
                    <a:pt x="0" y="450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50"/>
                    <a:pt x="397" y="450"/>
                    <a:pt x="397" y="381"/>
                  </a:cubicBezTo>
                  <a:cubicBezTo>
                    <a:pt x="466" y="317"/>
                    <a:pt x="530" y="248"/>
                    <a:pt x="530" y="185"/>
                  </a:cubicBezTo>
                  <a:cubicBezTo>
                    <a:pt x="530" y="116"/>
                    <a:pt x="466" y="52"/>
                    <a:pt x="397" y="52"/>
                  </a:cubicBezTo>
                  <a:cubicBezTo>
                    <a:pt x="397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8"/>
            <p:cNvSpPr/>
            <p:nvPr/>
          </p:nvSpPr>
          <p:spPr>
            <a:xfrm>
              <a:off x="2030513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64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7" y="202"/>
                    <a:pt x="197" y="133"/>
                  </a:cubicBezTo>
                  <a:cubicBezTo>
                    <a:pt x="197" y="70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8"/>
            <p:cNvSpPr/>
            <p:nvPr/>
          </p:nvSpPr>
          <p:spPr>
            <a:xfrm>
              <a:off x="20363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7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3" y="347"/>
                    <a:pt x="503" y="410"/>
                    <a:pt x="572" y="410"/>
                  </a:cubicBezTo>
                  <a:cubicBezTo>
                    <a:pt x="604" y="445"/>
                    <a:pt x="637" y="462"/>
                    <a:pt x="670" y="462"/>
                  </a:cubicBezTo>
                  <a:cubicBezTo>
                    <a:pt x="703" y="462"/>
                    <a:pt x="737" y="445"/>
                    <a:pt x="768" y="410"/>
                  </a:cubicBezTo>
                  <a:cubicBezTo>
                    <a:pt x="768" y="347"/>
                    <a:pt x="768" y="278"/>
                    <a:pt x="705" y="214"/>
                  </a:cubicBezTo>
                  <a:cubicBezTo>
                    <a:pt x="636" y="82"/>
                    <a:pt x="503" y="13"/>
                    <a:pt x="440" y="13"/>
                  </a:cubicBezTo>
                  <a:cubicBezTo>
                    <a:pt x="414" y="5"/>
                    <a:pt x="386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8"/>
            <p:cNvSpPr/>
            <p:nvPr/>
          </p:nvSpPr>
          <p:spPr>
            <a:xfrm>
              <a:off x="2040535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9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7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8"/>
            <p:cNvSpPr/>
            <p:nvPr/>
          </p:nvSpPr>
          <p:spPr>
            <a:xfrm>
              <a:off x="2024854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8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8"/>
            <p:cNvSpPr/>
            <p:nvPr/>
          </p:nvSpPr>
          <p:spPr>
            <a:xfrm>
              <a:off x="2022347" y="463009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0"/>
                    <a:pt x="466" y="467"/>
                  </a:cubicBezTo>
                  <a:cubicBezTo>
                    <a:pt x="466" y="334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8"/>
            <p:cNvSpPr/>
            <p:nvPr/>
          </p:nvSpPr>
          <p:spPr>
            <a:xfrm>
              <a:off x="2024249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398" y="369"/>
                    <a:pt x="417" y="369"/>
                  </a:cubicBezTo>
                  <a:cubicBezTo>
                    <a:pt x="426" y="369"/>
                    <a:pt x="440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3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8"/>
            <p:cNvSpPr/>
            <p:nvPr/>
          </p:nvSpPr>
          <p:spPr>
            <a:xfrm>
              <a:off x="2042389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2"/>
                  </a:cubicBezTo>
                  <a:lnTo>
                    <a:pt x="1" y="397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8"/>
            <p:cNvSpPr/>
            <p:nvPr/>
          </p:nvSpPr>
          <p:spPr>
            <a:xfrm>
              <a:off x="2034270" y="481803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32"/>
                  </a:cubicBezTo>
                  <a:cubicBezTo>
                    <a:pt x="329" y="732"/>
                    <a:pt x="398" y="732"/>
                    <a:pt x="398" y="663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6"/>
                    <a:pt x="531" y="133"/>
                  </a:cubicBezTo>
                  <a:cubicBezTo>
                    <a:pt x="531" y="70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8"/>
            <p:cNvSpPr/>
            <p:nvPr/>
          </p:nvSpPr>
          <p:spPr>
            <a:xfrm>
              <a:off x="2021741" y="414795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1"/>
                  </a:moveTo>
                  <a:cubicBezTo>
                    <a:pt x="197" y="64"/>
                    <a:pt x="197" y="133"/>
                    <a:pt x="197" y="197"/>
                  </a:cubicBezTo>
                  <a:cubicBezTo>
                    <a:pt x="197" y="266"/>
                    <a:pt x="133" y="266"/>
                    <a:pt x="133" y="329"/>
                  </a:cubicBezTo>
                  <a:cubicBezTo>
                    <a:pt x="64" y="398"/>
                    <a:pt x="1" y="462"/>
                    <a:pt x="64" y="530"/>
                  </a:cubicBezTo>
                  <a:cubicBezTo>
                    <a:pt x="64" y="530"/>
                    <a:pt x="133" y="594"/>
                    <a:pt x="197" y="594"/>
                  </a:cubicBezTo>
                  <a:cubicBezTo>
                    <a:pt x="266" y="594"/>
                    <a:pt x="329" y="530"/>
                    <a:pt x="329" y="462"/>
                  </a:cubicBezTo>
                  <a:cubicBezTo>
                    <a:pt x="398" y="462"/>
                    <a:pt x="398" y="398"/>
                    <a:pt x="398" y="398"/>
                  </a:cubicBezTo>
                  <a:cubicBezTo>
                    <a:pt x="462" y="329"/>
                    <a:pt x="530" y="266"/>
                    <a:pt x="530" y="197"/>
                  </a:cubicBezTo>
                  <a:cubicBezTo>
                    <a:pt x="462" y="133"/>
                    <a:pt x="462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8"/>
            <p:cNvSpPr/>
            <p:nvPr/>
          </p:nvSpPr>
          <p:spPr>
            <a:xfrm>
              <a:off x="2028611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3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8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8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8"/>
            <p:cNvSpPr/>
            <p:nvPr/>
          </p:nvSpPr>
          <p:spPr>
            <a:xfrm>
              <a:off x="2036778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2"/>
                    <a:pt x="1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461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8"/>
            <p:cNvSpPr/>
            <p:nvPr/>
          </p:nvSpPr>
          <p:spPr>
            <a:xfrm>
              <a:off x="2033627" y="433740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8"/>
                  </a:cubicBezTo>
                  <a:cubicBezTo>
                    <a:pt x="201" y="48"/>
                    <a:pt x="201" y="117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8"/>
            <p:cNvSpPr/>
            <p:nvPr/>
          </p:nvSpPr>
          <p:spPr>
            <a:xfrm>
              <a:off x="2030513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7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8"/>
            <p:cNvSpPr/>
            <p:nvPr/>
          </p:nvSpPr>
          <p:spPr>
            <a:xfrm>
              <a:off x="2036390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6" y="443"/>
                    <a:pt x="767" y="412"/>
                  </a:cubicBezTo>
                  <a:cubicBezTo>
                    <a:pt x="767" y="343"/>
                    <a:pt x="767" y="279"/>
                    <a:pt x="704" y="210"/>
                  </a:cubicBezTo>
                  <a:cubicBezTo>
                    <a:pt x="635" y="78"/>
                    <a:pt x="502" y="14"/>
                    <a:pt x="439" y="14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8"/>
            <p:cNvSpPr/>
            <p:nvPr/>
          </p:nvSpPr>
          <p:spPr>
            <a:xfrm>
              <a:off x="2040535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6" y="1"/>
                  </a:moveTo>
                  <a:cubicBezTo>
                    <a:pt x="300" y="1"/>
                    <a:pt x="283" y="9"/>
                    <a:pt x="266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6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2" y="688"/>
                    <a:pt x="462" y="624"/>
                    <a:pt x="398" y="555"/>
                  </a:cubicBezTo>
                  <a:cubicBezTo>
                    <a:pt x="329" y="423"/>
                    <a:pt x="398" y="291"/>
                    <a:pt x="398" y="158"/>
                  </a:cubicBezTo>
                  <a:cubicBezTo>
                    <a:pt x="398" y="61"/>
                    <a:pt x="361" y="1"/>
                    <a:pt x="31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8"/>
            <p:cNvSpPr/>
            <p:nvPr/>
          </p:nvSpPr>
          <p:spPr>
            <a:xfrm>
              <a:off x="2024854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1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53" y="437"/>
                    <a:pt x="179" y="445"/>
                    <a:pt x="209" y="445"/>
                  </a:cubicBezTo>
                  <a:cubicBezTo>
                    <a:pt x="280" y="445"/>
                    <a:pt x="373" y="398"/>
                    <a:pt x="466" y="353"/>
                  </a:cubicBezTo>
                  <a:cubicBezTo>
                    <a:pt x="466" y="284"/>
                    <a:pt x="530" y="152"/>
                    <a:pt x="530" y="88"/>
                  </a:cubicBezTo>
                  <a:cubicBezTo>
                    <a:pt x="510" y="24"/>
                    <a:pt x="469" y="1"/>
                    <a:pt x="42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8"/>
            <p:cNvSpPr/>
            <p:nvPr/>
          </p:nvSpPr>
          <p:spPr>
            <a:xfrm>
              <a:off x="2022347" y="424826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8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8"/>
            <p:cNvSpPr/>
            <p:nvPr/>
          </p:nvSpPr>
          <p:spPr>
            <a:xfrm>
              <a:off x="2024249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6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3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8"/>
            <p:cNvSpPr/>
            <p:nvPr/>
          </p:nvSpPr>
          <p:spPr>
            <a:xfrm>
              <a:off x="2042389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8"/>
            <p:cNvSpPr/>
            <p:nvPr/>
          </p:nvSpPr>
          <p:spPr>
            <a:xfrm>
              <a:off x="2034270" y="443620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3"/>
                    <a:pt x="462" y="593"/>
                    <a:pt x="462" y="530"/>
                  </a:cubicBezTo>
                  <a:cubicBezTo>
                    <a:pt x="462" y="397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8"/>
            <p:cNvSpPr/>
            <p:nvPr/>
          </p:nvSpPr>
          <p:spPr>
            <a:xfrm>
              <a:off x="2021741" y="376555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4"/>
                  </a:cubicBezTo>
                  <a:cubicBezTo>
                    <a:pt x="64" y="398"/>
                    <a:pt x="1" y="467"/>
                    <a:pt x="64" y="530"/>
                  </a:cubicBezTo>
                  <a:cubicBezTo>
                    <a:pt x="64" y="530"/>
                    <a:pt x="133" y="599"/>
                    <a:pt x="197" y="599"/>
                  </a:cubicBezTo>
                  <a:cubicBezTo>
                    <a:pt x="266" y="599"/>
                    <a:pt x="329" y="530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4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8"/>
            <p:cNvSpPr/>
            <p:nvPr/>
          </p:nvSpPr>
          <p:spPr>
            <a:xfrm>
              <a:off x="2028611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7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8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8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8"/>
            <p:cNvSpPr/>
            <p:nvPr/>
          </p:nvSpPr>
          <p:spPr>
            <a:xfrm>
              <a:off x="2036778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5" y="0"/>
                    <a:pt x="180" y="156"/>
                    <a:pt x="133" y="207"/>
                  </a:cubicBezTo>
                  <a:cubicBezTo>
                    <a:pt x="64" y="270"/>
                    <a:pt x="1" y="403"/>
                    <a:pt x="133" y="472"/>
                  </a:cubicBezTo>
                  <a:cubicBezTo>
                    <a:pt x="150" y="489"/>
                    <a:pt x="177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461" y="270"/>
                    <a:pt x="530" y="207"/>
                    <a:pt x="530" y="74"/>
                  </a:cubicBezTo>
                  <a:cubicBezTo>
                    <a:pt x="512" y="21"/>
                    <a:pt x="480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8"/>
            <p:cNvSpPr/>
            <p:nvPr/>
          </p:nvSpPr>
          <p:spPr>
            <a:xfrm>
              <a:off x="2033627" y="395519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6"/>
                    <a:pt x="132" y="380"/>
                  </a:cubicBezTo>
                  <a:cubicBezTo>
                    <a:pt x="69" y="380"/>
                    <a:pt x="0" y="449"/>
                    <a:pt x="69" y="512"/>
                  </a:cubicBezTo>
                  <a:cubicBezTo>
                    <a:pt x="69" y="581"/>
                    <a:pt x="132" y="581"/>
                    <a:pt x="201" y="581"/>
                  </a:cubicBezTo>
                  <a:cubicBezTo>
                    <a:pt x="265" y="581"/>
                    <a:pt x="334" y="512"/>
                    <a:pt x="334" y="512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6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8"/>
            <p:cNvSpPr/>
            <p:nvPr/>
          </p:nvSpPr>
          <p:spPr>
            <a:xfrm>
              <a:off x="2030513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7"/>
                  </a:ln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7" y="201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8"/>
            <p:cNvSpPr/>
            <p:nvPr/>
          </p:nvSpPr>
          <p:spPr>
            <a:xfrm>
              <a:off x="20363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2"/>
                    <a:pt x="440" y="12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8"/>
            <p:cNvSpPr/>
            <p:nvPr/>
          </p:nvSpPr>
          <p:spPr>
            <a:xfrm>
              <a:off x="2040535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17" y="1"/>
                  </a:moveTo>
                  <a:cubicBezTo>
                    <a:pt x="300" y="1"/>
                    <a:pt x="283" y="10"/>
                    <a:pt x="266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6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2" y="690"/>
                    <a:pt x="462" y="621"/>
                    <a:pt x="398" y="558"/>
                  </a:cubicBezTo>
                  <a:cubicBezTo>
                    <a:pt x="329" y="425"/>
                    <a:pt x="398" y="293"/>
                    <a:pt x="398" y="160"/>
                  </a:cubicBezTo>
                  <a:cubicBezTo>
                    <a:pt x="398" y="64"/>
                    <a:pt x="361" y="1"/>
                    <a:pt x="31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8"/>
            <p:cNvSpPr/>
            <p:nvPr/>
          </p:nvSpPr>
          <p:spPr>
            <a:xfrm>
              <a:off x="2024854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2" y="0"/>
                  </a:moveTo>
                  <a:cubicBezTo>
                    <a:pt x="31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6"/>
                    <a:pt x="530" y="154"/>
                    <a:pt x="530" y="85"/>
                  </a:cubicBezTo>
                  <a:cubicBezTo>
                    <a:pt x="510" y="23"/>
                    <a:pt x="469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8"/>
            <p:cNvSpPr/>
            <p:nvPr/>
          </p:nvSpPr>
          <p:spPr>
            <a:xfrm>
              <a:off x="2022347" y="386576"/>
              <a:ext cx="5668" cy="6283"/>
            </a:xfrm>
            <a:custGeom>
              <a:avLst/>
              <a:gdLst/>
              <a:ahLst/>
              <a:cxnLst/>
              <a:rect l="l" t="t" r="r" b="b"/>
              <a:pathLst>
                <a:path w="599" h="664" extrusionOk="0">
                  <a:moveTo>
                    <a:pt x="334" y="1"/>
                  </a:moveTo>
                  <a:cubicBezTo>
                    <a:pt x="69" y="1"/>
                    <a:pt x="0" y="467"/>
                    <a:pt x="202" y="663"/>
                  </a:cubicBezTo>
                  <a:lnTo>
                    <a:pt x="398" y="663"/>
                  </a:lnTo>
                  <a:cubicBezTo>
                    <a:pt x="466" y="599"/>
                    <a:pt x="466" y="531"/>
                    <a:pt x="466" y="467"/>
                  </a:cubicBezTo>
                  <a:cubicBezTo>
                    <a:pt x="466" y="335"/>
                    <a:pt x="599" y="202"/>
                    <a:pt x="530" y="70"/>
                  </a:cubicBezTo>
                  <a:cubicBezTo>
                    <a:pt x="466" y="1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8"/>
            <p:cNvSpPr/>
            <p:nvPr/>
          </p:nvSpPr>
          <p:spPr>
            <a:xfrm>
              <a:off x="2024249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0"/>
                  </a:moveTo>
                  <a:cubicBezTo>
                    <a:pt x="265" y="0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9"/>
                    <a:pt x="417" y="369"/>
                  </a:cubicBezTo>
                  <a:cubicBezTo>
                    <a:pt x="426" y="369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8"/>
            <p:cNvSpPr/>
            <p:nvPr/>
          </p:nvSpPr>
          <p:spPr>
            <a:xfrm>
              <a:off x="2042389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6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8"/>
            <p:cNvSpPr/>
            <p:nvPr/>
          </p:nvSpPr>
          <p:spPr>
            <a:xfrm>
              <a:off x="2034270" y="405379"/>
              <a:ext cx="5630" cy="6917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7"/>
                    <a:pt x="594" y="265"/>
                    <a:pt x="531" y="132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8"/>
            <p:cNvSpPr/>
            <p:nvPr/>
          </p:nvSpPr>
          <p:spPr>
            <a:xfrm>
              <a:off x="2021741" y="338372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2"/>
                    <a:pt x="197" y="196"/>
                  </a:cubicBezTo>
                  <a:cubicBezTo>
                    <a:pt x="197" y="196"/>
                    <a:pt x="133" y="265"/>
                    <a:pt x="133" y="328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8"/>
                    <a:pt x="530" y="265"/>
                    <a:pt x="530" y="196"/>
                  </a:cubicBezTo>
                  <a:cubicBezTo>
                    <a:pt x="462" y="132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8"/>
            <p:cNvSpPr/>
            <p:nvPr/>
          </p:nvSpPr>
          <p:spPr>
            <a:xfrm>
              <a:off x="2028611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2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8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8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8"/>
            <p:cNvSpPr/>
            <p:nvPr/>
          </p:nvSpPr>
          <p:spPr>
            <a:xfrm>
              <a:off x="2036778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7" y="0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8"/>
            <p:cNvSpPr/>
            <p:nvPr/>
          </p:nvSpPr>
          <p:spPr>
            <a:xfrm>
              <a:off x="2033627" y="357307"/>
              <a:ext cx="5015" cy="5479"/>
            </a:xfrm>
            <a:custGeom>
              <a:avLst/>
              <a:gdLst/>
              <a:ahLst/>
              <a:cxnLst/>
              <a:rect l="l" t="t" r="r" b="b"/>
              <a:pathLst>
                <a:path w="530" h="579" extrusionOk="0">
                  <a:moveTo>
                    <a:pt x="357" y="1"/>
                  </a:moveTo>
                  <a:cubicBezTo>
                    <a:pt x="332" y="1"/>
                    <a:pt x="299" y="17"/>
                    <a:pt x="265" y="49"/>
                  </a:cubicBezTo>
                  <a:cubicBezTo>
                    <a:pt x="201" y="49"/>
                    <a:pt x="201" y="118"/>
                    <a:pt x="201" y="181"/>
                  </a:cubicBezTo>
                  <a:cubicBezTo>
                    <a:pt x="201" y="250"/>
                    <a:pt x="132" y="313"/>
                    <a:pt x="132" y="382"/>
                  </a:cubicBezTo>
                  <a:cubicBezTo>
                    <a:pt x="69" y="382"/>
                    <a:pt x="0" y="446"/>
                    <a:pt x="69" y="515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5"/>
                    <a:pt x="334" y="515"/>
                  </a:cubicBezTo>
                  <a:cubicBezTo>
                    <a:pt x="397" y="446"/>
                    <a:pt x="397" y="446"/>
                    <a:pt x="397" y="382"/>
                  </a:cubicBezTo>
                  <a:cubicBezTo>
                    <a:pt x="466" y="313"/>
                    <a:pt x="530" y="250"/>
                    <a:pt x="530" y="181"/>
                  </a:cubicBezTo>
                  <a:cubicBezTo>
                    <a:pt x="530" y="118"/>
                    <a:pt x="466" y="49"/>
                    <a:pt x="397" y="49"/>
                  </a:cubicBezTo>
                  <a:cubicBezTo>
                    <a:pt x="397" y="17"/>
                    <a:pt x="381" y="1"/>
                    <a:pt x="35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8"/>
            <p:cNvSpPr/>
            <p:nvPr/>
          </p:nvSpPr>
          <p:spPr>
            <a:xfrm>
              <a:off x="2030513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0"/>
                  </a:moveTo>
                  <a:cubicBezTo>
                    <a:pt x="1" y="0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6"/>
                    <a:pt x="197" y="133"/>
                  </a:cubicBezTo>
                  <a:cubicBezTo>
                    <a:pt x="197" y="64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8"/>
            <p:cNvSpPr/>
            <p:nvPr/>
          </p:nvSpPr>
          <p:spPr>
            <a:xfrm>
              <a:off x="2036390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6" y="444"/>
                    <a:pt x="767" y="412"/>
                  </a:cubicBezTo>
                  <a:cubicBezTo>
                    <a:pt x="767" y="343"/>
                    <a:pt x="767" y="279"/>
                    <a:pt x="704" y="211"/>
                  </a:cubicBezTo>
                  <a:cubicBezTo>
                    <a:pt x="635" y="78"/>
                    <a:pt x="502" y="15"/>
                    <a:pt x="439" y="15"/>
                  </a:cubicBezTo>
                  <a:cubicBezTo>
                    <a:pt x="411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8"/>
            <p:cNvSpPr/>
            <p:nvPr/>
          </p:nvSpPr>
          <p:spPr>
            <a:xfrm>
              <a:off x="2040535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2"/>
                    <a:pt x="398" y="290"/>
                    <a:pt x="398" y="157"/>
                  </a:cubicBezTo>
                  <a:cubicBezTo>
                    <a:pt x="398" y="60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8"/>
            <p:cNvSpPr/>
            <p:nvPr/>
          </p:nvSpPr>
          <p:spPr>
            <a:xfrm>
              <a:off x="2024854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4"/>
                    <a:pt x="209" y="444"/>
                  </a:cubicBezTo>
                  <a:cubicBezTo>
                    <a:pt x="280" y="444"/>
                    <a:pt x="373" y="397"/>
                    <a:pt x="466" y="352"/>
                  </a:cubicBezTo>
                  <a:cubicBezTo>
                    <a:pt x="466" y="283"/>
                    <a:pt x="530" y="151"/>
                    <a:pt x="530" y="87"/>
                  </a:cubicBezTo>
                  <a:cubicBezTo>
                    <a:pt x="510" y="23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8"/>
            <p:cNvSpPr/>
            <p:nvPr/>
          </p:nvSpPr>
          <p:spPr>
            <a:xfrm>
              <a:off x="2022347" y="34839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2"/>
                  </a:cubicBezTo>
                  <a:lnTo>
                    <a:pt x="398" y="662"/>
                  </a:lnTo>
                  <a:cubicBezTo>
                    <a:pt x="466" y="593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8"/>
            <p:cNvSpPr/>
            <p:nvPr/>
          </p:nvSpPr>
          <p:spPr>
            <a:xfrm>
              <a:off x="2024249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7"/>
                    <a:pt x="417" y="367"/>
                  </a:cubicBezTo>
                  <a:cubicBezTo>
                    <a:pt x="426" y="367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8"/>
            <p:cNvSpPr/>
            <p:nvPr/>
          </p:nvSpPr>
          <p:spPr>
            <a:xfrm>
              <a:off x="2042389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1"/>
                  </a:cubicBezTo>
                  <a:cubicBezTo>
                    <a:pt x="266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8"/>
            <p:cNvSpPr/>
            <p:nvPr/>
          </p:nvSpPr>
          <p:spPr>
            <a:xfrm>
              <a:off x="2034270" y="367187"/>
              <a:ext cx="5630" cy="6870"/>
            </a:xfrm>
            <a:custGeom>
              <a:avLst/>
              <a:gdLst/>
              <a:ahLst/>
              <a:cxnLst/>
              <a:rect l="l" t="t" r="r" b="b"/>
              <a:pathLst>
                <a:path w="595" h="726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26"/>
                  </a:cubicBezTo>
                  <a:cubicBezTo>
                    <a:pt x="329" y="726"/>
                    <a:pt x="398" y="726"/>
                    <a:pt x="398" y="662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8"/>
            <p:cNvSpPr/>
            <p:nvPr/>
          </p:nvSpPr>
          <p:spPr>
            <a:xfrm>
              <a:off x="2021741" y="300122"/>
              <a:ext cx="5025" cy="5678"/>
            </a:xfrm>
            <a:custGeom>
              <a:avLst/>
              <a:gdLst/>
              <a:ahLst/>
              <a:cxnLst/>
              <a:rect l="l" t="t" r="r" b="b"/>
              <a:pathLst>
                <a:path w="531" h="600" extrusionOk="0">
                  <a:moveTo>
                    <a:pt x="266" y="1"/>
                  </a:moveTo>
                  <a:cubicBezTo>
                    <a:pt x="197" y="70"/>
                    <a:pt x="197" y="133"/>
                    <a:pt x="197" y="202"/>
                  </a:cubicBezTo>
                  <a:cubicBezTo>
                    <a:pt x="197" y="202"/>
                    <a:pt x="133" y="266"/>
                    <a:pt x="133" y="335"/>
                  </a:cubicBezTo>
                  <a:cubicBezTo>
                    <a:pt x="64" y="398"/>
                    <a:pt x="1" y="467"/>
                    <a:pt x="64" y="531"/>
                  </a:cubicBezTo>
                  <a:cubicBezTo>
                    <a:pt x="64" y="531"/>
                    <a:pt x="133" y="599"/>
                    <a:pt x="197" y="599"/>
                  </a:cubicBezTo>
                  <a:cubicBezTo>
                    <a:pt x="266" y="599"/>
                    <a:pt x="329" y="531"/>
                    <a:pt x="329" y="467"/>
                  </a:cubicBezTo>
                  <a:cubicBezTo>
                    <a:pt x="398" y="467"/>
                    <a:pt x="398" y="398"/>
                    <a:pt x="398" y="398"/>
                  </a:cubicBezTo>
                  <a:cubicBezTo>
                    <a:pt x="462" y="335"/>
                    <a:pt x="530" y="266"/>
                    <a:pt x="530" y="202"/>
                  </a:cubicBezTo>
                  <a:cubicBezTo>
                    <a:pt x="462" y="133"/>
                    <a:pt x="462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8"/>
            <p:cNvSpPr/>
            <p:nvPr/>
          </p:nvSpPr>
          <p:spPr>
            <a:xfrm>
              <a:off x="2028611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8" y="731"/>
                    <a:pt x="398" y="731"/>
                  </a:cubicBezTo>
                  <a:cubicBezTo>
                    <a:pt x="466" y="662"/>
                    <a:pt x="466" y="599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9"/>
                    <a:pt x="334" y="0"/>
                    <a:pt x="20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8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8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8"/>
            <p:cNvSpPr/>
            <p:nvPr/>
          </p:nvSpPr>
          <p:spPr>
            <a:xfrm>
              <a:off x="2036778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5" y="1"/>
                    <a:pt x="180" y="157"/>
                    <a:pt x="133" y="207"/>
                  </a:cubicBezTo>
                  <a:cubicBezTo>
                    <a:pt x="64" y="271"/>
                    <a:pt x="1" y="403"/>
                    <a:pt x="133" y="472"/>
                  </a:cubicBezTo>
                  <a:cubicBezTo>
                    <a:pt x="150" y="489"/>
                    <a:pt x="177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461" y="271"/>
                    <a:pt x="530" y="207"/>
                    <a:pt x="530" y="75"/>
                  </a:cubicBezTo>
                  <a:cubicBezTo>
                    <a:pt x="512" y="21"/>
                    <a:pt x="480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8"/>
            <p:cNvSpPr/>
            <p:nvPr/>
          </p:nvSpPr>
          <p:spPr>
            <a:xfrm>
              <a:off x="2033627" y="319086"/>
              <a:ext cx="5015" cy="5507"/>
            </a:xfrm>
            <a:custGeom>
              <a:avLst/>
              <a:gdLst/>
              <a:ahLst/>
              <a:cxnLst/>
              <a:rect l="l" t="t" r="r" b="b"/>
              <a:pathLst>
                <a:path w="530" h="582" extrusionOk="0">
                  <a:moveTo>
                    <a:pt x="357" y="0"/>
                  </a:moveTo>
                  <a:cubicBezTo>
                    <a:pt x="332" y="0"/>
                    <a:pt x="299" y="17"/>
                    <a:pt x="265" y="52"/>
                  </a:cubicBezTo>
                  <a:cubicBezTo>
                    <a:pt x="201" y="52"/>
                    <a:pt x="201" y="115"/>
                    <a:pt x="201" y="184"/>
                  </a:cubicBezTo>
                  <a:cubicBezTo>
                    <a:pt x="201" y="248"/>
                    <a:pt x="132" y="317"/>
                    <a:pt x="132" y="380"/>
                  </a:cubicBezTo>
                  <a:cubicBezTo>
                    <a:pt x="69" y="380"/>
                    <a:pt x="0" y="449"/>
                    <a:pt x="69" y="513"/>
                  </a:cubicBezTo>
                  <a:cubicBezTo>
                    <a:pt x="69" y="582"/>
                    <a:pt x="132" y="582"/>
                    <a:pt x="201" y="582"/>
                  </a:cubicBezTo>
                  <a:cubicBezTo>
                    <a:pt x="265" y="582"/>
                    <a:pt x="334" y="513"/>
                    <a:pt x="334" y="513"/>
                  </a:cubicBezTo>
                  <a:cubicBezTo>
                    <a:pt x="397" y="449"/>
                    <a:pt x="397" y="449"/>
                    <a:pt x="397" y="380"/>
                  </a:cubicBezTo>
                  <a:cubicBezTo>
                    <a:pt x="466" y="317"/>
                    <a:pt x="530" y="248"/>
                    <a:pt x="530" y="184"/>
                  </a:cubicBezTo>
                  <a:cubicBezTo>
                    <a:pt x="530" y="115"/>
                    <a:pt x="466" y="52"/>
                    <a:pt x="397" y="52"/>
                  </a:cubicBezTo>
                  <a:cubicBezTo>
                    <a:pt x="397" y="17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8"/>
            <p:cNvSpPr/>
            <p:nvPr/>
          </p:nvSpPr>
          <p:spPr>
            <a:xfrm>
              <a:off x="2030513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64" y="0"/>
                  </a:moveTo>
                  <a:cubicBezTo>
                    <a:pt x="1" y="0"/>
                    <a:pt x="1" y="69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7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7" y="202"/>
                    <a:pt x="197" y="133"/>
                  </a:cubicBezTo>
                  <a:cubicBezTo>
                    <a:pt x="197" y="69"/>
                    <a:pt x="133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8"/>
            <p:cNvSpPr/>
            <p:nvPr/>
          </p:nvSpPr>
          <p:spPr>
            <a:xfrm>
              <a:off x="20363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7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3" y="346"/>
                    <a:pt x="503" y="410"/>
                    <a:pt x="572" y="410"/>
                  </a:cubicBezTo>
                  <a:cubicBezTo>
                    <a:pt x="604" y="444"/>
                    <a:pt x="637" y="461"/>
                    <a:pt x="670" y="461"/>
                  </a:cubicBezTo>
                  <a:cubicBezTo>
                    <a:pt x="703" y="461"/>
                    <a:pt x="737" y="444"/>
                    <a:pt x="768" y="410"/>
                  </a:cubicBezTo>
                  <a:cubicBezTo>
                    <a:pt x="768" y="346"/>
                    <a:pt x="768" y="277"/>
                    <a:pt x="705" y="214"/>
                  </a:cubicBezTo>
                  <a:cubicBezTo>
                    <a:pt x="636" y="81"/>
                    <a:pt x="503" y="13"/>
                    <a:pt x="440" y="13"/>
                  </a:cubicBezTo>
                  <a:cubicBezTo>
                    <a:pt x="414" y="4"/>
                    <a:pt x="386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8"/>
            <p:cNvSpPr/>
            <p:nvPr/>
          </p:nvSpPr>
          <p:spPr>
            <a:xfrm>
              <a:off x="2040535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7" y="0"/>
                  </a:moveTo>
                  <a:cubicBezTo>
                    <a:pt x="300" y="0"/>
                    <a:pt x="283" y="9"/>
                    <a:pt x="266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6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2" y="689"/>
                    <a:pt x="462" y="621"/>
                    <a:pt x="398" y="557"/>
                  </a:cubicBezTo>
                  <a:cubicBezTo>
                    <a:pt x="329" y="425"/>
                    <a:pt x="398" y="292"/>
                    <a:pt x="398" y="160"/>
                  </a:cubicBezTo>
                  <a:cubicBezTo>
                    <a:pt x="398" y="63"/>
                    <a:pt x="361" y="0"/>
                    <a:pt x="31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8"/>
            <p:cNvSpPr/>
            <p:nvPr/>
          </p:nvSpPr>
          <p:spPr>
            <a:xfrm>
              <a:off x="2024854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22" y="1"/>
                  </a:moveTo>
                  <a:cubicBezTo>
                    <a:pt x="31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53" y="437"/>
                    <a:pt x="178" y="445"/>
                    <a:pt x="207" y="445"/>
                  </a:cubicBezTo>
                  <a:cubicBezTo>
                    <a:pt x="278" y="445"/>
                    <a:pt x="372" y="399"/>
                    <a:pt x="466" y="350"/>
                  </a:cubicBezTo>
                  <a:cubicBezTo>
                    <a:pt x="466" y="287"/>
                    <a:pt x="530" y="154"/>
                    <a:pt x="530" y="85"/>
                  </a:cubicBezTo>
                  <a:cubicBezTo>
                    <a:pt x="510" y="23"/>
                    <a:pt x="469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8"/>
            <p:cNvSpPr/>
            <p:nvPr/>
          </p:nvSpPr>
          <p:spPr>
            <a:xfrm>
              <a:off x="2022347" y="310153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6"/>
                    <a:pt x="202" y="662"/>
                  </a:cubicBezTo>
                  <a:lnTo>
                    <a:pt x="398" y="662"/>
                  </a:lnTo>
                  <a:cubicBezTo>
                    <a:pt x="466" y="599"/>
                    <a:pt x="466" y="530"/>
                    <a:pt x="466" y="466"/>
                  </a:cubicBezTo>
                  <a:cubicBezTo>
                    <a:pt x="466" y="334"/>
                    <a:pt x="599" y="201"/>
                    <a:pt x="530" y="69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8"/>
            <p:cNvSpPr/>
            <p:nvPr/>
          </p:nvSpPr>
          <p:spPr>
            <a:xfrm>
              <a:off x="2024249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398" y="1"/>
                  </a:moveTo>
                  <a:cubicBezTo>
                    <a:pt x="265" y="1"/>
                    <a:pt x="1" y="202"/>
                    <a:pt x="197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70"/>
                    <a:pt x="417" y="370"/>
                  </a:cubicBezTo>
                  <a:cubicBezTo>
                    <a:pt x="426" y="370"/>
                    <a:pt x="440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3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8"/>
            <p:cNvSpPr/>
            <p:nvPr/>
          </p:nvSpPr>
          <p:spPr>
            <a:xfrm>
              <a:off x="2042389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70" y="1"/>
                  </a:moveTo>
                  <a:cubicBezTo>
                    <a:pt x="1" y="1"/>
                    <a:pt x="1" y="69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8"/>
            <p:cNvSpPr/>
            <p:nvPr/>
          </p:nvSpPr>
          <p:spPr>
            <a:xfrm>
              <a:off x="2034270" y="328947"/>
              <a:ext cx="5630" cy="6927"/>
            </a:xfrm>
            <a:custGeom>
              <a:avLst/>
              <a:gdLst/>
              <a:ahLst/>
              <a:cxnLst/>
              <a:rect l="l" t="t" r="r" b="b"/>
              <a:pathLst>
                <a:path w="595" h="732" extrusionOk="0">
                  <a:moveTo>
                    <a:pt x="329" y="0"/>
                  </a:moveTo>
                  <a:cubicBezTo>
                    <a:pt x="64" y="0"/>
                    <a:pt x="1" y="530"/>
                    <a:pt x="197" y="662"/>
                  </a:cubicBezTo>
                  <a:cubicBezTo>
                    <a:pt x="197" y="662"/>
                    <a:pt x="266" y="662"/>
                    <a:pt x="266" y="731"/>
                  </a:cubicBezTo>
                  <a:cubicBezTo>
                    <a:pt x="329" y="731"/>
                    <a:pt x="398" y="731"/>
                    <a:pt x="398" y="662"/>
                  </a:cubicBezTo>
                  <a:cubicBezTo>
                    <a:pt x="462" y="599"/>
                    <a:pt x="462" y="599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9"/>
                    <a:pt x="398" y="0"/>
                    <a:pt x="32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8"/>
            <p:cNvSpPr/>
            <p:nvPr/>
          </p:nvSpPr>
          <p:spPr>
            <a:xfrm>
              <a:off x="2021741" y="261939"/>
              <a:ext cx="5025" cy="5621"/>
            </a:xfrm>
            <a:custGeom>
              <a:avLst/>
              <a:gdLst/>
              <a:ahLst/>
              <a:cxnLst/>
              <a:rect l="l" t="t" r="r" b="b"/>
              <a:pathLst>
                <a:path w="531" h="594" extrusionOk="0">
                  <a:moveTo>
                    <a:pt x="266" y="0"/>
                  </a:moveTo>
                  <a:cubicBezTo>
                    <a:pt x="197" y="64"/>
                    <a:pt x="197" y="133"/>
                    <a:pt x="197" y="196"/>
                  </a:cubicBezTo>
                  <a:cubicBezTo>
                    <a:pt x="197" y="196"/>
                    <a:pt x="133" y="265"/>
                    <a:pt x="133" y="329"/>
                  </a:cubicBezTo>
                  <a:cubicBezTo>
                    <a:pt x="64" y="397"/>
                    <a:pt x="1" y="461"/>
                    <a:pt x="64" y="530"/>
                  </a:cubicBezTo>
                  <a:cubicBezTo>
                    <a:pt x="64" y="530"/>
                    <a:pt x="133" y="593"/>
                    <a:pt x="197" y="593"/>
                  </a:cubicBezTo>
                  <a:cubicBezTo>
                    <a:pt x="266" y="593"/>
                    <a:pt x="329" y="530"/>
                    <a:pt x="329" y="461"/>
                  </a:cubicBezTo>
                  <a:cubicBezTo>
                    <a:pt x="398" y="461"/>
                    <a:pt x="398" y="397"/>
                    <a:pt x="398" y="397"/>
                  </a:cubicBezTo>
                  <a:cubicBezTo>
                    <a:pt x="462" y="329"/>
                    <a:pt x="530" y="265"/>
                    <a:pt x="530" y="196"/>
                  </a:cubicBezTo>
                  <a:cubicBezTo>
                    <a:pt x="462" y="133"/>
                    <a:pt x="462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8"/>
            <p:cNvSpPr/>
            <p:nvPr/>
          </p:nvSpPr>
          <p:spPr>
            <a:xfrm>
              <a:off x="2028611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8" y="726"/>
                    <a:pt x="398" y="726"/>
                  </a:cubicBezTo>
                  <a:cubicBezTo>
                    <a:pt x="466" y="663"/>
                    <a:pt x="466" y="594"/>
                    <a:pt x="398" y="530"/>
                  </a:cubicBezTo>
                  <a:cubicBezTo>
                    <a:pt x="334" y="398"/>
                    <a:pt x="398" y="265"/>
                    <a:pt x="398" y="133"/>
                  </a:cubicBezTo>
                  <a:cubicBezTo>
                    <a:pt x="398" y="64"/>
                    <a:pt x="334" y="1"/>
                    <a:pt x="20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8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8"/>
            <p:cNvSpPr/>
            <p:nvPr/>
          </p:nvSpPr>
          <p:spPr>
            <a:xfrm>
              <a:off x="2042389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70" y="1"/>
                  </a:moveTo>
                  <a:cubicBezTo>
                    <a:pt x="1" y="1"/>
                    <a:pt x="1" y="70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9"/>
                    <a:pt x="202" y="599"/>
                    <a:pt x="266" y="599"/>
                  </a:cubicBezTo>
                  <a:cubicBezTo>
                    <a:pt x="335" y="599"/>
                    <a:pt x="335" y="530"/>
                    <a:pt x="335" y="467"/>
                  </a:cubicBezTo>
                  <a:cubicBezTo>
                    <a:pt x="266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8"/>
            <p:cNvSpPr/>
            <p:nvPr/>
          </p:nvSpPr>
          <p:spPr>
            <a:xfrm>
              <a:off x="2036778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7" y="1"/>
                    <a:pt x="180" y="157"/>
                    <a:pt x="133" y="204"/>
                  </a:cubicBezTo>
                  <a:cubicBezTo>
                    <a:pt x="64" y="273"/>
                    <a:pt x="1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461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8"/>
            <p:cNvSpPr/>
            <p:nvPr/>
          </p:nvSpPr>
          <p:spPr>
            <a:xfrm>
              <a:off x="2033627" y="280884"/>
              <a:ext cx="5015" cy="5469"/>
            </a:xfrm>
            <a:custGeom>
              <a:avLst/>
              <a:gdLst/>
              <a:ahLst/>
              <a:cxnLst/>
              <a:rect l="l" t="t" r="r" b="b"/>
              <a:pathLst>
                <a:path w="530" h="578" extrusionOk="0">
                  <a:moveTo>
                    <a:pt x="357" y="0"/>
                  </a:moveTo>
                  <a:cubicBezTo>
                    <a:pt x="332" y="0"/>
                    <a:pt x="299" y="16"/>
                    <a:pt x="265" y="48"/>
                  </a:cubicBezTo>
                  <a:cubicBezTo>
                    <a:pt x="201" y="48"/>
                    <a:pt x="201" y="117"/>
                    <a:pt x="201" y="180"/>
                  </a:cubicBezTo>
                  <a:cubicBezTo>
                    <a:pt x="201" y="249"/>
                    <a:pt x="132" y="313"/>
                    <a:pt x="132" y="382"/>
                  </a:cubicBezTo>
                  <a:cubicBezTo>
                    <a:pt x="69" y="382"/>
                    <a:pt x="0" y="445"/>
                    <a:pt x="69" y="514"/>
                  </a:cubicBezTo>
                  <a:cubicBezTo>
                    <a:pt x="69" y="578"/>
                    <a:pt x="132" y="578"/>
                    <a:pt x="201" y="578"/>
                  </a:cubicBezTo>
                  <a:cubicBezTo>
                    <a:pt x="265" y="578"/>
                    <a:pt x="334" y="514"/>
                    <a:pt x="334" y="514"/>
                  </a:cubicBezTo>
                  <a:cubicBezTo>
                    <a:pt x="397" y="445"/>
                    <a:pt x="397" y="445"/>
                    <a:pt x="397" y="382"/>
                  </a:cubicBezTo>
                  <a:cubicBezTo>
                    <a:pt x="466" y="313"/>
                    <a:pt x="530" y="249"/>
                    <a:pt x="530" y="180"/>
                  </a:cubicBezTo>
                  <a:cubicBezTo>
                    <a:pt x="530" y="117"/>
                    <a:pt x="466" y="48"/>
                    <a:pt x="397" y="48"/>
                  </a:cubicBezTo>
                  <a:cubicBezTo>
                    <a:pt x="397" y="16"/>
                    <a:pt x="381" y="0"/>
                    <a:pt x="35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8"/>
            <p:cNvSpPr/>
            <p:nvPr/>
          </p:nvSpPr>
          <p:spPr>
            <a:xfrm>
              <a:off x="2030513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64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7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7" y="197"/>
                    <a:pt x="197" y="133"/>
                  </a:cubicBezTo>
                  <a:cubicBezTo>
                    <a:pt x="197" y="64"/>
                    <a:pt x="133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8"/>
            <p:cNvSpPr/>
            <p:nvPr/>
          </p:nvSpPr>
          <p:spPr>
            <a:xfrm>
              <a:off x="2036390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3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4" y="210"/>
                  </a:cubicBezTo>
                  <a:cubicBezTo>
                    <a:pt x="635" y="77"/>
                    <a:pt x="502" y="14"/>
                    <a:pt x="439" y="14"/>
                  </a:cubicBezTo>
                  <a:cubicBezTo>
                    <a:pt x="411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8"/>
            <p:cNvSpPr/>
            <p:nvPr/>
          </p:nvSpPr>
          <p:spPr>
            <a:xfrm>
              <a:off x="2040535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16" y="0"/>
                  </a:moveTo>
                  <a:cubicBezTo>
                    <a:pt x="300" y="0"/>
                    <a:pt x="283" y="8"/>
                    <a:pt x="266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6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2" y="687"/>
                    <a:pt x="462" y="624"/>
                    <a:pt x="398" y="555"/>
                  </a:cubicBezTo>
                  <a:cubicBezTo>
                    <a:pt x="329" y="423"/>
                    <a:pt x="398" y="290"/>
                    <a:pt x="398" y="158"/>
                  </a:cubicBezTo>
                  <a:cubicBezTo>
                    <a:pt x="398" y="61"/>
                    <a:pt x="361" y="0"/>
                    <a:pt x="31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8"/>
            <p:cNvSpPr/>
            <p:nvPr/>
          </p:nvSpPr>
          <p:spPr>
            <a:xfrm>
              <a:off x="2024854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21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53" y="436"/>
                    <a:pt x="179" y="445"/>
                    <a:pt x="209" y="445"/>
                  </a:cubicBezTo>
                  <a:cubicBezTo>
                    <a:pt x="280" y="445"/>
                    <a:pt x="373" y="397"/>
                    <a:pt x="466" y="352"/>
                  </a:cubicBezTo>
                  <a:cubicBezTo>
                    <a:pt x="466" y="284"/>
                    <a:pt x="530" y="151"/>
                    <a:pt x="530" y="88"/>
                  </a:cubicBezTo>
                  <a:cubicBezTo>
                    <a:pt x="510" y="24"/>
                    <a:pt x="469" y="0"/>
                    <a:pt x="42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8"/>
            <p:cNvSpPr/>
            <p:nvPr/>
          </p:nvSpPr>
          <p:spPr>
            <a:xfrm>
              <a:off x="2022347" y="271960"/>
              <a:ext cx="5668" cy="6274"/>
            </a:xfrm>
            <a:custGeom>
              <a:avLst/>
              <a:gdLst/>
              <a:ahLst/>
              <a:cxnLst/>
              <a:rect l="l" t="t" r="r" b="b"/>
              <a:pathLst>
                <a:path w="599" h="663" extrusionOk="0">
                  <a:moveTo>
                    <a:pt x="334" y="0"/>
                  </a:moveTo>
                  <a:cubicBezTo>
                    <a:pt x="69" y="0"/>
                    <a:pt x="0" y="461"/>
                    <a:pt x="202" y="663"/>
                  </a:cubicBezTo>
                  <a:lnTo>
                    <a:pt x="398" y="663"/>
                  </a:lnTo>
                  <a:cubicBezTo>
                    <a:pt x="466" y="594"/>
                    <a:pt x="466" y="530"/>
                    <a:pt x="466" y="461"/>
                  </a:cubicBezTo>
                  <a:cubicBezTo>
                    <a:pt x="466" y="329"/>
                    <a:pt x="599" y="196"/>
                    <a:pt x="530" y="64"/>
                  </a:cubicBezTo>
                  <a:cubicBezTo>
                    <a:pt x="466" y="0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8"/>
            <p:cNvSpPr/>
            <p:nvPr/>
          </p:nvSpPr>
          <p:spPr>
            <a:xfrm>
              <a:off x="2024249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398" y="1"/>
                  </a:moveTo>
                  <a:cubicBezTo>
                    <a:pt x="265" y="1"/>
                    <a:pt x="1" y="197"/>
                    <a:pt x="197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398" y="368"/>
                    <a:pt x="417" y="368"/>
                  </a:cubicBezTo>
                  <a:cubicBezTo>
                    <a:pt x="426" y="368"/>
                    <a:pt x="440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3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30" y="1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8"/>
            <p:cNvSpPr/>
            <p:nvPr/>
          </p:nvSpPr>
          <p:spPr>
            <a:xfrm>
              <a:off x="2042389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70" y="1"/>
                  </a:moveTo>
                  <a:cubicBezTo>
                    <a:pt x="1" y="1"/>
                    <a:pt x="1" y="64"/>
                    <a:pt x="1" y="133"/>
                  </a:cubicBezTo>
                  <a:lnTo>
                    <a:pt x="1" y="398"/>
                  </a:lnTo>
                  <a:lnTo>
                    <a:pt x="133" y="530"/>
                  </a:lnTo>
                  <a:cubicBezTo>
                    <a:pt x="133" y="594"/>
                    <a:pt x="202" y="594"/>
                    <a:pt x="266" y="594"/>
                  </a:cubicBezTo>
                  <a:cubicBezTo>
                    <a:pt x="335" y="594"/>
                    <a:pt x="335" y="530"/>
                    <a:pt x="335" y="462"/>
                  </a:cubicBezTo>
                  <a:cubicBezTo>
                    <a:pt x="266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8"/>
            <p:cNvSpPr/>
            <p:nvPr/>
          </p:nvSpPr>
          <p:spPr>
            <a:xfrm>
              <a:off x="2034270" y="290754"/>
              <a:ext cx="5630" cy="6879"/>
            </a:xfrm>
            <a:custGeom>
              <a:avLst/>
              <a:gdLst/>
              <a:ahLst/>
              <a:cxnLst/>
              <a:rect l="l" t="t" r="r" b="b"/>
              <a:pathLst>
                <a:path w="595" h="727" extrusionOk="0">
                  <a:moveTo>
                    <a:pt x="329" y="1"/>
                  </a:moveTo>
                  <a:cubicBezTo>
                    <a:pt x="64" y="1"/>
                    <a:pt x="1" y="530"/>
                    <a:pt x="197" y="663"/>
                  </a:cubicBezTo>
                  <a:cubicBezTo>
                    <a:pt x="197" y="663"/>
                    <a:pt x="266" y="663"/>
                    <a:pt x="266" y="726"/>
                  </a:cubicBezTo>
                  <a:cubicBezTo>
                    <a:pt x="329" y="726"/>
                    <a:pt x="398" y="726"/>
                    <a:pt x="398" y="663"/>
                  </a:cubicBezTo>
                  <a:cubicBezTo>
                    <a:pt x="462" y="594"/>
                    <a:pt x="462" y="594"/>
                    <a:pt x="462" y="530"/>
                  </a:cubicBezTo>
                  <a:cubicBezTo>
                    <a:pt x="462" y="398"/>
                    <a:pt x="594" y="265"/>
                    <a:pt x="531" y="133"/>
                  </a:cubicBezTo>
                  <a:cubicBezTo>
                    <a:pt x="531" y="64"/>
                    <a:pt x="398" y="1"/>
                    <a:pt x="32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8"/>
            <p:cNvSpPr/>
            <p:nvPr/>
          </p:nvSpPr>
          <p:spPr>
            <a:xfrm>
              <a:off x="2046156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5"/>
                    <a:pt x="69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1"/>
                  </a:cubicBezTo>
                  <a:cubicBezTo>
                    <a:pt x="334" y="461"/>
                    <a:pt x="334" y="398"/>
                    <a:pt x="334" y="398"/>
                  </a:cubicBezTo>
                  <a:cubicBezTo>
                    <a:pt x="397" y="329"/>
                    <a:pt x="466" y="265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8"/>
            <p:cNvSpPr/>
            <p:nvPr/>
          </p:nvSpPr>
          <p:spPr>
            <a:xfrm>
              <a:off x="20524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1"/>
                    <a:pt x="265" y="663"/>
                  </a:cubicBezTo>
                  <a:cubicBezTo>
                    <a:pt x="334" y="727"/>
                    <a:pt x="397" y="727"/>
                    <a:pt x="397" y="727"/>
                  </a:cubicBezTo>
                  <a:cubicBezTo>
                    <a:pt x="466" y="663"/>
                    <a:pt x="466" y="594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8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8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8"/>
            <p:cNvSpPr/>
            <p:nvPr/>
          </p:nvSpPr>
          <p:spPr>
            <a:xfrm>
              <a:off x="2060587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50" y="488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1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8"/>
            <p:cNvSpPr/>
            <p:nvPr/>
          </p:nvSpPr>
          <p:spPr>
            <a:xfrm>
              <a:off x="2058079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8"/>
            <p:cNvSpPr/>
            <p:nvPr/>
          </p:nvSpPr>
          <p:spPr>
            <a:xfrm>
              <a:off x="2054322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8"/>
            <p:cNvSpPr/>
            <p:nvPr/>
          </p:nvSpPr>
          <p:spPr>
            <a:xfrm>
              <a:off x="2060199" y="502375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0"/>
                  </a:moveTo>
                  <a:cubicBezTo>
                    <a:pt x="174" y="0"/>
                    <a:pt x="0" y="173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1"/>
                    <a:pt x="571" y="411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1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8"/>
            <p:cNvSpPr/>
            <p:nvPr/>
          </p:nvSpPr>
          <p:spPr>
            <a:xfrm>
              <a:off x="2064344" y="511640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8"/>
            <p:cNvSpPr/>
            <p:nvPr/>
          </p:nvSpPr>
          <p:spPr>
            <a:xfrm>
              <a:off x="2048654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1"/>
                  </a:moveTo>
                  <a:cubicBezTo>
                    <a:pt x="318" y="1"/>
                    <a:pt x="180" y="108"/>
                    <a:pt x="133" y="151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3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8"/>
            <p:cNvSpPr/>
            <p:nvPr/>
          </p:nvSpPr>
          <p:spPr>
            <a:xfrm>
              <a:off x="2046799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1" y="197"/>
                    <a:pt x="462" y="64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8"/>
            <p:cNvSpPr/>
            <p:nvPr/>
          </p:nvSpPr>
          <p:spPr>
            <a:xfrm>
              <a:off x="2046156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1" y="1"/>
                  </a:moveTo>
                  <a:cubicBezTo>
                    <a:pt x="132" y="69"/>
                    <a:pt x="132" y="133"/>
                    <a:pt x="132" y="202"/>
                  </a:cubicBezTo>
                  <a:cubicBezTo>
                    <a:pt x="132" y="265"/>
                    <a:pt x="69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5"/>
                    <a:pt x="466" y="202"/>
                  </a:cubicBezTo>
                  <a:cubicBezTo>
                    <a:pt x="466" y="133"/>
                    <a:pt x="397" y="69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8"/>
            <p:cNvSpPr/>
            <p:nvPr/>
          </p:nvSpPr>
          <p:spPr>
            <a:xfrm>
              <a:off x="20524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1"/>
                  </a:moveTo>
                  <a:cubicBezTo>
                    <a:pt x="0" y="202"/>
                    <a:pt x="133" y="531"/>
                    <a:pt x="265" y="663"/>
                  </a:cubicBezTo>
                  <a:cubicBezTo>
                    <a:pt x="334" y="732"/>
                    <a:pt x="397" y="732"/>
                    <a:pt x="397" y="732"/>
                  </a:cubicBezTo>
                  <a:cubicBezTo>
                    <a:pt x="466" y="663"/>
                    <a:pt x="466" y="599"/>
                    <a:pt x="397" y="531"/>
                  </a:cubicBezTo>
                  <a:cubicBezTo>
                    <a:pt x="334" y="398"/>
                    <a:pt x="466" y="266"/>
                    <a:pt x="466" y="133"/>
                  </a:cubicBezTo>
                  <a:cubicBezTo>
                    <a:pt x="39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8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8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8"/>
            <p:cNvSpPr/>
            <p:nvPr/>
          </p:nvSpPr>
          <p:spPr>
            <a:xfrm>
              <a:off x="2060587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50" y="488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8"/>
            <p:cNvSpPr/>
            <p:nvPr/>
          </p:nvSpPr>
          <p:spPr>
            <a:xfrm>
              <a:off x="2058079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7" y="52"/>
                  </a:cubicBezTo>
                  <a:cubicBezTo>
                    <a:pt x="133" y="52"/>
                    <a:pt x="133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1" y="381"/>
                    <a:pt x="1" y="450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50"/>
                    <a:pt x="329" y="450"/>
                    <a:pt x="329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8"/>
            <p:cNvSpPr/>
            <p:nvPr/>
          </p:nvSpPr>
          <p:spPr>
            <a:xfrm>
              <a:off x="2054322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64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8"/>
            <p:cNvSpPr/>
            <p:nvPr/>
          </p:nvSpPr>
          <p:spPr>
            <a:xfrm>
              <a:off x="2060180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60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1" y="347"/>
                  </a:lnTo>
                  <a:cubicBezTo>
                    <a:pt x="504" y="347"/>
                    <a:pt x="504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7" y="82"/>
                    <a:pt x="573" y="13"/>
                    <a:pt x="441" y="13"/>
                  </a:cubicBezTo>
                  <a:cubicBezTo>
                    <a:pt x="414" y="5"/>
                    <a:pt x="387" y="1"/>
                    <a:pt x="36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8"/>
            <p:cNvSpPr/>
            <p:nvPr/>
          </p:nvSpPr>
          <p:spPr>
            <a:xfrm>
              <a:off x="2064344" y="473428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9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7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8"/>
            <p:cNvSpPr/>
            <p:nvPr/>
          </p:nvSpPr>
          <p:spPr>
            <a:xfrm>
              <a:off x="2048654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8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8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8"/>
            <p:cNvSpPr/>
            <p:nvPr/>
          </p:nvSpPr>
          <p:spPr>
            <a:xfrm>
              <a:off x="2046799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8"/>
            <p:cNvSpPr/>
            <p:nvPr/>
          </p:nvSpPr>
          <p:spPr>
            <a:xfrm>
              <a:off x="2048058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30" y="397"/>
                    <a:pt x="594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8"/>
            <p:cNvSpPr/>
            <p:nvPr/>
          </p:nvSpPr>
          <p:spPr>
            <a:xfrm>
              <a:off x="2066198" y="485569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2"/>
                  </a:cubicBezTo>
                  <a:cubicBezTo>
                    <a:pt x="1" y="265"/>
                    <a:pt x="1" y="334"/>
                    <a:pt x="69" y="397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8"/>
            <p:cNvSpPr/>
            <p:nvPr/>
          </p:nvSpPr>
          <p:spPr>
            <a:xfrm>
              <a:off x="2058685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32"/>
                  </a:cubicBezTo>
                  <a:cubicBezTo>
                    <a:pt x="265" y="732"/>
                    <a:pt x="334" y="732"/>
                    <a:pt x="334" y="663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8"/>
            <p:cNvSpPr/>
            <p:nvPr/>
          </p:nvSpPr>
          <p:spPr>
            <a:xfrm>
              <a:off x="2046156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1"/>
                  </a:moveTo>
                  <a:cubicBezTo>
                    <a:pt x="132" y="64"/>
                    <a:pt x="132" y="133"/>
                    <a:pt x="132" y="197"/>
                  </a:cubicBezTo>
                  <a:cubicBezTo>
                    <a:pt x="132" y="266"/>
                    <a:pt x="69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0" y="530"/>
                    <a:pt x="69" y="594"/>
                    <a:pt x="132" y="594"/>
                  </a:cubicBezTo>
                  <a:cubicBezTo>
                    <a:pt x="201" y="594"/>
                    <a:pt x="265" y="530"/>
                    <a:pt x="265" y="462"/>
                  </a:cubicBezTo>
                  <a:cubicBezTo>
                    <a:pt x="334" y="462"/>
                    <a:pt x="334" y="398"/>
                    <a:pt x="334" y="398"/>
                  </a:cubicBezTo>
                  <a:cubicBezTo>
                    <a:pt x="397" y="329"/>
                    <a:pt x="466" y="266"/>
                    <a:pt x="466" y="197"/>
                  </a:cubicBezTo>
                  <a:cubicBezTo>
                    <a:pt x="466" y="133"/>
                    <a:pt x="397" y="64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8"/>
            <p:cNvSpPr/>
            <p:nvPr/>
          </p:nvSpPr>
          <p:spPr>
            <a:xfrm>
              <a:off x="20524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3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8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8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8"/>
            <p:cNvSpPr/>
            <p:nvPr/>
          </p:nvSpPr>
          <p:spPr>
            <a:xfrm>
              <a:off x="2060587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50" y="487"/>
                    <a:pt x="177" y="495"/>
                    <a:pt x="209" y="495"/>
                  </a:cubicBezTo>
                  <a:cubicBezTo>
                    <a:pt x="295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8"/>
            <p:cNvSpPr/>
            <p:nvPr/>
          </p:nvSpPr>
          <p:spPr>
            <a:xfrm>
              <a:off x="2058079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8"/>
                  </a:cubicBezTo>
                  <a:cubicBezTo>
                    <a:pt x="133" y="48"/>
                    <a:pt x="133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8"/>
            <p:cNvSpPr/>
            <p:nvPr/>
          </p:nvSpPr>
          <p:spPr>
            <a:xfrm>
              <a:off x="2054322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8"/>
            <p:cNvSpPr/>
            <p:nvPr/>
          </p:nvSpPr>
          <p:spPr>
            <a:xfrm>
              <a:off x="2060199" y="425943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3"/>
                    <a:pt x="636" y="459"/>
                    <a:pt x="669" y="459"/>
                  </a:cubicBezTo>
                  <a:cubicBezTo>
                    <a:pt x="702" y="459"/>
                    <a:pt x="735" y="443"/>
                    <a:pt x="767" y="412"/>
                  </a:cubicBezTo>
                  <a:cubicBezTo>
                    <a:pt x="767" y="343"/>
                    <a:pt x="767" y="279"/>
                    <a:pt x="703" y="210"/>
                  </a:cubicBezTo>
                  <a:cubicBezTo>
                    <a:pt x="635" y="78"/>
                    <a:pt x="571" y="14"/>
                    <a:pt x="439" y="14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8"/>
            <p:cNvSpPr/>
            <p:nvPr/>
          </p:nvSpPr>
          <p:spPr>
            <a:xfrm>
              <a:off x="2064344" y="435207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7" y="26"/>
                  </a:lnTo>
                  <a:cubicBezTo>
                    <a:pt x="1" y="158"/>
                    <a:pt x="133" y="555"/>
                    <a:pt x="265" y="688"/>
                  </a:cubicBezTo>
                  <a:cubicBezTo>
                    <a:pt x="308" y="688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8"/>
                  </a:cubicBezTo>
                  <a:cubicBezTo>
                    <a:pt x="461" y="688"/>
                    <a:pt x="461" y="624"/>
                    <a:pt x="398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8"/>
            <p:cNvSpPr/>
            <p:nvPr/>
          </p:nvSpPr>
          <p:spPr>
            <a:xfrm>
              <a:off x="2048654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8" y="1"/>
                    <a:pt x="180" y="108"/>
                    <a:pt x="133" y="152"/>
                  </a:cubicBezTo>
                  <a:cubicBezTo>
                    <a:pt x="70" y="220"/>
                    <a:pt x="1" y="353"/>
                    <a:pt x="133" y="416"/>
                  </a:cubicBezTo>
                  <a:cubicBezTo>
                    <a:pt x="154" y="437"/>
                    <a:pt x="185" y="445"/>
                    <a:pt x="221" y="445"/>
                  </a:cubicBezTo>
                  <a:cubicBezTo>
                    <a:pt x="307" y="445"/>
                    <a:pt x="418" y="398"/>
                    <a:pt x="467" y="353"/>
                  </a:cubicBezTo>
                  <a:cubicBezTo>
                    <a:pt x="467" y="284"/>
                    <a:pt x="531" y="152"/>
                    <a:pt x="531" y="88"/>
                  </a:cubicBezTo>
                  <a:cubicBezTo>
                    <a:pt x="510" y="24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8"/>
            <p:cNvSpPr/>
            <p:nvPr/>
          </p:nvSpPr>
          <p:spPr>
            <a:xfrm>
              <a:off x="2046799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8"/>
            <p:cNvSpPr/>
            <p:nvPr/>
          </p:nvSpPr>
          <p:spPr>
            <a:xfrm>
              <a:off x="2048058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8"/>
            <p:cNvSpPr/>
            <p:nvPr/>
          </p:nvSpPr>
          <p:spPr>
            <a:xfrm>
              <a:off x="2066198" y="447376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8"/>
            <p:cNvSpPr/>
            <p:nvPr/>
          </p:nvSpPr>
          <p:spPr>
            <a:xfrm>
              <a:off x="2058685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3"/>
                    <a:pt x="397" y="593"/>
                    <a:pt x="397" y="530"/>
                  </a:cubicBezTo>
                  <a:cubicBezTo>
                    <a:pt x="397" y="397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8"/>
            <p:cNvSpPr/>
            <p:nvPr/>
          </p:nvSpPr>
          <p:spPr>
            <a:xfrm>
              <a:off x="2046156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0" y="530"/>
                    <a:pt x="69" y="599"/>
                    <a:pt x="132" y="599"/>
                  </a:cubicBezTo>
                  <a:cubicBezTo>
                    <a:pt x="201" y="599"/>
                    <a:pt x="265" y="530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4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8"/>
            <p:cNvSpPr/>
            <p:nvPr/>
          </p:nvSpPr>
          <p:spPr>
            <a:xfrm>
              <a:off x="20524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1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7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8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8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8"/>
            <p:cNvSpPr/>
            <p:nvPr/>
          </p:nvSpPr>
          <p:spPr>
            <a:xfrm>
              <a:off x="2060587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0"/>
                  </a:moveTo>
                  <a:cubicBezTo>
                    <a:pt x="334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50" y="489"/>
                    <a:pt x="176" y="496"/>
                    <a:pt x="208" y="496"/>
                  </a:cubicBezTo>
                  <a:cubicBezTo>
                    <a:pt x="294" y="496"/>
                    <a:pt x="415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12" y="21"/>
                    <a:pt x="479" y="0"/>
                    <a:pt x="44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8"/>
            <p:cNvSpPr/>
            <p:nvPr/>
          </p:nvSpPr>
          <p:spPr>
            <a:xfrm>
              <a:off x="2058079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1" y="380"/>
                    <a:pt x="1" y="449"/>
                    <a:pt x="1" y="512"/>
                  </a:cubicBezTo>
                  <a:cubicBezTo>
                    <a:pt x="1" y="581"/>
                    <a:pt x="64" y="581"/>
                    <a:pt x="133" y="581"/>
                  </a:cubicBezTo>
                  <a:cubicBezTo>
                    <a:pt x="197" y="581"/>
                    <a:pt x="265" y="512"/>
                    <a:pt x="265" y="512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8"/>
            <p:cNvSpPr/>
            <p:nvPr/>
          </p:nvSpPr>
          <p:spPr>
            <a:xfrm>
              <a:off x="2054322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8"/>
            <p:cNvSpPr/>
            <p:nvPr/>
          </p:nvSpPr>
          <p:spPr>
            <a:xfrm>
              <a:off x="2060180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2"/>
                    <a:pt x="441" y="12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8"/>
            <p:cNvSpPr/>
            <p:nvPr/>
          </p:nvSpPr>
          <p:spPr>
            <a:xfrm>
              <a:off x="2064344" y="396995"/>
              <a:ext cx="4372" cy="6804"/>
            </a:xfrm>
            <a:custGeom>
              <a:avLst/>
              <a:gdLst/>
              <a:ahLst/>
              <a:cxnLst/>
              <a:rect l="l" t="t" r="r" b="b"/>
              <a:pathLst>
                <a:path w="462" h="719" extrusionOk="0">
                  <a:moveTo>
                    <a:pt x="328" y="1"/>
                  </a:moveTo>
                  <a:cubicBezTo>
                    <a:pt x="305" y="1"/>
                    <a:pt x="283" y="10"/>
                    <a:pt x="265" y="28"/>
                  </a:cubicBezTo>
                  <a:lnTo>
                    <a:pt x="197" y="28"/>
                  </a:lnTo>
                  <a:cubicBezTo>
                    <a:pt x="1" y="160"/>
                    <a:pt x="133" y="558"/>
                    <a:pt x="265" y="690"/>
                  </a:cubicBezTo>
                  <a:cubicBezTo>
                    <a:pt x="308" y="690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90"/>
                  </a:cubicBezTo>
                  <a:cubicBezTo>
                    <a:pt x="461" y="690"/>
                    <a:pt x="461" y="621"/>
                    <a:pt x="398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8"/>
            <p:cNvSpPr/>
            <p:nvPr/>
          </p:nvSpPr>
          <p:spPr>
            <a:xfrm>
              <a:off x="2048654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9" y="0"/>
                    <a:pt x="180" y="107"/>
                    <a:pt x="133" y="154"/>
                  </a:cubicBezTo>
                  <a:cubicBezTo>
                    <a:pt x="70" y="217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6"/>
                    <a:pt x="531" y="154"/>
                    <a:pt x="531" y="85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8"/>
            <p:cNvSpPr/>
            <p:nvPr/>
          </p:nvSpPr>
          <p:spPr>
            <a:xfrm>
              <a:off x="2046799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6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1" y="202"/>
                    <a:pt x="462" y="70"/>
                  </a:cubicBezTo>
                  <a:cubicBezTo>
                    <a:pt x="462" y="1"/>
                    <a:pt x="329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8"/>
            <p:cNvSpPr/>
            <p:nvPr/>
          </p:nvSpPr>
          <p:spPr>
            <a:xfrm>
              <a:off x="2048058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30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8"/>
            <p:cNvSpPr/>
            <p:nvPr/>
          </p:nvSpPr>
          <p:spPr>
            <a:xfrm>
              <a:off x="2066198" y="409136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6"/>
                    <a:pt x="69" y="466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8"/>
            <p:cNvSpPr/>
            <p:nvPr/>
          </p:nvSpPr>
          <p:spPr>
            <a:xfrm>
              <a:off x="2058685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7"/>
                    <a:pt x="530" y="265"/>
                    <a:pt x="466" y="132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8"/>
            <p:cNvSpPr/>
            <p:nvPr/>
          </p:nvSpPr>
          <p:spPr>
            <a:xfrm>
              <a:off x="2046156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2"/>
                    <a:pt x="132" y="196"/>
                  </a:cubicBezTo>
                  <a:cubicBezTo>
                    <a:pt x="132" y="196"/>
                    <a:pt x="69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8"/>
                    <a:pt x="466" y="265"/>
                    <a:pt x="466" y="196"/>
                  </a:cubicBezTo>
                  <a:cubicBezTo>
                    <a:pt x="466" y="132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8"/>
            <p:cNvSpPr/>
            <p:nvPr/>
          </p:nvSpPr>
          <p:spPr>
            <a:xfrm>
              <a:off x="20524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1" y="0"/>
                  </a:moveTo>
                  <a:cubicBezTo>
                    <a:pt x="0" y="196"/>
                    <a:pt x="133" y="530"/>
                    <a:pt x="265" y="662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2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8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8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8"/>
            <p:cNvSpPr/>
            <p:nvPr/>
          </p:nvSpPr>
          <p:spPr>
            <a:xfrm>
              <a:off x="2060587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0"/>
                  </a:moveTo>
                  <a:cubicBezTo>
                    <a:pt x="336" y="0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12" y="20"/>
                    <a:pt x="481" y="0"/>
                    <a:pt x="44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8"/>
            <p:cNvSpPr/>
            <p:nvPr/>
          </p:nvSpPr>
          <p:spPr>
            <a:xfrm>
              <a:off x="2058079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7" y="49"/>
                  </a:cubicBezTo>
                  <a:cubicBezTo>
                    <a:pt x="133" y="49"/>
                    <a:pt x="133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1" y="382"/>
                    <a:pt x="1" y="446"/>
                    <a:pt x="1" y="515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5"/>
                    <a:pt x="265" y="515"/>
                  </a:cubicBezTo>
                  <a:cubicBezTo>
                    <a:pt x="329" y="446"/>
                    <a:pt x="329" y="446"/>
                    <a:pt x="329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8"/>
            <p:cNvSpPr/>
            <p:nvPr/>
          </p:nvSpPr>
          <p:spPr>
            <a:xfrm>
              <a:off x="2054322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8"/>
            <p:cNvSpPr/>
            <p:nvPr/>
          </p:nvSpPr>
          <p:spPr>
            <a:xfrm>
              <a:off x="2060199" y="349510"/>
              <a:ext cx="7258" cy="4353"/>
            </a:xfrm>
            <a:custGeom>
              <a:avLst/>
              <a:gdLst/>
              <a:ahLst/>
              <a:cxnLst/>
              <a:rect l="l" t="t" r="r" b="b"/>
              <a:pathLst>
                <a:path w="767" h="460" extrusionOk="0">
                  <a:moveTo>
                    <a:pt x="354" y="1"/>
                  </a:moveTo>
                  <a:cubicBezTo>
                    <a:pt x="174" y="1"/>
                    <a:pt x="0" y="174"/>
                    <a:pt x="174" y="343"/>
                  </a:cubicBezTo>
                  <a:lnTo>
                    <a:pt x="439" y="343"/>
                  </a:lnTo>
                  <a:cubicBezTo>
                    <a:pt x="502" y="343"/>
                    <a:pt x="502" y="412"/>
                    <a:pt x="571" y="412"/>
                  </a:cubicBezTo>
                  <a:cubicBezTo>
                    <a:pt x="603" y="444"/>
                    <a:pt x="636" y="460"/>
                    <a:pt x="669" y="460"/>
                  </a:cubicBezTo>
                  <a:cubicBezTo>
                    <a:pt x="702" y="460"/>
                    <a:pt x="735" y="444"/>
                    <a:pt x="767" y="412"/>
                  </a:cubicBezTo>
                  <a:cubicBezTo>
                    <a:pt x="767" y="343"/>
                    <a:pt x="767" y="279"/>
                    <a:pt x="703" y="211"/>
                  </a:cubicBezTo>
                  <a:cubicBezTo>
                    <a:pt x="635" y="78"/>
                    <a:pt x="571" y="15"/>
                    <a:pt x="439" y="15"/>
                  </a:cubicBezTo>
                  <a:cubicBezTo>
                    <a:pt x="411" y="5"/>
                    <a:pt x="382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8"/>
            <p:cNvSpPr/>
            <p:nvPr/>
          </p:nvSpPr>
          <p:spPr>
            <a:xfrm>
              <a:off x="2064344" y="358783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7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8"/>
            <p:cNvSpPr/>
            <p:nvPr/>
          </p:nvSpPr>
          <p:spPr>
            <a:xfrm>
              <a:off x="2048654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4"/>
                    <a:pt x="221" y="444"/>
                  </a:cubicBezTo>
                  <a:cubicBezTo>
                    <a:pt x="307" y="444"/>
                    <a:pt x="418" y="397"/>
                    <a:pt x="467" y="352"/>
                  </a:cubicBezTo>
                  <a:cubicBezTo>
                    <a:pt x="467" y="283"/>
                    <a:pt x="531" y="151"/>
                    <a:pt x="531" y="87"/>
                  </a:cubicBezTo>
                  <a:cubicBezTo>
                    <a:pt x="510" y="23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8"/>
            <p:cNvSpPr/>
            <p:nvPr/>
          </p:nvSpPr>
          <p:spPr>
            <a:xfrm>
              <a:off x="2046799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8"/>
            <p:cNvSpPr/>
            <p:nvPr/>
          </p:nvSpPr>
          <p:spPr>
            <a:xfrm>
              <a:off x="2048058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8"/>
            <p:cNvSpPr/>
            <p:nvPr/>
          </p:nvSpPr>
          <p:spPr>
            <a:xfrm>
              <a:off x="2066198" y="370943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5"/>
                    <a:pt x="1" y="329"/>
                    <a:pt x="69" y="398"/>
                  </a:cubicBezTo>
                  <a:cubicBezTo>
                    <a:pt x="69" y="461"/>
                    <a:pt x="69" y="461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8"/>
            <p:cNvSpPr/>
            <p:nvPr/>
          </p:nvSpPr>
          <p:spPr>
            <a:xfrm>
              <a:off x="2058685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26"/>
                  </a:cubicBezTo>
                  <a:cubicBezTo>
                    <a:pt x="265" y="726"/>
                    <a:pt x="334" y="726"/>
                    <a:pt x="334" y="662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8"/>
            <p:cNvSpPr/>
            <p:nvPr/>
          </p:nvSpPr>
          <p:spPr>
            <a:xfrm>
              <a:off x="2046156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1" y="1"/>
                  </a:moveTo>
                  <a:cubicBezTo>
                    <a:pt x="132" y="70"/>
                    <a:pt x="132" y="133"/>
                    <a:pt x="132" y="202"/>
                  </a:cubicBezTo>
                  <a:cubicBezTo>
                    <a:pt x="132" y="202"/>
                    <a:pt x="69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0" y="531"/>
                    <a:pt x="69" y="599"/>
                    <a:pt x="132" y="599"/>
                  </a:cubicBezTo>
                  <a:cubicBezTo>
                    <a:pt x="201" y="599"/>
                    <a:pt x="265" y="531"/>
                    <a:pt x="265" y="467"/>
                  </a:cubicBezTo>
                  <a:cubicBezTo>
                    <a:pt x="334" y="467"/>
                    <a:pt x="334" y="398"/>
                    <a:pt x="334" y="398"/>
                  </a:cubicBezTo>
                  <a:cubicBezTo>
                    <a:pt x="397" y="335"/>
                    <a:pt x="466" y="266"/>
                    <a:pt x="466" y="202"/>
                  </a:cubicBezTo>
                  <a:cubicBezTo>
                    <a:pt x="466" y="133"/>
                    <a:pt x="397" y="70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8"/>
            <p:cNvSpPr/>
            <p:nvPr/>
          </p:nvSpPr>
          <p:spPr>
            <a:xfrm>
              <a:off x="20524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1" y="0"/>
                  </a:moveTo>
                  <a:cubicBezTo>
                    <a:pt x="0" y="202"/>
                    <a:pt x="133" y="530"/>
                    <a:pt x="265" y="662"/>
                  </a:cubicBezTo>
                  <a:cubicBezTo>
                    <a:pt x="334" y="731"/>
                    <a:pt x="397" y="731"/>
                    <a:pt x="397" y="731"/>
                  </a:cubicBezTo>
                  <a:cubicBezTo>
                    <a:pt x="466" y="662"/>
                    <a:pt x="466" y="599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8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8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8"/>
            <p:cNvSpPr/>
            <p:nvPr/>
          </p:nvSpPr>
          <p:spPr>
            <a:xfrm>
              <a:off x="2060587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41" y="1"/>
                  </a:moveTo>
                  <a:cubicBezTo>
                    <a:pt x="334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50" y="489"/>
                    <a:pt x="176" y="497"/>
                    <a:pt x="208" y="497"/>
                  </a:cubicBezTo>
                  <a:cubicBezTo>
                    <a:pt x="294" y="497"/>
                    <a:pt x="415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12" y="21"/>
                    <a:pt x="479" y="1"/>
                    <a:pt x="44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8"/>
            <p:cNvSpPr/>
            <p:nvPr/>
          </p:nvSpPr>
          <p:spPr>
            <a:xfrm>
              <a:off x="2058079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7" y="52"/>
                  </a:cubicBezTo>
                  <a:cubicBezTo>
                    <a:pt x="133" y="52"/>
                    <a:pt x="133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1" y="380"/>
                    <a:pt x="1" y="449"/>
                    <a:pt x="1" y="513"/>
                  </a:cubicBezTo>
                  <a:cubicBezTo>
                    <a:pt x="1" y="582"/>
                    <a:pt x="64" y="582"/>
                    <a:pt x="133" y="582"/>
                  </a:cubicBezTo>
                  <a:cubicBezTo>
                    <a:pt x="197" y="582"/>
                    <a:pt x="265" y="513"/>
                    <a:pt x="265" y="513"/>
                  </a:cubicBezTo>
                  <a:cubicBezTo>
                    <a:pt x="329" y="449"/>
                    <a:pt x="329" y="449"/>
                    <a:pt x="329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8"/>
            <p:cNvSpPr/>
            <p:nvPr/>
          </p:nvSpPr>
          <p:spPr>
            <a:xfrm>
              <a:off x="2054322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64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6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8"/>
            <p:cNvSpPr/>
            <p:nvPr/>
          </p:nvSpPr>
          <p:spPr>
            <a:xfrm>
              <a:off x="2060180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60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1" y="346"/>
                  </a:lnTo>
                  <a:cubicBezTo>
                    <a:pt x="504" y="346"/>
                    <a:pt x="504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7" y="81"/>
                    <a:pt x="573" y="13"/>
                    <a:pt x="441" y="13"/>
                  </a:cubicBezTo>
                  <a:cubicBezTo>
                    <a:pt x="414" y="4"/>
                    <a:pt x="387" y="0"/>
                    <a:pt x="36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8"/>
            <p:cNvSpPr/>
            <p:nvPr/>
          </p:nvSpPr>
          <p:spPr>
            <a:xfrm>
              <a:off x="2064344" y="320572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8" y="0"/>
                  </a:moveTo>
                  <a:cubicBezTo>
                    <a:pt x="305" y="0"/>
                    <a:pt x="283" y="9"/>
                    <a:pt x="265" y="27"/>
                  </a:cubicBezTo>
                  <a:lnTo>
                    <a:pt x="197" y="27"/>
                  </a:lnTo>
                  <a:cubicBezTo>
                    <a:pt x="1" y="160"/>
                    <a:pt x="133" y="557"/>
                    <a:pt x="265" y="689"/>
                  </a:cubicBezTo>
                  <a:cubicBezTo>
                    <a:pt x="308" y="689"/>
                    <a:pt x="353" y="718"/>
                    <a:pt x="378" y="718"/>
                  </a:cubicBezTo>
                  <a:cubicBezTo>
                    <a:pt x="390" y="718"/>
                    <a:pt x="398" y="711"/>
                    <a:pt x="398" y="689"/>
                  </a:cubicBezTo>
                  <a:cubicBezTo>
                    <a:pt x="461" y="689"/>
                    <a:pt x="461" y="621"/>
                    <a:pt x="398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8"/>
            <p:cNvSpPr/>
            <p:nvPr/>
          </p:nvSpPr>
          <p:spPr>
            <a:xfrm>
              <a:off x="2048654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22" y="1"/>
                  </a:moveTo>
                  <a:cubicBezTo>
                    <a:pt x="319" y="1"/>
                    <a:pt x="180" y="107"/>
                    <a:pt x="133" y="154"/>
                  </a:cubicBezTo>
                  <a:cubicBezTo>
                    <a:pt x="70" y="218"/>
                    <a:pt x="1" y="350"/>
                    <a:pt x="133" y="419"/>
                  </a:cubicBezTo>
                  <a:cubicBezTo>
                    <a:pt x="153" y="437"/>
                    <a:pt x="184" y="445"/>
                    <a:pt x="219" y="445"/>
                  </a:cubicBezTo>
                  <a:cubicBezTo>
                    <a:pt x="305" y="445"/>
                    <a:pt x="418" y="399"/>
                    <a:pt x="467" y="350"/>
                  </a:cubicBezTo>
                  <a:cubicBezTo>
                    <a:pt x="467" y="287"/>
                    <a:pt x="531" y="154"/>
                    <a:pt x="531" y="85"/>
                  </a:cubicBezTo>
                  <a:cubicBezTo>
                    <a:pt x="510" y="23"/>
                    <a:pt x="470" y="1"/>
                    <a:pt x="42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8"/>
            <p:cNvSpPr/>
            <p:nvPr/>
          </p:nvSpPr>
          <p:spPr>
            <a:xfrm>
              <a:off x="2046799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1" y="201"/>
                    <a:pt x="462" y="69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8"/>
            <p:cNvSpPr/>
            <p:nvPr/>
          </p:nvSpPr>
          <p:spPr>
            <a:xfrm>
              <a:off x="2048058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30" y="398"/>
                    <a:pt x="594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8"/>
            <p:cNvSpPr/>
            <p:nvPr/>
          </p:nvSpPr>
          <p:spPr>
            <a:xfrm>
              <a:off x="2066198" y="332703"/>
              <a:ext cx="3170" cy="5668"/>
            </a:xfrm>
            <a:custGeom>
              <a:avLst/>
              <a:gdLst/>
              <a:ahLst/>
              <a:cxnLst/>
              <a:rect l="l" t="t" r="r" b="b"/>
              <a:pathLst>
                <a:path w="335" h="599" extrusionOk="0">
                  <a:moveTo>
                    <a:pt x="133" y="1"/>
                  </a:moveTo>
                  <a:cubicBezTo>
                    <a:pt x="1" y="1"/>
                    <a:pt x="1" y="69"/>
                    <a:pt x="1" y="133"/>
                  </a:cubicBezTo>
                  <a:cubicBezTo>
                    <a:pt x="1" y="265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8"/>
            <p:cNvSpPr/>
            <p:nvPr/>
          </p:nvSpPr>
          <p:spPr>
            <a:xfrm>
              <a:off x="2058685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65" y="0"/>
                  </a:moveTo>
                  <a:cubicBezTo>
                    <a:pt x="0" y="0"/>
                    <a:pt x="0" y="530"/>
                    <a:pt x="133" y="662"/>
                  </a:cubicBezTo>
                  <a:cubicBezTo>
                    <a:pt x="133" y="662"/>
                    <a:pt x="201" y="662"/>
                    <a:pt x="201" y="731"/>
                  </a:cubicBezTo>
                  <a:cubicBezTo>
                    <a:pt x="265" y="731"/>
                    <a:pt x="334" y="731"/>
                    <a:pt x="334" y="662"/>
                  </a:cubicBezTo>
                  <a:cubicBezTo>
                    <a:pt x="397" y="599"/>
                    <a:pt x="397" y="599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8"/>
            <p:cNvSpPr/>
            <p:nvPr/>
          </p:nvSpPr>
          <p:spPr>
            <a:xfrm>
              <a:off x="2046156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1" y="0"/>
                  </a:moveTo>
                  <a:cubicBezTo>
                    <a:pt x="132" y="64"/>
                    <a:pt x="132" y="133"/>
                    <a:pt x="132" y="196"/>
                  </a:cubicBezTo>
                  <a:cubicBezTo>
                    <a:pt x="132" y="196"/>
                    <a:pt x="69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0" y="530"/>
                    <a:pt x="69" y="593"/>
                    <a:pt x="132" y="593"/>
                  </a:cubicBezTo>
                  <a:cubicBezTo>
                    <a:pt x="201" y="593"/>
                    <a:pt x="265" y="530"/>
                    <a:pt x="265" y="461"/>
                  </a:cubicBezTo>
                  <a:cubicBezTo>
                    <a:pt x="334" y="461"/>
                    <a:pt x="334" y="397"/>
                    <a:pt x="334" y="397"/>
                  </a:cubicBezTo>
                  <a:cubicBezTo>
                    <a:pt x="397" y="329"/>
                    <a:pt x="466" y="265"/>
                    <a:pt x="466" y="196"/>
                  </a:cubicBezTo>
                  <a:cubicBezTo>
                    <a:pt x="466" y="133"/>
                    <a:pt x="397" y="64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8"/>
            <p:cNvSpPr/>
            <p:nvPr/>
          </p:nvSpPr>
          <p:spPr>
            <a:xfrm>
              <a:off x="20524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1" y="1"/>
                  </a:moveTo>
                  <a:cubicBezTo>
                    <a:pt x="0" y="197"/>
                    <a:pt x="133" y="530"/>
                    <a:pt x="265" y="663"/>
                  </a:cubicBezTo>
                  <a:cubicBezTo>
                    <a:pt x="334" y="726"/>
                    <a:pt x="397" y="726"/>
                    <a:pt x="397" y="726"/>
                  </a:cubicBezTo>
                  <a:cubicBezTo>
                    <a:pt x="466" y="663"/>
                    <a:pt x="466" y="594"/>
                    <a:pt x="397" y="530"/>
                  </a:cubicBezTo>
                  <a:cubicBezTo>
                    <a:pt x="334" y="398"/>
                    <a:pt x="466" y="265"/>
                    <a:pt x="466" y="133"/>
                  </a:cubicBezTo>
                  <a:cubicBezTo>
                    <a:pt x="39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8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8"/>
            <p:cNvSpPr/>
            <p:nvPr/>
          </p:nvSpPr>
          <p:spPr>
            <a:xfrm>
              <a:off x="2066198" y="256270"/>
              <a:ext cx="3170" cy="5678"/>
            </a:xfrm>
            <a:custGeom>
              <a:avLst/>
              <a:gdLst/>
              <a:ahLst/>
              <a:cxnLst/>
              <a:rect l="l" t="t" r="r" b="b"/>
              <a:pathLst>
                <a:path w="335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66"/>
                    <a:pt x="1" y="334"/>
                    <a:pt x="69" y="398"/>
                  </a:cubicBezTo>
                  <a:cubicBezTo>
                    <a:pt x="69" y="467"/>
                    <a:pt x="69" y="467"/>
                    <a:pt x="133" y="530"/>
                  </a:cubicBezTo>
                  <a:cubicBezTo>
                    <a:pt x="133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8"/>
            <p:cNvSpPr/>
            <p:nvPr/>
          </p:nvSpPr>
          <p:spPr>
            <a:xfrm>
              <a:off x="2060587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43" y="1"/>
                  </a:moveTo>
                  <a:cubicBezTo>
                    <a:pt x="336" y="1"/>
                    <a:pt x="180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50" y="487"/>
                    <a:pt x="177" y="496"/>
                    <a:pt x="209" y="496"/>
                  </a:cubicBezTo>
                  <a:cubicBezTo>
                    <a:pt x="295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12" y="20"/>
                    <a:pt x="481" y="1"/>
                    <a:pt x="44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8"/>
            <p:cNvSpPr/>
            <p:nvPr/>
          </p:nvSpPr>
          <p:spPr>
            <a:xfrm>
              <a:off x="2058079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7" y="48"/>
                  </a:cubicBezTo>
                  <a:cubicBezTo>
                    <a:pt x="133" y="48"/>
                    <a:pt x="133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1" y="382"/>
                    <a:pt x="1" y="445"/>
                    <a:pt x="1" y="514"/>
                  </a:cubicBezTo>
                  <a:cubicBezTo>
                    <a:pt x="1" y="578"/>
                    <a:pt x="64" y="578"/>
                    <a:pt x="133" y="578"/>
                  </a:cubicBezTo>
                  <a:cubicBezTo>
                    <a:pt x="197" y="578"/>
                    <a:pt x="265" y="514"/>
                    <a:pt x="265" y="514"/>
                  </a:cubicBezTo>
                  <a:cubicBezTo>
                    <a:pt x="329" y="445"/>
                    <a:pt x="329" y="445"/>
                    <a:pt x="329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8"/>
            <p:cNvSpPr/>
            <p:nvPr/>
          </p:nvSpPr>
          <p:spPr>
            <a:xfrm>
              <a:off x="2054322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64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6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8"/>
            <p:cNvSpPr/>
            <p:nvPr/>
          </p:nvSpPr>
          <p:spPr>
            <a:xfrm>
              <a:off x="2060199" y="273086"/>
              <a:ext cx="7258" cy="4164"/>
            </a:xfrm>
            <a:custGeom>
              <a:avLst/>
              <a:gdLst/>
              <a:ahLst/>
              <a:cxnLst/>
              <a:rect l="l" t="t" r="r" b="b"/>
              <a:pathLst>
                <a:path w="767" h="440" extrusionOk="0">
                  <a:moveTo>
                    <a:pt x="354" y="0"/>
                  </a:moveTo>
                  <a:cubicBezTo>
                    <a:pt x="174" y="0"/>
                    <a:pt x="0" y="173"/>
                    <a:pt x="174" y="342"/>
                  </a:cubicBezTo>
                  <a:lnTo>
                    <a:pt x="439" y="342"/>
                  </a:lnTo>
                  <a:cubicBezTo>
                    <a:pt x="502" y="342"/>
                    <a:pt x="502" y="411"/>
                    <a:pt x="571" y="411"/>
                  </a:cubicBezTo>
                  <a:cubicBezTo>
                    <a:pt x="592" y="432"/>
                    <a:pt x="614" y="439"/>
                    <a:pt x="636" y="439"/>
                  </a:cubicBezTo>
                  <a:cubicBezTo>
                    <a:pt x="680" y="439"/>
                    <a:pt x="725" y="411"/>
                    <a:pt x="767" y="411"/>
                  </a:cubicBezTo>
                  <a:cubicBezTo>
                    <a:pt x="767" y="342"/>
                    <a:pt x="767" y="279"/>
                    <a:pt x="703" y="210"/>
                  </a:cubicBezTo>
                  <a:cubicBezTo>
                    <a:pt x="635" y="77"/>
                    <a:pt x="571" y="14"/>
                    <a:pt x="439" y="14"/>
                  </a:cubicBezTo>
                  <a:cubicBezTo>
                    <a:pt x="411" y="4"/>
                    <a:pt x="382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8"/>
            <p:cNvSpPr/>
            <p:nvPr/>
          </p:nvSpPr>
          <p:spPr>
            <a:xfrm>
              <a:off x="2064344" y="282351"/>
              <a:ext cx="4372" cy="6794"/>
            </a:xfrm>
            <a:custGeom>
              <a:avLst/>
              <a:gdLst/>
              <a:ahLst/>
              <a:cxnLst/>
              <a:rect l="l" t="t" r="r" b="b"/>
              <a:pathLst>
                <a:path w="462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7" y="25"/>
                  </a:lnTo>
                  <a:cubicBezTo>
                    <a:pt x="1" y="158"/>
                    <a:pt x="133" y="555"/>
                    <a:pt x="265" y="687"/>
                  </a:cubicBezTo>
                  <a:cubicBezTo>
                    <a:pt x="308" y="687"/>
                    <a:pt x="353" y="718"/>
                    <a:pt x="378" y="718"/>
                  </a:cubicBezTo>
                  <a:cubicBezTo>
                    <a:pt x="390" y="718"/>
                    <a:pt x="398" y="710"/>
                    <a:pt x="398" y="687"/>
                  </a:cubicBezTo>
                  <a:cubicBezTo>
                    <a:pt x="461" y="687"/>
                    <a:pt x="461" y="624"/>
                    <a:pt x="398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8"/>
            <p:cNvSpPr/>
            <p:nvPr/>
          </p:nvSpPr>
          <p:spPr>
            <a:xfrm>
              <a:off x="2048654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22" y="0"/>
                  </a:moveTo>
                  <a:cubicBezTo>
                    <a:pt x="318" y="0"/>
                    <a:pt x="180" y="108"/>
                    <a:pt x="133" y="151"/>
                  </a:cubicBezTo>
                  <a:cubicBezTo>
                    <a:pt x="70" y="220"/>
                    <a:pt x="1" y="352"/>
                    <a:pt x="133" y="416"/>
                  </a:cubicBezTo>
                  <a:cubicBezTo>
                    <a:pt x="154" y="436"/>
                    <a:pt x="185" y="445"/>
                    <a:pt x="221" y="445"/>
                  </a:cubicBezTo>
                  <a:cubicBezTo>
                    <a:pt x="307" y="445"/>
                    <a:pt x="418" y="397"/>
                    <a:pt x="467" y="352"/>
                  </a:cubicBezTo>
                  <a:cubicBezTo>
                    <a:pt x="467" y="284"/>
                    <a:pt x="531" y="151"/>
                    <a:pt x="531" y="88"/>
                  </a:cubicBezTo>
                  <a:cubicBezTo>
                    <a:pt x="510" y="24"/>
                    <a:pt x="470" y="0"/>
                    <a:pt x="42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8"/>
            <p:cNvSpPr/>
            <p:nvPr/>
          </p:nvSpPr>
          <p:spPr>
            <a:xfrm>
              <a:off x="2046799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6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1" y="196"/>
                    <a:pt x="462" y="64"/>
                  </a:cubicBezTo>
                  <a:cubicBezTo>
                    <a:pt x="462" y="0"/>
                    <a:pt x="329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8"/>
            <p:cNvSpPr/>
            <p:nvPr/>
          </p:nvSpPr>
          <p:spPr>
            <a:xfrm>
              <a:off x="2048058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30" y="398"/>
                    <a:pt x="594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30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8"/>
            <p:cNvSpPr/>
            <p:nvPr/>
          </p:nvSpPr>
          <p:spPr>
            <a:xfrm>
              <a:off x="2066198" y="294511"/>
              <a:ext cx="3170" cy="5621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266"/>
                    <a:pt x="1" y="329"/>
                    <a:pt x="69" y="398"/>
                  </a:cubicBezTo>
                  <a:cubicBezTo>
                    <a:pt x="69" y="462"/>
                    <a:pt x="69" y="462"/>
                    <a:pt x="133" y="530"/>
                  </a:cubicBezTo>
                  <a:cubicBezTo>
                    <a:pt x="133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8"/>
            <p:cNvSpPr/>
            <p:nvPr/>
          </p:nvSpPr>
          <p:spPr>
            <a:xfrm>
              <a:off x="2058685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65" y="1"/>
                  </a:moveTo>
                  <a:cubicBezTo>
                    <a:pt x="0" y="1"/>
                    <a:pt x="0" y="530"/>
                    <a:pt x="133" y="663"/>
                  </a:cubicBezTo>
                  <a:cubicBezTo>
                    <a:pt x="133" y="663"/>
                    <a:pt x="201" y="663"/>
                    <a:pt x="201" y="726"/>
                  </a:cubicBezTo>
                  <a:cubicBezTo>
                    <a:pt x="265" y="726"/>
                    <a:pt x="334" y="726"/>
                    <a:pt x="334" y="663"/>
                  </a:cubicBezTo>
                  <a:cubicBezTo>
                    <a:pt x="397" y="594"/>
                    <a:pt x="397" y="594"/>
                    <a:pt x="397" y="530"/>
                  </a:cubicBezTo>
                  <a:cubicBezTo>
                    <a:pt x="397" y="398"/>
                    <a:pt x="530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8"/>
            <p:cNvSpPr/>
            <p:nvPr/>
          </p:nvSpPr>
          <p:spPr>
            <a:xfrm>
              <a:off x="2069955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5"/>
                    <a:pt x="70" y="265"/>
                    <a:pt x="70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1"/>
                  </a:cubicBezTo>
                  <a:lnTo>
                    <a:pt x="334" y="398"/>
                  </a:ln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8"/>
            <p:cNvSpPr/>
            <p:nvPr/>
          </p:nvSpPr>
          <p:spPr>
            <a:xfrm>
              <a:off x="2076220" y="492477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1"/>
                    <a:pt x="335" y="663"/>
                  </a:cubicBezTo>
                  <a:cubicBezTo>
                    <a:pt x="335" y="727"/>
                    <a:pt x="398" y="727"/>
                    <a:pt x="467" y="727"/>
                  </a:cubicBezTo>
                  <a:cubicBezTo>
                    <a:pt x="467" y="663"/>
                    <a:pt x="467" y="594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65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8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8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8"/>
            <p:cNvSpPr/>
            <p:nvPr/>
          </p:nvSpPr>
          <p:spPr>
            <a:xfrm>
              <a:off x="2084396" y="493660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6"/>
                    <a:pt x="133" y="469"/>
                  </a:cubicBezTo>
                  <a:cubicBezTo>
                    <a:pt x="168" y="488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7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1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8"/>
            <p:cNvSpPr/>
            <p:nvPr/>
          </p:nvSpPr>
          <p:spPr>
            <a:xfrm>
              <a:off x="2081888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1"/>
                  </a:moveTo>
                  <a:cubicBezTo>
                    <a:pt x="264" y="1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8"/>
            <p:cNvSpPr/>
            <p:nvPr/>
          </p:nvSpPr>
          <p:spPr>
            <a:xfrm>
              <a:off x="2078131" y="505016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2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8"/>
                    <a:pt x="196" y="196"/>
                    <a:pt x="196" y="132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8"/>
            <p:cNvSpPr/>
            <p:nvPr/>
          </p:nvSpPr>
          <p:spPr>
            <a:xfrm>
              <a:off x="2083999" y="502375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0"/>
                  </a:moveTo>
                  <a:cubicBezTo>
                    <a:pt x="174" y="0"/>
                    <a:pt x="1" y="173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1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8"/>
            <p:cNvSpPr/>
            <p:nvPr/>
          </p:nvSpPr>
          <p:spPr>
            <a:xfrm>
              <a:off x="2088153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8"/>
            <p:cNvSpPr/>
            <p:nvPr/>
          </p:nvSpPr>
          <p:spPr>
            <a:xfrm>
              <a:off x="2072463" y="512955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8"/>
            <p:cNvSpPr/>
            <p:nvPr/>
          </p:nvSpPr>
          <p:spPr>
            <a:xfrm>
              <a:off x="2070608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2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2"/>
                  </a:cubicBez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8"/>
            <p:cNvSpPr/>
            <p:nvPr/>
          </p:nvSpPr>
          <p:spPr>
            <a:xfrm>
              <a:off x="2069955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133" y="69"/>
                    <a:pt x="133" y="133"/>
                    <a:pt x="133" y="202"/>
                  </a:cubicBezTo>
                  <a:cubicBezTo>
                    <a:pt x="133" y="265"/>
                    <a:pt x="70" y="265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8"/>
            <p:cNvSpPr/>
            <p:nvPr/>
          </p:nvSpPr>
          <p:spPr>
            <a:xfrm>
              <a:off x="2076220" y="454237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1"/>
                  </a:moveTo>
                  <a:cubicBezTo>
                    <a:pt x="1" y="202"/>
                    <a:pt x="133" y="531"/>
                    <a:pt x="335" y="663"/>
                  </a:cubicBezTo>
                  <a:cubicBezTo>
                    <a:pt x="335" y="732"/>
                    <a:pt x="398" y="732"/>
                    <a:pt x="467" y="732"/>
                  </a:cubicBezTo>
                  <a:cubicBezTo>
                    <a:pt x="467" y="663"/>
                    <a:pt x="467" y="599"/>
                    <a:pt x="398" y="531"/>
                  </a:cubicBezTo>
                  <a:cubicBezTo>
                    <a:pt x="335" y="398"/>
                    <a:pt x="467" y="266"/>
                    <a:pt x="467" y="133"/>
                  </a:cubicBezTo>
                  <a:cubicBezTo>
                    <a:pt x="467" y="70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8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8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8"/>
            <p:cNvSpPr/>
            <p:nvPr/>
          </p:nvSpPr>
          <p:spPr>
            <a:xfrm>
              <a:off x="2084396" y="455448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1"/>
                  </a:cubicBezTo>
                  <a:cubicBezTo>
                    <a:pt x="168" y="488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8"/>
            <p:cNvSpPr/>
            <p:nvPr/>
          </p:nvSpPr>
          <p:spPr>
            <a:xfrm>
              <a:off x="2081888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297" y="1"/>
                  </a:moveTo>
                  <a:cubicBezTo>
                    <a:pt x="264" y="1"/>
                    <a:pt x="231" y="18"/>
                    <a:pt x="196" y="52"/>
                  </a:cubicBezTo>
                  <a:cubicBezTo>
                    <a:pt x="196" y="52"/>
                    <a:pt x="196" y="116"/>
                    <a:pt x="133" y="185"/>
                  </a:cubicBezTo>
                  <a:cubicBezTo>
                    <a:pt x="133" y="248"/>
                    <a:pt x="64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50"/>
                    <a:pt x="329" y="450"/>
                    <a:pt x="398" y="381"/>
                  </a:cubicBezTo>
                  <a:cubicBezTo>
                    <a:pt x="398" y="317"/>
                    <a:pt x="461" y="248"/>
                    <a:pt x="461" y="185"/>
                  </a:cubicBezTo>
                  <a:cubicBezTo>
                    <a:pt x="461" y="116"/>
                    <a:pt x="398" y="52"/>
                    <a:pt x="398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8"/>
            <p:cNvSpPr/>
            <p:nvPr/>
          </p:nvSpPr>
          <p:spPr>
            <a:xfrm>
              <a:off x="2078131" y="466766"/>
              <a:ext cx="3113" cy="5677"/>
            </a:xfrm>
            <a:custGeom>
              <a:avLst/>
              <a:gdLst/>
              <a:ahLst/>
              <a:cxnLst/>
              <a:rect l="l" t="t" r="r" b="b"/>
              <a:pathLst>
                <a:path w="329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02"/>
                    <a:pt x="0" y="266"/>
                    <a:pt x="64" y="398"/>
                  </a:cubicBezTo>
                  <a:cubicBezTo>
                    <a:pt x="64" y="398"/>
                    <a:pt x="64" y="467"/>
                    <a:pt x="133" y="531"/>
                  </a:cubicBezTo>
                  <a:cubicBezTo>
                    <a:pt x="133" y="531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5"/>
                    <a:pt x="196" y="202"/>
                    <a:pt x="196" y="133"/>
                  </a:cubicBezTo>
                  <a:cubicBezTo>
                    <a:pt x="196" y="70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8"/>
            <p:cNvSpPr/>
            <p:nvPr/>
          </p:nvSpPr>
          <p:spPr>
            <a:xfrm>
              <a:off x="2083989" y="464145"/>
              <a:ext cx="7277" cy="4381"/>
            </a:xfrm>
            <a:custGeom>
              <a:avLst/>
              <a:gdLst/>
              <a:ahLst/>
              <a:cxnLst/>
              <a:rect l="l" t="t" r="r" b="b"/>
              <a:pathLst>
                <a:path w="769" h="463" extrusionOk="0">
                  <a:moveTo>
                    <a:pt x="359" y="1"/>
                  </a:moveTo>
                  <a:cubicBezTo>
                    <a:pt x="178" y="1"/>
                    <a:pt x="1" y="172"/>
                    <a:pt x="176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5" y="445"/>
                    <a:pt x="638" y="462"/>
                    <a:pt x="671" y="462"/>
                  </a:cubicBezTo>
                  <a:cubicBezTo>
                    <a:pt x="704" y="462"/>
                    <a:pt x="737" y="445"/>
                    <a:pt x="769" y="410"/>
                  </a:cubicBezTo>
                  <a:cubicBezTo>
                    <a:pt x="769" y="347"/>
                    <a:pt x="769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14" y="5"/>
                    <a:pt x="387" y="1"/>
                    <a:pt x="35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8"/>
            <p:cNvSpPr/>
            <p:nvPr/>
          </p:nvSpPr>
          <p:spPr>
            <a:xfrm>
              <a:off x="2088153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8"/>
            <p:cNvSpPr/>
            <p:nvPr/>
          </p:nvSpPr>
          <p:spPr>
            <a:xfrm>
              <a:off x="2072463" y="474743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8"/>
            <p:cNvSpPr/>
            <p:nvPr/>
          </p:nvSpPr>
          <p:spPr>
            <a:xfrm>
              <a:off x="2070608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0"/>
                    <a:pt x="398" y="467"/>
                  </a:cubicBez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8"/>
            <p:cNvSpPr/>
            <p:nvPr/>
          </p:nvSpPr>
          <p:spPr>
            <a:xfrm>
              <a:off x="2071867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7"/>
                    <a:pt x="328" y="397"/>
                    <a:pt x="397" y="397"/>
                  </a:cubicBezTo>
                  <a:cubicBezTo>
                    <a:pt x="397" y="397"/>
                    <a:pt x="426" y="369"/>
                    <a:pt x="444" y="369"/>
                  </a:cubicBezTo>
                  <a:cubicBezTo>
                    <a:pt x="454" y="369"/>
                    <a:pt x="461" y="376"/>
                    <a:pt x="461" y="397"/>
                  </a:cubicBezTo>
                  <a:cubicBezTo>
                    <a:pt x="530" y="397"/>
                    <a:pt x="593" y="397"/>
                    <a:pt x="593" y="466"/>
                  </a:cubicBezTo>
                  <a:cubicBezTo>
                    <a:pt x="662" y="466"/>
                    <a:pt x="726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8"/>
            <p:cNvSpPr/>
            <p:nvPr/>
          </p:nvSpPr>
          <p:spPr>
            <a:xfrm>
              <a:off x="2090008" y="485569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8"/>
            <p:cNvSpPr/>
            <p:nvPr/>
          </p:nvSpPr>
          <p:spPr>
            <a:xfrm>
              <a:off x="208248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6" y="732"/>
                    <a:pt x="335" y="732"/>
                    <a:pt x="335" y="663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6"/>
                    <a:pt x="467" y="133"/>
                  </a:cubicBezTo>
                  <a:cubicBezTo>
                    <a:pt x="467" y="70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8"/>
            <p:cNvSpPr/>
            <p:nvPr/>
          </p:nvSpPr>
          <p:spPr>
            <a:xfrm>
              <a:off x="2069955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133" y="64"/>
                    <a:pt x="133" y="133"/>
                    <a:pt x="133" y="197"/>
                  </a:cubicBezTo>
                  <a:cubicBezTo>
                    <a:pt x="133" y="266"/>
                    <a:pt x="70" y="266"/>
                    <a:pt x="70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70" y="594"/>
                    <a:pt x="133" y="594"/>
                  </a:cubicBezTo>
                  <a:cubicBezTo>
                    <a:pt x="202" y="594"/>
                    <a:pt x="266" y="530"/>
                    <a:pt x="334" y="462"/>
                  </a:cubicBezTo>
                  <a:lnTo>
                    <a:pt x="334" y="398"/>
                  </a:ln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8"/>
            <p:cNvSpPr/>
            <p:nvPr/>
          </p:nvSpPr>
          <p:spPr>
            <a:xfrm>
              <a:off x="2076220" y="416054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3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8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8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8"/>
            <p:cNvSpPr/>
            <p:nvPr/>
          </p:nvSpPr>
          <p:spPr>
            <a:xfrm>
              <a:off x="2084396" y="417237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2"/>
                    <a:pt x="0" y="405"/>
                    <a:pt x="133" y="468"/>
                  </a:cubicBezTo>
                  <a:cubicBezTo>
                    <a:pt x="168" y="487"/>
                    <a:pt x="204" y="495"/>
                    <a:pt x="238" y="495"/>
                  </a:cubicBezTo>
                  <a:cubicBezTo>
                    <a:pt x="331" y="495"/>
                    <a:pt x="415" y="433"/>
                    <a:pt x="461" y="336"/>
                  </a:cubicBezTo>
                  <a:cubicBezTo>
                    <a:pt x="530" y="272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8"/>
            <p:cNvSpPr/>
            <p:nvPr/>
          </p:nvSpPr>
          <p:spPr>
            <a:xfrm>
              <a:off x="2081888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8"/>
                  </a:cubicBezTo>
                  <a:cubicBezTo>
                    <a:pt x="196" y="48"/>
                    <a:pt x="196" y="117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8"/>
            <p:cNvSpPr/>
            <p:nvPr/>
          </p:nvSpPr>
          <p:spPr>
            <a:xfrm>
              <a:off x="2078131" y="428583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7"/>
                  </a:cubicBezTo>
                  <a:cubicBezTo>
                    <a:pt x="64" y="397"/>
                    <a:pt x="64" y="461"/>
                    <a:pt x="133" y="530"/>
                  </a:cubicBezTo>
                  <a:cubicBezTo>
                    <a:pt x="133" y="530"/>
                    <a:pt x="196" y="593"/>
                    <a:pt x="265" y="593"/>
                  </a:cubicBezTo>
                  <a:cubicBezTo>
                    <a:pt x="328" y="593"/>
                    <a:pt x="328" y="461"/>
                    <a:pt x="328" y="397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8"/>
            <p:cNvSpPr/>
            <p:nvPr/>
          </p:nvSpPr>
          <p:spPr>
            <a:xfrm>
              <a:off x="2083999" y="425943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3"/>
                    <a:pt x="637" y="459"/>
                    <a:pt x="670" y="459"/>
                  </a:cubicBezTo>
                  <a:cubicBezTo>
                    <a:pt x="703" y="459"/>
                    <a:pt x="736" y="443"/>
                    <a:pt x="768" y="412"/>
                  </a:cubicBezTo>
                  <a:cubicBezTo>
                    <a:pt x="768" y="343"/>
                    <a:pt x="768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8"/>
            <p:cNvSpPr/>
            <p:nvPr/>
          </p:nvSpPr>
          <p:spPr>
            <a:xfrm>
              <a:off x="2088153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9" y="688"/>
                  </a:cubicBezTo>
                  <a:cubicBezTo>
                    <a:pt x="329" y="688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29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8"/>
            <p:cNvSpPr/>
            <p:nvPr/>
          </p:nvSpPr>
          <p:spPr>
            <a:xfrm>
              <a:off x="2072463" y="436522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1" y="353"/>
                    <a:pt x="133" y="416"/>
                  </a:cubicBezTo>
                  <a:cubicBezTo>
                    <a:pt x="172" y="437"/>
                    <a:pt x="211" y="445"/>
                    <a:pt x="249" y="445"/>
                  </a:cubicBezTo>
                  <a:cubicBezTo>
                    <a:pt x="338" y="445"/>
                    <a:pt x="418" y="398"/>
                    <a:pt x="467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8"/>
            <p:cNvSpPr/>
            <p:nvPr/>
          </p:nvSpPr>
          <p:spPr>
            <a:xfrm>
              <a:off x="2070608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8"/>
            <p:cNvSpPr/>
            <p:nvPr/>
          </p:nvSpPr>
          <p:spPr>
            <a:xfrm>
              <a:off x="2071867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6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1"/>
                  </a:cubicBezTo>
                  <a:cubicBezTo>
                    <a:pt x="662" y="461"/>
                    <a:pt x="726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8"/>
            <p:cNvSpPr/>
            <p:nvPr/>
          </p:nvSpPr>
          <p:spPr>
            <a:xfrm>
              <a:off x="2090008" y="447376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8"/>
            <p:cNvSpPr/>
            <p:nvPr/>
          </p:nvSpPr>
          <p:spPr>
            <a:xfrm>
              <a:off x="208248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3"/>
                    <a:pt x="398" y="593"/>
                    <a:pt x="398" y="530"/>
                  </a:cubicBezTo>
                  <a:cubicBezTo>
                    <a:pt x="398" y="397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8"/>
            <p:cNvSpPr/>
            <p:nvPr/>
          </p:nvSpPr>
          <p:spPr>
            <a:xfrm>
              <a:off x="2069955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70" y="599"/>
                    <a:pt x="133" y="599"/>
                  </a:cubicBezTo>
                  <a:cubicBezTo>
                    <a:pt x="202" y="599"/>
                    <a:pt x="266" y="530"/>
                    <a:pt x="334" y="467"/>
                  </a:cubicBezTo>
                  <a:lnTo>
                    <a:pt x="334" y="398"/>
                  </a:ln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8"/>
            <p:cNvSpPr/>
            <p:nvPr/>
          </p:nvSpPr>
          <p:spPr>
            <a:xfrm>
              <a:off x="2076220" y="377814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1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7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8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8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8"/>
            <p:cNvSpPr/>
            <p:nvPr/>
          </p:nvSpPr>
          <p:spPr>
            <a:xfrm>
              <a:off x="2084396" y="379015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0"/>
                  </a:moveTo>
                  <a:cubicBezTo>
                    <a:pt x="371" y="0"/>
                    <a:pt x="179" y="156"/>
                    <a:pt x="133" y="207"/>
                  </a:cubicBezTo>
                  <a:cubicBezTo>
                    <a:pt x="64" y="270"/>
                    <a:pt x="0" y="403"/>
                    <a:pt x="133" y="472"/>
                  </a:cubicBezTo>
                  <a:cubicBezTo>
                    <a:pt x="168" y="489"/>
                    <a:pt x="203" y="496"/>
                    <a:pt x="237" y="496"/>
                  </a:cubicBezTo>
                  <a:cubicBezTo>
                    <a:pt x="331" y="496"/>
                    <a:pt x="414" y="436"/>
                    <a:pt x="461" y="339"/>
                  </a:cubicBezTo>
                  <a:cubicBezTo>
                    <a:pt x="530" y="270"/>
                    <a:pt x="530" y="207"/>
                    <a:pt x="530" y="74"/>
                  </a:cubicBezTo>
                  <a:cubicBezTo>
                    <a:pt x="530" y="21"/>
                    <a:pt x="506" y="0"/>
                    <a:pt x="47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8"/>
            <p:cNvSpPr/>
            <p:nvPr/>
          </p:nvSpPr>
          <p:spPr>
            <a:xfrm>
              <a:off x="2081888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3" y="581"/>
                  </a:cubicBezTo>
                  <a:cubicBezTo>
                    <a:pt x="196" y="581"/>
                    <a:pt x="265" y="512"/>
                    <a:pt x="329" y="512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6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8"/>
            <p:cNvSpPr/>
            <p:nvPr/>
          </p:nvSpPr>
          <p:spPr>
            <a:xfrm>
              <a:off x="2078131" y="390343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1"/>
                    <a:pt x="0" y="265"/>
                    <a:pt x="64" y="397"/>
                  </a:cubicBezTo>
                  <a:cubicBezTo>
                    <a:pt x="64" y="397"/>
                    <a:pt x="64" y="466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6"/>
                    <a:pt x="328" y="397"/>
                  </a:cubicBezTo>
                  <a:cubicBezTo>
                    <a:pt x="265" y="334"/>
                    <a:pt x="196" y="201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8"/>
            <p:cNvSpPr/>
            <p:nvPr/>
          </p:nvSpPr>
          <p:spPr>
            <a:xfrm>
              <a:off x="2083989" y="387721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8"/>
            <p:cNvSpPr/>
            <p:nvPr/>
          </p:nvSpPr>
          <p:spPr>
            <a:xfrm>
              <a:off x="2088153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8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9" y="690"/>
                  </a:cubicBezTo>
                  <a:cubicBezTo>
                    <a:pt x="329" y="690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29" y="425"/>
                    <a:pt x="461" y="293"/>
                    <a:pt x="461" y="160"/>
                  </a:cubicBezTo>
                  <a:cubicBezTo>
                    <a:pt x="461" y="64"/>
                    <a:pt x="391" y="1"/>
                    <a:pt x="32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8"/>
            <p:cNvSpPr/>
            <p:nvPr/>
          </p:nvSpPr>
          <p:spPr>
            <a:xfrm>
              <a:off x="2072463" y="398311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9" y="0"/>
                    <a:pt x="180" y="107"/>
                    <a:pt x="133" y="154"/>
                  </a:cubicBezTo>
                  <a:cubicBezTo>
                    <a:pt x="69" y="217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8"/>
            <p:cNvSpPr/>
            <p:nvPr/>
          </p:nvSpPr>
          <p:spPr>
            <a:xfrm>
              <a:off x="2070608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1" y="1"/>
                    <a:pt x="1" y="467"/>
                    <a:pt x="133" y="663"/>
                  </a:cubicBezTo>
                  <a:lnTo>
                    <a:pt x="329" y="663"/>
                  </a:lnTo>
                  <a:cubicBezTo>
                    <a:pt x="398" y="599"/>
                    <a:pt x="398" y="531"/>
                    <a:pt x="398" y="467"/>
                  </a:cubicBez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29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8"/>
            <p:cNvSpPr/>
            <p:nvPr/>
          </p:nvSpPr>
          <p:spPr>
            <a:xfrm>
              <a:off x="2071867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0"/>
                  </a:moveTo>
                  <a:cubicBezTo>
                    <a:pt x="265" y="0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9"/>
                    <a:pt x="444" y="369"/>
                  </a:cubicBezTo>
                  <a:cubicBezTo>
                    <a:pt x="454" y="369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2" y="133"/>
                    <a:pt x="593" y="0"/>
                    <a:pt x="46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8"/>
            <p:cNvSpPr/>
            <p:nvPr/>
          </p:nvSpPr>
          <p:spPr>
            <a:xfrm>
              <a:off x="2090008" y="409136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6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8"/>
            <p:cNvSpPr/>
            <p:nvPr/>
          </p:nvSpPr>
          <p:spPr>
            <a:xfrm>
              <a:off x="208248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7"/>
                    <a:pt x="531" y="265"/>
                    <a:pt x="467" y="132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8"/>
            <p:cNvSpPr/>
            <p:nvPr/>
          </p:nvSpPr>
          <p:spPr>
            <a:xfrm>
              <a:off x="2069955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2"/>
                    <a:pt x="133" y="196"/>
                  </a:cubicBezTo>
                  <a:cubicBezTo>
                    <a:pt x="133" y="196"/>
                    <a:pt x="70" y="265"/>
                    <a:pt x="70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8"/>
            <p:cNvSpPr/>
            <p:nvPr/>
          </p:nvSpPr>
          <p:spPr>
            <a:xfrm>
              <a:off x="2076220" y="339621"/>
              <a:ext cx="4419" cy="6870"/>
            </a:xfrm>
            <a:custGeom>
              <a:avLst/>
              <a:gdLst/>
              <a:ahLst/>
              <a:cxnLst/>
              <a:rect l="l" t="t" r="r" b="b"/>
              <a:pathLst>
                <a:path w="467" h="726" extrusionOk="0">
                  <a:moveTo>
                    <a:pt x="202" y="0"/>
                  </a:moveTo>
                  <a:cubicBezTo>
                    <a:pt x="1" y="196"/>
                    <a:pt x="133" y="530"/>
                    <a:pt x="335" y="662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2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8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8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8"/>
            <p:cNvSpPr/>
            <p:nvPr/>
          </p:nvSpPr>
          <p:spPr>
            <a:xfrm>
              <a:off x="2084396" y="340804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0"/>
                  </a:moveTo>
                  <a:cubicBezTo>
                    <a:pt x="374" y="0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1"/>
                  </a:cubicBezTo>
                  <a:cubicBezTo>
                    <a:pt x="530" y="20"/>
                    <a:pt x="507" y="0"/>
                    <a:pt x="47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8"/>
            <p:cNvSpPr/>
            <p:nvPr/>
          </p:nvSpPr>
          <p:spPr>
            <a:xfrm>
              <a:off x="2081888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297" y="1"/>
                  </a:moveTo>
                  <a:cubicBezTo>
                    <a:pt x="264" y="1"/>
                    <a:pt x="231" y="17"/>
                    <a:pt x="196" y="49"/>
                  </a:cubicBezTo>
                  <a:cubicBezTo>
                    <a:pt x="196" y="49"/>
                    <a:pt x="196" y="118"/>
                    <a:pt x="133" y="181"/>
                  </a:cubicBezTo>
                  <a:cubicBezTo>
                    <a:pt x="133" y="250"/>
                    <a:pt x="64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5"/>
                    <a:pt x="329" y="515"/>
                  </a:cubicBezTo>
                  <a:cubicBezTo>
                    <a:pt x="329" y="446"/>
                    <a:pt x="329" y="446"/>
                    <a:pt x="398" y="382"/>
                  </a:cubicBezTo>
                  <a:cubicBezTo>
                    <a:pt x="398" y="313"/>
                    <a:pt x="461" y="250"/>
                    <a:pt x="461" y="181"/>
                  </a:cubicBezTo>
                  <a:cubicBezTo>
                    <a:pt x="461" y="118"/>
                    <a:pt x="398" y="49"/>
                    <a:pt x="398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8"/>
            <p:cNvSpPr/>
            <p:nvPr/>
          </p:nvSpPr>
          <p:spPr>
            <a:xfrm>
              <a:off x="2078131" y="352150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196"/>
                    <a:pt x="0" y="265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6"/>
                    <a:pt x="196" y="133"/>
                  </a:cubicBezTo>
                  <a:cubicBezTo>
                    <a:pt x="196" y="64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8"/>
            <p:cNvSpPr/>
            <p:nvPr/>
          </p:nvSpPr>
          <p:spPr>
            <a:xfrm>
              <a:off x="2083999" y="349510"/>
              <a:ext cx="7267" cy="4353"/>
            </a:xfrm>
            <a:custGeom>
              <a:avLst/>
              <a:gdLst/>
              <a:ahLst/>
              <a:cxnLst/>
              <a:rect l="l" t="t" r="r" b="b"/>
              <a:pathLst>
                <a:path w="768" h="460" extrusionOk="0">
                  <a:moveTo>
                    <a:pt x="354" y="1"/>
                  </a:moveTo>
                  <a:cubicBezTo>
                    <a:pt x="174" y="1"/>
                    <a:pt x="1" y="174"/>
                    <a:pt x="175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4" y="444"/>
                    <a:pt x="637" y="460"/>
                    <a:pt x="670" y="460"/>
                  </a:cubicBezTo>
                  <a:cubicBezTo>
                    <a:pt x="703" y="460"/>
                    <a:pt x="736" y="444"/>
                    <a:pt x="768" y="412"/>
                  </a:cubicBezTo>
                  <a:cubicBezTo>
                    <a:pt x="768" y="343"/>
                    <a:pt x="768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12" y="5"/>
                    <a:pt x="383" y="1"/>
                    <a:pt x="35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8"/>
            <p:cNvSpPr/>
            <p:nvPr/>
          </p:nvSpPr>
          <p:spPr>
            <a:xfrm>
              <a:off x="2088153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8"/>
            <p:cNvSpPr/>
            <p:nvPr/>
          </p:nvSpPr>
          <p:spPr>
            <a:xfrm>
              <a:off x="2072463" y="360099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4"/>
                    <a:pt x="249" y="444"/>
                  </a:cubicBezTo>
                  <a:cubicBezTo>
                    <a:pt x="338" y="444"/>
                    <a:pt x="418" y="397"/>
                    <a:pt x="467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8"/>
            <p:cNvSpPr/>
            <p:nvPr/>
          </p:nvSpPr>
          <p:spPr>
            <a:xfrm>
              <a:off x="2070608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2"/>
                  </a:cubicBezTo>
                  <a:lnTo>
                    <a:pt x="329" y="662"/>
                  </a:lnTo>
                  <a:cubicBezTo>
                    <a:pt x="398" y="593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8"/>
            <p:cNvSpPr/>
            <p:nvPr/>
          </p:nvSpPr>
          <p:spPr>
            <a:xfrm>
              <a:off x="2071867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7"/>
                    <a:pt x="444" y="367"/>
                  </a:cubicBezTo>
                  <a:cubicBezTo>
                    <a:pt x="454" y="367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8"/>
            <p:cNvSpPr/>
            <p:nvPr/>
          </p:nvSpPr>
          <p:spPr>
            <a:xfrm>
              <a:off x="2090008" y="370943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1"/>
                  </a:cubicBezTo>
                  <a:cubicBezTo>
                    <a:pt x="265" y="329"/>
                    <a:pt x="202" y="265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8"/>
            <p:cNvSpPr/>
            <p:nvPr/>
          </p:nvSpPr>
          <p:spPr>
            <a:xfrm>
              <a:off x="208248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6" y="726"/>
                    <a:pt x="335" y="726"/>
                    <a:pt x="335" y="662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8"/>
            <p:cNvSpPr/>
            <p:nvPr/>
          </p:nvSpPr>
          <p:spPr>
            <a:xfrm>
              <a:off x="2069955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133" y="70"/>
                    <a:pt x="133" y="133"/>
                    <a:pt x="133" y="202"/>
                  </a:cubicBezTo>
                  <a:cubicBezTo>
                    <a:pt x="133" y="202"/>
                    <a:pt x="70" y="266"/>
                    <a:pt x="70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70" y="599"/>
                    <a:pt x="133" y="599"/>
                  </a:cubicBezTo>
                  <a:cubicBezTo>
                    <a:pt x="202" y="599"/>
                    <a:pt x="266" y="531"/>
                    <a:pt x="334" y="467"/>
                  </a:cubicBezTo>
                  <a:lnTo>
                    <a:pt x="334" y="398"/>
                  </a:ln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8"/>
            <p:cNvSpPr/>
            <p:nvPr/>
          </p:nvSpPr>
          <p:spPr>
            <a:xfrm>
              <a:off x="2076220" y="301381"/>
              <a:ext cx="4419" cy="6927"/>
            </a:xfrm>
            <a:custGeom>
              <a:avLst/>
              <a:gdLst/>
              <a:ahLst/>
              <a:cxnLst/>
              <a:rect l="l" t="t" r="r" b="b"/>
              <a:pathLst>
                <a:path w="467" h="732" extrusionOk="0">
                  <a:moveTo>
                    <a:pt x="202" y="0"/>
                  </a:moveTo>
                  <a:cubicBezTo>
                    <a:pt x="1" y="202"/>
                    <a:pt x="133" y="530"/>
                    <a:pt x="335" y="662"/>
                  </a:cubicBezTo>
                  <a:cubicBezTo>
                    <a:pt x="335" y="731"/>
                    <a:pt x="398" y="731"/>
                    <a:pt x="467" y="731"/>
                  </a:cubicBezTo>
                  <a:cubicBezTo>
                    <a:pt x="467" y="662"/>
                    <a:pt x="467" y="599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9"/>
                    <a:pt x="335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8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8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8"/>
            <p:cNvSpPr/>
            <p:nvPr/>
          </p:nvSpPr>
          <p:spPr>
            <a:xfrm>
              <a:off x="2084396" y="302583"/>
              <a:ext cx="5015" cy="4703"/>
            </a:xfrm>
            <a:custGeom>
              <a:avLst/>
              <a:gdLst/>
              <a:ahLst/>
              <a:cxnLst/>
              <a:rect l="l" t="t" r="r" b="b"/>
              <a:pathLst>
                <a:path w="530" h="497" extrusionOk="0">
                  <a:moveTo>
                    <a:pt x="470" y="1"/>
                  </a:moveTo>
                  <a:cubicBezTo>
                    <a:pt x="371" y="1"/>
                    <a:pt x="179" y="157"/>
                    <a:pt x="133" y="207"/>
                  </a:cubicBezTo>
                  <a:cubicBezTo>
                    <a:pt x="64" y="271"/>
                    <a:pt x="0" y="403"/>
                    <a:pt x="133" y="472"/>
                  </a:cubicBezTo>
                  <a:cubicBezTo>
                    <a:pt x="168" y="489"/>
                    <a:pt x="203" y="497"/>
                    <a:pt x="237" y="497"/>
                  </a:cubicBezTo>
                  <a:cubicBezTo>
                    <a:pt x="331" y="497"/>
                    <a:pt x="414" y="437"/>
                    <a:pt x="461" y="339"/>
                  </a:cubicBezTo>
                  <a:cubicBezTo>
                    <a:pt x="530" y="271"/>
                    <a:pt x="530" y="207"/>
                    <a:pt x="530" y="75"/>
                  </a:cubicBezTo>
                  <a:cubicBezTo>
                    <a:pt x="530" y="21"/>
                    <a:pt x="506" y="1"/>
                    <a:pt x="47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8"/>
            <p:cNvSpPr/>
            <p:nvPr/>
          </p:nvSpPr>
          <p:spPr>
            <a:xfrm>
              <a:off x="2081888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297" y="0"/>
                  </a:moveTo>
                  <a:cubicBezTo>
                    <a:pt x="264" y="0"/>
                    <a:pt x="231" y="17"/>
                    <a:pt x="196" y="52"/>
                  </a:cubicBezTo>
                  <a:cubicBezTo>
                    <a:pt x="196" y="52"/>
                    <a:pt x="196" y="115"/>
                    <a:pt x="133" y="184"/>
                  </a:cubicBezTo>
                  <a:cubicBezTo>
                    <a:pt x="133" y="248"/>
                    <a:pt x="64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3" y="582"/>
                  </a:cubicBezTo>
                  <a:cubicBezTo>
                    <a:pt x="196" y="582"/>
                    <a:pt x="265" y="513"/>
                    <a:pt x="329" y="513"/>
                  </a:cubicBezTo>
                  <a:cubicBezTo>
                    <a:pt x="329" y="449"/>
                    <a:pt x="329" y="449"/>
                    <a:pt x="398" y="380"/>
                  </a:cubicBezTo>
                  <a:cubicBezTo>
                    <a:pt x="398" y="317"/>
                    <a:pt x="461" y="248"/>
                    <a:pt x="461" y="184"/>
                  </a:cubicBezTo>
                  <a:cubicBezTo>
                    <a:pt x="461" y="115"/>
                    <a:pt x="398" y="52"/>
                    <a:pt x="398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8"/>
            <p:cNvSpPr/>
            <p:nvPr/>
          </p:nvSpPr>
          <p:spPr>
            <a:xfrm>
              <a:off x="2078131" y="313910"/>
              <a:ext cx="3113" cy="5668"/>
            </a:xfrm>
            <a:custGeom>
              <a:avLst/>
              <a:gdLst/>
              <a:ahLst/>
              <a:cxnLst/>
              <a:rect l="l" t="t" r="r" b="b"/>
              <a:pathLst>
                <a:path w="329" h="599" extrusionOk="0">
                  <a:moveTo>
                    <a:pt x="133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02"/>
                    <a:pt x="0" y="265"/>
                    <a:pt x="64" y="398"/>
                  </a:cubicBezTo>
                  <a:cubicBezTo>
                    <a:pt x="64" y="398"/>
                    <a:pt x="64" y="467"/>
                    <a:pt x="133" y="530"/>
                  </a:cubicBezTo>
                  <a:cubicBezTo>
                    <a:pt x="133" y="530"/>
                    <a:pt x="196" y="599"/>
                    <a:pt x="265" y="599"/>
                  </a:cubicBezTo>
                  <a:cubicBezTo>
                    <a:pt x="328" y="599"/>
                    <a:pt x="328" y="467"/>
                    <a:pt x="328" y="398"/>
                  </a:cubicBezTo>
                  <a:cubicBezTo>
                    <a:pt x="265" y="334"/>
                    <a:pt x="196" y="202"/>
                    <a:pt x="196" y="133"/>
                  </a:cubicBezTo>
                  <a:cubicBezTo>
                    <a:pt x="196" y="69"/>
                    <a:pt x="196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8"/>
            <p:cNvSpPr/>
            <p:nvPr/>
          </p:nvSpPr>
          <p:spPr>
            <a:xfrm>
              <a:off x="2083989" y="311289"/>
              <a:ext cx="7277" cy="4372"/>
            </a:xfrm>
            <a:custGeom>
              <a:avLst/>
              <a:gdLst/>
              <a:ahLst/>
              <a:cxnLst/>
              <a:rect l="l" t="t" r="r" b="b"/>
              <a:pathLst>
                <a:path w="769" h="462" extrusionOk="0">
                  <a:moveTo>
                    <a:pt x="359" y="0"/>
                  </a:moveTo>
                  <a:cubicBezTo>
                    <a:pt x="178" y="0"/>
                    <a:pt x="1" y="171"/>
                    <a:pt x="176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5" y="444"/>
                    <a:pt x="638" y="461"/>
                    <a:pt x="671" y="461"/>
                  </a:cubicBezTo>
                  <a:cubicBezTo>
                    <a:pt x="704" y="461"/>
                    <a:pt x="737" y="444"/>
                    <a:pt x="769" y="410"/>
                  </a:cubicBezTo>
                  <a:cubicBezTo>
                    <a:pt x="769" y="346"/>
                    <a:pt x="769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14" y="4"/>
                    <a:pt x="387" y="0"/>
                    <a:pt x="35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8"/>
            <p:cNvSpPr/>
            <p:nvPr/>
          </p:nvSpPr>
          <p:spPr>
            <a:xfrm>
              <a:off x="2088153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8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9" y="689"/>
                  </a:cubicBezTo>
                  <a:cubicBezTo>
                    <a:pt x="329" y="689"/>
                    <a:pt x="359" y="718"/>
                    <a:pt x="399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29" y="425"/>
                    <a:pt x="461" y="292"/>
                    <a:pt x="461" y="160"/>
                  </a:cubicBezTo>
                  <a:cubicBezTo>
                    <a:pt x="461" y="6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8"/>
            <p:cNvSpPr/>
            <p:nvPr/>
          </p:nvSpPr>
          <p:spPr>
            <a:xfrm>
              <a:off x="2072463" y="321878"/>
              <a:ext cx="5025" cy="4220"/>
            </a:xfrm>
            <a:custGeom>
              <a:avLst/>
              <a:gdLst/>
              <a:ahLst/>
              <a:cxnLst/>
              <a:rect l="l" t="t" r="r" b="b"/>
              <a:pathLst>
                <a:path w="531" h="446" extrusionOk="0">
                  <a:moveTo>
                    <a:pt x="450" y="1"/>
                  </a:moveTo>
                  <a:cubicBezTo>
                    <a:pt x="349" y="1"/>
                    <a:pt x="180" y="107"/>
                    <a:pt x="133" y="154"/>
                  </a:cubicBezTo>
                  <a:cubicBezTo>
                    <a:pt x="69" y="218"/>
                    <a:pt x="1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7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8"/>
            <p:cNvSpPr/>
            <p:nvPr/>
          </p:nvSpPr>
          <p:spPr>
            <a:xfrm>
              <a:off x="2070608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6"/>
                    <a:pt x="133" y="662"/>
                  </a:cubicBezTo>
                  <a:lnTo>
                    <a:pt x="329" y="662"/>
                  </a:lnTo>
                  <a:cubicBezTo>
                    <a:pt x="398" y="599"/>
                    <a:pt x="398" y="530"/>
                    <a:pt x="398" y="466"/>
                  </a:cubicBez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8"/>
            <p:cNvSpPr/>
            <p:nvPr/>
          </p:nvSpPr>
          <p:spPr>
            <a:xfrm>
              <a:off x="2071867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461" y="1"/>
                  </a:moveTo>
                  <a:cubicBezTo>
                    <a:pt x="265" y="1"/>
                    <a:pt x="0" y="202"/>
                    <a:pt x="196" y="334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70"/>
                    <a:pt x="444" y="370"/>
                  </a:cubicBezTo>
                  <a:cubicBezTo>
                    <a:pt x="454" y="370"/>
                    <a:pt x="461" y="377"/>
                    <a:pt x="461" y="398"/>
                  </a:cubicBezTo>
                  <a:cubicBezTo>
                    <a:pt x="530" y="398"/>
                    <a:pt x="593" y="398"/>
                    <a:pt x="593" y="467"/>
                  </a:cubicBezTo>
                  <a:cubicBezTo>
                    <a:pt x="662" y="467"/>
                    <a:pt x="726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8"/>
            <p:cNvSpPr/>
            <p:nvPr/>
          </p:nvSpPr>
          <p:spPr>
            <a:xfrm>
              <a:off x="2090008" y="332703"/>
              <a:ext cx="3160" cy="5668"/>
            </a:xfrm>
            <a:custGeom>
              <a:avLst/>
              <a:gdLst/>
              <a:ahLst/>
              <a:cxnLst/>
              <a:rect l="l" t="t" r="r" b="b"/>
              <a:pathLst>
                <a:path w="334" h="599" extrusionOk="0">
                  <a:moveTo>
                    <a:pt x="133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5"/>
                    <a:pt x="202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8"/>
            <p:cNvSpPr/>
            <p:nvPr/>
          </p:nvSpPr>
          <p:spPr>
            <a:xfrm>
              <a:off x="208248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6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6" y="731"/>
                    <a:pt x="335" y="731"/>
                    <a:pt x="335" y="662"/>
                  </a:cubicBezTo>
                  <a:cubicBezTo>
                    <a:pt x="398" y="599"/>
                    <a:pt x="398" y="599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9"/>
                    <a:pt x="398" y="0"/>
                    <a:pt x="26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8"/>
            <p:cNvSpPr/>
            <p:nvPr/>
          </p:nvSpPr>
          <p:spPr>
            <a:xfrm>
              <a:off x="2069955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133" y="64"/>
                    <a:pt x="133" y="133"/>
                    <a:pt x="133" y="196"/>
                  </a:cubicBezTo>
                  <a:cubicBezTo>
                    <a:pt x="133" y="196"/>
                    <a:pt x="70" y="265"/>
                    <a:pt x="70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70" y="593"/>
                    <a:pt x="133" y="593"/>
                  </a:cubicBezTo>
                  <a:cubicBezTo>
                    <a:pt x="202" y="593"/>
                    <a:pt x="266" y="530"/>
                    <a:pt x="334" y="461"/>
                  </a:cubicBezTo>
                  <a:lnTo>
                    <a:pt x="334" y="397"/>
                  </a:ln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8"/>
            <p:cNvSpPr/>
            <p:nvPr/>
          </p:nvSpPr>
          <p:spPr>
            <a:xfrm>
              <a:off x="2076220" y="263188"/>
              <a:ext cx="4419" cy="6879"/>
            </a:xfrm>
            <a:custGeom>
              <a:avLst/>
              <a:gdLst/>
              <a:ahLst/>
              <a:cxnLst/>
              <a:rect l="l" t="t" r="r" b="b"/>
              <a:pathLst>
                <a:path w="467" h="727" extrusionOk="0">
                  <a:moveTo>
                    <a:pt x="202" y="1"/>
                  </a:moveTo>
                  <a:cubicBezTo>
                    <a:pt x="1" y="197"/>
                    <a:pt x="133" y="530"/>
                    <a:pt x="335" y="663"/>
                  </a:cubicBezTo>
                  <a:cubicBezTo>
                    <a:pt x="335" y="726"/>
                    <a:pt x="398" y="726"/>
                    <a:pt x="467" y="726"/>
                  </a:cubicBezTo>
                  <a:cubicBezTo>
                    <a:pt x="467" y="663"/>
                    <a:pt x="467" y="594"/>
                    <a:pt x="398" y="530"/>
                  </a:cubicBezTo>
                  <a:cubicBezTo>
                    <a:pt x="335" y="398"/>
                    <a:pt x="467" y="265"/>
                    <a:pt x="467" y="133"/>
                  </a:cubicBezTo>
                  <a:cubicBezTo>
                    <a:pt x="467" y="64"/>
                    <a:pt x="335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8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8"/>
            <p:cNvSpPr/>
            <p:nvPr/>
          </p:nvSpPr>
          <p:spPr>
            <a:xfrm>
              <a:off x="2090008" y="256270"/>
              <a:ext cx="3160" cy="5678"/>
            </a:xfrm>
            <a:custGeom>
              <a:avLst/>
              <a:gdLst/>
              <a:ahLst/>
              <a:cxnLst/>
              <a:rect l="l" t="t" r="r" b="b"/>
              <a:pathLst>
                <a:path w="334" h="600" extrusionOk="0">
                  <a:moveTo>
                    <a:pt x="133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5" y="599"/>
                  </a:cubicBezTo>
                  <a:cubicBezTo>
                    <a:pt x="334" y="599"/>
                    <a:pt x="334" y="530"/>
                    <a:pt x="334" y="467"/>
                  </a:cubicBezTo>
                  <a:cubicBezTo>
                    <a:pt x="265" y="334"/>
                    <a:pt x="202" y="266"/>
                    <a:pt x="202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8"/>
            <p:cNvSpPr/>
            <p:nvPr/>
          </p:nvSpPr>
          <p:spPr>
            <a:xfrm>
              <a:off x="2084396" y="264371"/>
              <a:ext cx="5015" cy="4693"/>
            </a:xfrm>
            <a:custGeom>
              <a:avLst/>
              <a:gdLst/>
              <a:ahLst/>
              <a:cxnLst/>
              <a:rect l="l" t="t" r="r" b="b"/>
              <a:pathLst>
                <a:path w="530" h="496" extrusionOk="0">
                  <a:moveTo>
                    <a:pt x="472" y="1"/>
                  </a:moveTo>
                  <a:cubicBezTo>
                    <a:pt x="374" y="1"/>
                    <a:pt x="179" y="157"/>
                    <a:pt x="133" y="204"/>
                  </a:cubicBezTo>
                  <a:cubicBezTo>
                    <a:pt x="64" y="273"/>
                    <a:pt x="0" y="405"/>
                    <a:pt x="133" y="469"/>
                  </a:cubicBezTo>
                  <a:cubicBezTo>
                    <a:pt x="168" y="487"/>
                    <a:pt x="204" y="496"/>
                    <a:pt x="238" y="496"/>
                  </a:cubicBezTo>
                  <a:cubicBezTo>
                    <a:pt x="331" y="496"/>
                    <a:pt x="415" y="433"/>
                    <a:pt x="461" y="336"/>
                  </a:cubicBezTo>
                  <a:cubicBezTo>
                    <a:pt x="530" y="273"/>
                    <a:pt x="530" y="204"/>
                    <a:pt x="530" y="72"/>
                  </a:cubicBezTo>
                  <a:cubicBezTo>
                    <a:pt x="530" y="20"/>
                    <a:pt x="507" y="1"/>
                    <a:pt x="47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8"/>
            <p:cNvSpPr/>
            <p:nvPr/>
          </p:nvSpPr>
          <p:spPr>
            <a:xfrm>
              <a:off x="2081888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297" y="0"/>
                  </a:moveTo>
                  <a:cubicBezTo>
                    <a:pt x="264" y="0"/>
                    <a:pt x="231" y="16"/>
                    <a:pt x="196" y="48"/>
                  </a:cubicBezTo>
                  <a:cubicBezTo>
                    <a:pt x="196" y="48"/>
                    <a:pt x="196" y="117"/>
                    <a:pt x="133" y="180"/>
                  </a:cubicBezTo>
                  <a:cubicBezTo>
                    <a:pt x="133" y="249"/>
                    <a:pt x="64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3" y="578"/>
                  </a:cubicBezTo>
                  <a:cubicBezTo>
                    <a:pt x="196" y="578"/>
                    <a:pt x="265" y="514"/>
                    <a:pt x="329" y="514"/>
                  </a:cubicBezTo>
                  <a:cubicBezTo>
                    <a:pt x="329" y="445"/>
                    <a:pt x="329" y="445"/>
                    <a:pt x="398" y="382"/>
                  </a:cubicBezTo>
                  <a:cubicBezTo>
                    <a:pt x="398" y="313"/>
                    <a:pt x="461" y="249"/>
                    <a:pt x="461" y="180"/>
                  </a:cubicBezTo>
                  <a:cubicBezTo>
                    <a:pt x="461" y="117"/>
                    <a:pt x="398" y="48"/>
                    <a:pt x="398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8"/>
            <p:cNvSpPr/>
            <p:nvPr/>
          </p:nvSpPr>
          <p:spPr>
            <a:xfrm>
              <a:off x="2078131" y="275717"/>
              <a:ext cx="3113" cy="5621"/>
            </a:xfrm>
            <a:custGeom>
              <a:avLst/>
              <a:gdLst/>
              <a:ahLst/>
              <a:cxnLst/>
              <a:rect l="l" t="t" r="r" b="b"/>
              <a:pathLst>
                <a:path w="329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197"/>
                    <a:pt x="0" y="266"/>
                    <a:pt x="64" y="398"/>
                  </a:cubicBezTo>
                  <a:cubicBezTo>
                    <a:pt x="64" y="398"/>
                    <a:pt x="64" y="461"/>
                    <a:pt x="133" y="530"/>
                  </a:cubicBezTo>
                  <a:cubicBezTo>
                    <a:pt x="133" y="530"/>
                    <a:pt x="196" y="594"/>
                    <a:pt x="265" y="594"/>
                  </a:cubicBezTo>
                  <a:cubicBezTo>
                    <a:pt x="328" y="594"/>
                    <a:pt x="328" y="461"/>
                    <a:pt x="328" y="398"/>
                  </a:cubicBezTo>
                  <a:cubicBezTo>
                    <a:pt x="265" y="329"/>
                    <a:pt x="196" y="197"/>
                    <a:pt x="196" y="133"/>
                  </a:cubicBezTo>
                  <a:cubicBezTo>
                    <a:pt x="196" y="64"/>
                    <a:pt x="196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8"/>
            <p:cNvSpPr/>
            <p:nvPr/>
          </p:nvSpPr>
          <p:spPr>
            <a:xfrm>
              <a:off x="2083999" y="273086"/>
              <a:ext cx="7267" cy="4164"/>
            </a:xfrm>
            <a:custGeom>
              <a:avLst/>
              <a:gdLst/>
              <a:ahLst/>
              <a:cxnLst/>
              <a:rect l="l" t="t" r="r" b="b"/>
              <a:pathLst>
                <a:path w="768" h="440" extrusionOk="0">
                  <a:moveTo>
                    <a:pt x="354" y="0"/>
                  </a:moveTo>
                  <a:cubicBezTo>
                    <a:pt x="174" y="0"/>
                    <a:pt x="1" y="173"/>
                    <a:pt x="175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15" y="439"/>
                    <a:pt x="637" y="439"/>
                  </a:cubicBezTo>
                  <a:cubicBezTo>
                    <a:pt x="681" y="439"/>
                    <a:pt x="725" y="411"/>
                    <a:pt x="768" y="411"/>
                  </a:cubicBezTo>
                  <a:cubicBezTo>
                    <a:pt x="768" y="342"/>
                    <a:pt x="768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12" y="4"/>
                    <a:pt x="383" y="0"/>
                    <a:pt x="35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8"/>
            <p:cNvSpPr/>
            <p:nvPr/>
          </p:nvSpPr>
          <p:spPr>
            <a:xfrm>
              <a:off x="2088153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9" y="687"/>
                  </a:cubicBezTo>
                  <a:cubicBezTo>
                    <a:pt x="329" y="687"/>
                    <a:pt x="359" y="718"/>
                    <a:pt x="399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29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8"/>
            <p:cNvSpPr/>
            <p:nvPr/>
          </p:nvSpPr>
          <p:spPr>
            <a:xfrm>
              <a:off x="2072463" y="283666"/>
              <a:ext cx="5025" cy="4211"/>
            </a:xfrm>
            <a:custGeom>
              <a:avLst/>
              <a:gdLst/>
              <a:ahLst/>
              <a:cxnLst/>
              <a:rect l="l" t="t" r="r" b="b"/>
              <a:pathLst>
                <a:path w="531" h="445" extrusionOk="0">
                  <a:moveTo>
                    <a:pt x="450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1" y="352"/>
                    <a:pt x="133" y="416"/>
                  </a:cubicBezTo>
                  <a:cubicBezTo>
                    <a:pt x="172" y="436"/>
                    <a:pt x="211" y="445"/>
                    <a:pt x="249" y="445"/>
                  </a:cubicBezTo>
                  <a:cubicBezTo>
                    <a:pt x="338" y="445"/>
                    <a:pt x="418" y="397"/>
                    <a:pt x="467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8"/>
            <p:cNvSpPr/>
            <p:nvPr/>
          </p:nvSpPr>
          <p:spPr>
            <a:xfrm>
              <a:off x="2070608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1" y="0"/>
                    <a:pt x="1" y="461"/>
                    <a:pt x="133" y="663"/>
                  </a:cubicBezTo>
                  <a:lnTo>
                    <a:pt x="329" y="663"/>
                  </a:lnTo>
                  <a:cubicBezTo>
                    <a:pt x="398" y="594"/>
                    <a:pt x="398" y="530"/>
                    <a:pt x="398" y="461"/>
                  </a:cubicBez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8"/>
            <p:cNvSpPr/>
            <p:nvPr/>
          </p:nvSpPr>
          <p:spPr>
            <a:xfrm>
              <a:off x="2071867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461" y="1"/>
                  </a:moveTo>
                  <a:cubicBezTo>
                    <a:pt x="265" y="1"/>
                    <a:pt x="0" y="197"/>
                    <a:pt x="196" y="329"/>
                  </a:cubicBezTo>
                  <a:cubicBezTo>
                    <a:pt x="265" y="398"/>
                    <a:pt x="328" y="398"/>
                    <a:pt x="397" y="398"/>
                  </a:cubicBezTo>
                  <a:cubicBezTo>
                    <a:pt x="397" y="398"/>
                    <a:pt x="426" y="368"/>
                    <a:pt x="444" y="368"/>
                  </a:cubicBezTo>
                  <a:cubicBezTo>
                    <a:pt x="454" y="368"/>
                    <a:pt x="461" y="375"/>
                    <a:pt x="461" y="398"/>
                  </a:cubicBezTo>
                  <a:cubicBezTo>
                    <a:pt x="530" y="398"/>
                    <a:pt x="593" y="398"/>
                    <a:pt x="593" y="462"/>
                  </a:cubicBezTo>
                  <a:cubicBezTo>
                    <a:pt x="662" y="462"/>
                    <a:pt x="726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2" y="133"/>
                    <a:pt x="593" y="1"/>
                    <a:pt x="46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8"/>
            <p:cNvSpPr/>
            <p:nvPr/>
          </p:nvSpPr>
          <p:spPr>
            <a:xfrm>
              <a:off x="2090008" y="294511"/>
              <a:ext cx="3160" cy="5621"/>
            </a:xfrm>
            <a:custGeom>
              <a:avLst/>
              <a:gdLst/>
              <a:ahLst/>
              <a:cxnLst/>
              <a:rect l="l" t="t" r="r" b="b"/>
              <a:pathLst>
                <a:path w="334" h="594" extrusionOk="0">
                  <a:moveTo>
                    <a:pt x="133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5" y="594"/>
                  </a:cubicBezTo>
                  <a:cubicBezTo>
                    <a:pt x="334" y="594"/>
                    <a:pt x="334" y="530"/>
                    <a:pt x="334" y="462"/>
                  </a:cubicBezTo>
                  <a:cubicBezTo>
                    <a:pt x="265" y="329"/>
                    <a:pt x="202" y="266"/>
                    <a:pt x="202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8"/>
            <p:cNvSpPr/>
            <p:nvPr/>
          </p:nvSpPr>
          <p:spPr>
            <a:xfrm>
              <a:off x="208248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6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6" y="726"/>
                    <a:pt x="335" y="726"/>
                    <a:pt x="335" y="663"/>
                  </a:cubicBezTo>
                  <a:cubicBezTo>
                    <a:pt x="398" y="594"/>
                    <a:pt x="398" y="594"/>
                    <a:pt x="398" y="530"/>
                  </a:cubicBezTo>
                  <a:cubicBezTo>
                    <a:pt x="398" y="398"/>
                    <a:pt x="531" y="265"/>
                    <a:pt x="467" y="133"/>
                  </a:cubicBezTo>
                  <a:cubicBezTo>
                    <a:pt x="467" y="64"/>
                    <a:pt x="398" y="1"/>
                    <a:pt x="26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8"/>
            <p:cNvSpPr/>
            <p:nvPr/>
          </p:nvSpPr>
          <p:spPr>
            <a:xfrm>
              <a:off x="209376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1" y="398"/>
                    <a:pt x="1" y="461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7" y="265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8"/>
            <p:cNvSpPr/>
            <p:nvPr/>
          </p:nvSpPr>
          <p:spPr>
            <a:xfrm>
              <a:off x="2100029" y="492477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7" y="727"/>
                  </a:cubicBezTo>
                  <a:cubicBezTo>
                    <a:pt x="530" y="663"/>
                    <a:pt x="467" y="594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8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8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8"/>
            <p:cNvSpPr/>
            <p:nvPr/>
          </p:nvSpPr>
          <p:spPr>
            <a:xfrm>
              <a:off x="2108196" y="493660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6"/>
                    <a:pt x="133" y="469"/>
                  </a:cubicBezTo>
                  <a:cubicBezTo>
                    <a:pt x="169" y="488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7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1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8"/>
            <p:cNvSpPr/>
            <p:nvPr/>
          </p:nvSpPr>
          <p:spPr>
            <a:xfrm>
              <a:off x="2105697" y="510173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1"/>
                  </a:moveTo>
                  <a:cubicBezTo>
                    <a:pt x="264" y="1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8"/>
            <p:cNvSpPr/>
            <p:nvPr/>
          </p:nvSpPr>
          <p:spPr>
            <a:xfrm>
              <a:off x="2101931" y="505016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8"/>
                    <a:pt x="266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8"/>
            <p:cNvSpPr/>
            <p:nvPr/>
          </p:nvSpPr>
          <p:spPr>
            <a:xfrm>
              <a:off x="2107808" y="502375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0"/>
                  </a:moveTo>
                  <a:cubicBezTo>
                    <a:pt x="225" y="0"/>
                    <a:pt x="1" y="173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1"/>
                    <a:pt x="572" y="411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1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8"/>
            <p:cNvSpPr/>
            <p:nvPr/>
          </p:nvSpPr>
          <p:spPr>
            <a:xfrm>
              <a:off x="2111962" y="511640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8"/>
            <p:cNvSpPr/>
            <p:nvPr/>
          </p:nvSpPr>
          <p:spPr>
            <a:xfrm>
              <a:off x="2096272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1"/>
                  </a:moveTo>
                  <a:cubicBezTo>
                    <a:pt x="348" y="1"/>
                    <a:pt x="180" y="108"/>
                    <a:pt x="133" y="151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8"/>
            <p:cNvSpPr/>
            <p:nvPr/>
          </p:nvSpPr>
          <p:spPr>
            <a:xfrm>
              <a:off x="2094417" y="50124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8" y="663"/>
                  </a:lnTo>
                  <a:lnTo>
                    <a:pt x="398" y="462"/>
                  </a:lnTo>
                  <a:cubicBezTo>
                    <a:pt x="398" y="329"/>
                    <a:pt x="530" y="197"/>
                    <a:pt x="461" y="64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8"/>
            <p:cNvSpPr/>
            <p:nvPr/>
          </p:nvSpPr>
          <p:spPr>
            <a:xfrm>
              <a:off x="209376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02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5"/>
                    <a:pt x="467" y="202"/>
                  </a:cubicBezTo>
                  <a:cubicBezTo>
                    <a:pt x="467" y="133"/>
                    <a:pt x="398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8"/>
            <p:cNvSpPr/>
            <p:nvPr/>
          </p:nvSpPr>
          <p:spPr>
            <a:xfrm>
              <a:off x="2100029" y="45423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1"/>
                  </a:moveTo>
                  <a:cubicBezTo>
                    <a:pt x="1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7" y="732"/>
                  </a:cubicBezTo>
                  <a:cubicBezTo>
                    <a:pt x="530" y="663"/>
                    <a:pt x="467" y="599"/>
                    <a:pt x="467" y="531"/>
                  </a:cubicBezTo>
                  <a:cubicBezTo>
                    <a:pt x="398" y="398"/>
                    <a:pt x="467" y="266"/>
                    <a:pt x="467" y="133"/>
                  </a:cubicBezTo>
                  <a:cubicBezTo>
                    <a:pt x="467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8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8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8"/>
            <p:cNvSpPr/>
            <p:nvPr/>
          </p:nvSpPr>
          <p:spPr>
            <a:xfrm>
              <a:off x="2108196" y="455448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1"/>
                  </a:cubicBezTo>
                  <a:cubicBezTo>
                    <a:pt x="169" y="488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8"/>
            <p:cNvSpPr/>
            <p:nvPr/>
          </p:nvSpPr>
          <p:spPr>
            <a:xfrm>
              <a:off x="2105697" y="471942"/>
              <a:ext cx="4362" cy="5517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297" y="1"/>
                  </a:moveTo>
                  <a:cubicBezTo>
                    <a:pt x="264" y="1"/>
                    <a:pt x="230" y="18"/>
                    <a:pt x="196" y="52"/>
                  </a:cubicBezTo>
                  <a:cubicBezTo>
                    <a:pt x="196" y="52"/>
                    <a:pt x="196" y="116"/>
                    <a:pt x="132" y="185"/>
                  </a:cubicBezTo>
                  <a:cubicBezTo>
                    <a:pt x="132" y="248"/>
                    <a:pt x="132" y="317"/>
                    <a:pt x="64" y="381"/>
                  </a:cubicBezTo>
                  <a:cubicBezTo>
                    <a:pt x="0" y="381"/>
                    <a:pt x="0" y="450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50"/>
                    <a:pt x="328" y="450"/>
                    <a:pt x="397" y="381"/>
                  </a:cubicBezTo>
                  <a:cubicBezTo>
                    <a:pt x="397" y="317"/>
                    <a:pt x="461" y="248"/>
                    <a:pt x="461" y="185"/>
                  </a:cubicBezTo>
                  <a:cubicBezTo>
                    <a:pt x="461" y="116"/>
                    <a:pt x="461" y="52"/>
                    <a:pt x="397" y="52"/>
                  </a:cubicBezTo>
                  <a:cubicBezTo>
                    <a:pt x="363" y="18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8"/>
            <p:cNvSpPr/>
            <p:nvPr/>
          </p:nvSpPr>
          <p:spPr>
            <a:xfrm>
              <a:off x="2101931" y="466766"/>
              <a:ext cx="3123" cy="5677"/>
            </a:xfrm>
            <a:custGeom>
              <a:avLst/>
              <a:gdLst/>
              <a:ahLst/>
              <a:cxnLst/>
              <a:rect l="l" t="t" r="r" b="b"/>
              <a:pathLst>
                <a:path w="330" h="600" extrusionOk="0">
                  <a:moveTo>
                    <a:pt x="133" y="1"/>
                  </a:moveTo>
                  <a:cubicBezTo>
                    <a:pt x="1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5"/>
                    <a:pt x="266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8"/>
            <p:cNvSpPr/>
            <p:nvPr/>
          </p:nvSpPr>
          <p:spPr>
            <a:xfrm>
              <a:off x="2107798" y="464145"/>
              <a:ext cx="7930" cy="4381"/>
            </a:xfrm>
            <a:custGeom>
              <a:avLst/>
              <a:gdLst/>
              <a:ahLst/>
              <a:cxnLst/>
              <a:rect l="l" t="t" r="r" b="b"/>
              <a:pathLst>
                <a:path w="838" h="463" extrusionOk="0">
                  <a:moveTo>
                    <a:pt x="379" y="1"/>
                  </a:moveTo>
                  <a:cubicBezTo>
                    <a:pt x="230" y="1"/>
                    <a:pt x="0" y="172"/>
                    <a:pt x="175" y="347"/>
                  </a:cubicBezTo>
                  <a:lnTo>
                    <a:pt x="440" y="347"/>
                  </a:lnTo>
                  <a:cubicBezTo>
                    <a:pt x="504" y="347"/>
                    <a:pt x="573" y="410"/>
                    <a:pt x="573" y="410"/>
                  </a:cubicBezTo>
                  <a:cubicBezTo>
                    <a:pt x="604" y="445"/>
                    <a:pt x="653" y="462"/>
                    <a:pt x="694" y="462"/>
                  </a:cubicBezTo>
                  <a:cubicBezTo>
                    <a:pt x="735" y="462"/>
                    <a:pt x="768" y="445"/>
                    <a:pt x="768" y="410"/>
                  </a:cubicBezTo>
                  <a:cubicBezTo>
                    <a:pt x="837" y="347"/>
                    <a:pt x="768" y="278"/>
                    <a:pt x="705" y="214"/>
                  </a:cubicBezTo>
                  <a:cubicBezTo>
                    <a:pt x="636" y="82"/>
                    <a:pt x="573" y="13"/>
                    <a:pt x="440" y="13"/>
                  </a:cubicBezTo>
                  <a:cubicBezTo>
                    <a:pt x="423" y="5"/>
                    <a:pt x="402" y="1"/>
                    <a:pt x="37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8"/>
            <p:cNvSpPr/>
            <p:nvPr/>
          </p:nvSpPr>
          <p:spPr>
            <a:xfrm>
              <a:off x="2111962" y="473428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7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7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8"/>
            <p:cNvSpPr/>
            <p:nvPr/>
          </p:nvSpPr>
          <p:spPr>
            <a:xfrm>
              <a:off x="2096272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8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8"/>
            <p:cNvSpPr/>
            <p:nvPr/>
          </p:nvSpPr>
          <p:spPr>
            <a:xfrm>
              <a:off x="2094417" y="463009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4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8"/>
            <p:cNvSpPr/>
            <p:nvPr/>
          </p:nvSpPr>
          <p:spPr>
            <a:xfrm>
              <a:off x="2095666" y="483061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7"/>
                    <a:pt x="329" y="397"/>
                    <a:pt x="398" y="397"/>
                  </a:cubicBezTo>
                  <a:cubicBezTo>
                    <a:pt x="398" y="397"/>
                    <a:pt x="426" y="369"/>
                    <a:pt x="445" y="369"/>
                  </a:cubicBezTo>
                  <a:cubicBezTo>
                    <a:pt x="455" y="369"/>
                    <a:pt x="462" y="376"/>
                    <a:pt x="462" y="397"/>
                  </a:cubicBezTo>
                  <a:cubicBezTo>
                    <a:pt x="530" y="397"/>
                    <a:pt x="594" y="397"/>
                    <a:pt x="594" y="466"/>
                  </a:cubicBezTo>
                  <a:cubicBezTo>
                    <a:pt x="663" y="466"/>
                    <a:pt x="795" y="466"/>
                    <a:pt x="795" y="397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8"/>
            <p:cNvSpPr/>
            <p:nvPr/>
          </p:nvSpPr>
          <p:spPr>
            <a:xfrm>
              <a:off x="2113817" y="485569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2"/>
                  </a:cubicBezTo>
                  <a:cubicBezTo>
                    <a:pt x="0" y="265"/>
                    <a:pt x="0" y="334"/>
                    <a:pt x="69" y="397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2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8"/>
            <p:cNvSpPr/>
            <p:nvPr/>
          </p:nvSpPr>
          <p:spPr>
            <a:xfrm>
              <a:off x="2106294" y="481803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32"/>
                  </a:cubicBez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467" y="133"/>
                  </a:cubicBezTo>
                  <a:cubicBezTo>
                    <a:pt x="467" y="70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8"/>
            <p:cNvSpPr/>
            <p:nvPr/>
          </p:nvSpPr>
          <p:spPr>
            <a:xfrm>
              <a:off x="209376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1" y="398"/>
                    <a:pt x="1" y="462"/>
                    <a:pt x="1" y="530"/>
                  </a:cubicBezTo>
                  <a:cubicBezTo>
                    <a:pt x="1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7" y="266"/>
                    <a:pt x="467" y="197"/>
                  </a:cubicBezTo>
                  <a:cubicBezTo>
                    <a:pt x="467" y="133"/>
                    <a:pt x="398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8"/>
            <p:cNvSpPr/>
            <p:nvPr/>
          </p:nvSpPr>
          <p:spPr>
            <a:xfrm>
              <a:off x="2100029" y="416054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3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8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8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8"/>
            <p:cNvSpPr/>
            <p:nvPr/>
          </p:nvSpPr>
          <p:spPr>
            <a:xfrm>
              <a:off x="2108196" y="417237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2"/>
                    <a:pt x="1" y="405"/>
                    <a:pt x="133" y="468"/>
                  </a:cubicBezTo>
                  <a:cubicBezTo>
                    <a:pt x="169" y="487"/>
                    <a:pt x="205" y="495"/>
                    <a:pt x="239" y="495"/>
                  </a:cubicBezTo>
                  <a:cubicBezTo>
                    <a:pt x="332" y="495"/>
                    <a:pt x="415" y="433"/>
                    <a:pt x="462" y="336"/>
                  </a:cubicBezTo>
                  <a:cubicBezTo>
                    <a:pt x="531" y="272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8"/>
            <p:cNvSpPr/>
            <p:nvPr/>
          </p:nvSpPr>
          <p:spPr>
            <a:xfrm>
              <a:off x="2105697" y="433740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8"/>
                  </a:cubicBezTo>
                  <a:cubicBezTo>
                    <a:pt x="196" y="48"/>
                    <a:pt x="196" y="117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8"/>
            <p:cNvSpPr/>
            <p:nvPr/>
          </p:nvSpPr>
          <p:spPr>
            <a:xfrm>
              <a:off x="2101931" y="428583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6" y="593"/>
                  </a:cubicBezTo>
                  <a:cubicBezTo>
                    <a:pt x="329" y="593"/>
                    <a:pt x="329" y="461"/>
                    <a:pt x="329" y="397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8"/>
            <p:cNvSpPr/>
            <p:nvPr/>
          </p:nvSpPr>
          <p:spPr>
            <a:xfrm>
              <a:off x="2107808" y="425943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3"/>
                    <a:pt x="652" y="459"/>
                    <a:pt x="693" y="459"/>
                  </a:cubicBezTo>
                  <a:cubicBezTo>
                    <a:pt x="734" y="459"/>
                    <a:pt x="767" y="443"/>
                    <a:pt x="767" y="412"/>
                  </a:cubicBezTo>
                  <a:cubicBezTo>
                    <a:pt x="836" y="343"/>
                    <a:pt x="767" y="279"/>
                    <a:pt x="704" y="210"/>
                  </a:cubicBezTo>
                  <a:cubicBezTo>
                    <a:pt x="635" y="78"/>
                    <a:pt x="572" y="14"/>
                    <a:pt x="439" y="14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8"/>
            <p:cNvSpPr/>
            <p:nvPr/>
          </p:nvSpPr>
          <p:spPr>
            <a:xfrm>
              <a:off x="2111962" y="435207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9"/>
                    <a:pt x="265" y="26"/>
                  </a:cubicBezTo>
                  <a:lnTo>
                    <a:pt x="196" y="26"/>
                  </a:lnTo>
                  <a:cubicBezTo>
                    <a:pt x="0" y="158"/>
                    <a:pt x="133" y="555"/>
                    <a:pt x="328" y="688"/>
                  </a:cubicBezTo>
                  <a:cubicBezTo>
                    <a:pt x="328" y="688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8"/>
                  </a:cubicBezTo>
                  <a:cubicBezTo>
                    <a:pt x="530" y="688"/>
                    <a:pt x="461" y="624"/>
                    <a:pt x="461" y="555"/>
                  </a:cubicBezTo>
                  <a:cubicBezTo>
                    <a:pt x="397" y="423"/>
                    <a:pt x="461" y="291"/>
                    <a:pt x="461" y="158"/>
                  </a:cubicBezTo>
                  <a:cubicBezTo>
                    <a:pt x="461" y="61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8"/>
            <p:cNvSpPr/>
            <p:nvPr/>
          </p:nvSpPr>
          <p:spPr>
            <a:xfrm>
              <a:off x="2096272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49" y="1"/>
                  </a:moveTo>
                  <a:cubicBezTo>
                    <a:pt x="348" y="1"/>
                    <a:pt x="180" y="108"/>
                    <a:pt x="133" y="152"/>
                  </a:cubicBezTo>
                  <a:cubicBezTo>
                    <a:pt x="69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4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8"/>
            <p:cNvSpPr/>
            <p:nvPr/>
          </p:nvSpPr>
          <p:spPr>
            <a:xfrm>
              <a:off x="2094417" y="424826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8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8"/>
            <p:cNvSpPr/>
            <p:nvPr/>
          </p:nvSpPr>
          <p:spPr>
            <a:xfrm>
              <a:off x="2095666" y="444869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6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1"/>
                  </a:cubicBezTo>
                  <a:cubicBezTo>
                    <a:pt x="663" y="461"/>
                    <a:pt x="795" y="461"/>
                    <a:pt x="795" y="398"/>
                  </a:cubicBezTo>
                  <a:cubicBezTo>
                    <a:pt x="795" y="329"/>
                    <a:pt x="795" y="265"/>
                    <a:pt x="726" y="196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8"/>
            <p:cNvSpPr/>
            <p:nvPr/>
          </p:nvSpPr>
          <p:spPr>
            <a:xfrm>
              <a:off x="2113817" y="44737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0"/>
                  </a:moveTo>
                  <a:cubicBezTo>
                    <a:pt x="0" y="0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8"/>
            <p:cNvSpPr/>
            <p:nvPr/>
          </p:nvSpPr>
          <p:spPr>
            <a:xfrm>
              <a:off x="2106294" y="443620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8"/>
            <p:cNvSpPr/>
            <p:nvPr/>
          </p:nvSpPr>
          <p:spPr>
            <a:xfrm>
              <a:off x="209376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1" y="398"/>
                    <a:pt x="1" y="467"/>
                    <a:pt x="1" y="530"/>
                  </a:cubicBezTo>
                  <a:cubicBezTo>
                    <a:pt x="1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8"/>
            <p:cNvSpPr/>
            <p:nvPr/>
          </p:nvSpPr>
          <p:spPr>
            <a:xfrm>
              <a:off x="2100029" y="377814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7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8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8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8"/>
            <p:cNvSpPr/>
            <p:nvPr/>
          </p:nvSpPr>
          <p:spPr>
            <a:xfrm>
              <a:off x="2108196" y="379015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0"/>
                  </a:moveTo>
                  <a:cubicBezTo>
                    <a:pt x="372" y="0"/>
                    <a:pt x="180" y="156"/>
                    <a:pt x="133" y="207"/>
                  </a:cubicBezTo>
                  <a:cubicBezTo>
                    <a:pt x="133" y="270"/>
                    <a:pt x="1" y="403"/>
                    <a:pt x="133" y="472"/>
                  </a:cubicBezTo>
                  <a:cubicBezTo>
                    <a:pt x="169" y="489"/>
                    <a:pt x="204" y="496"/>
                    <a:pt x="238" y="496"/>
                  </a:cubicBezTo>
                  <a:cubicBezTo>
                    <a:pt x="331" y="496"/>
                    <a:pt x="415" y="436"/>
                    <a:pt x="462" y="339"/>
                  </a:cubicBezTo>
                  <a:cubicBezTo>
                    <a:pt x="531" y="270"/>
                    <a:pt x="531" y="207"/>
                    <a:pt x="531" y="74"/>
                  </a:cubicBezTo>
                  <a:cubicBezTo>
                    <a:pt x="531" y="21"/>
                    <a:pt x="507" y="0"/>
                    <a:pt x="47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8"/>
            <p:cNvSpPr/>
            <p:nvPr/>
          </p:nvSpPr>
          <p:spPr>
            <a:xfrm>
              <a:off x="2105697" y="395519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6"/>
                    <a:pt x="64" y="380"/>
                  </a:cubicBezTo>
                  <a:cubicBezTo>
                    <a:pt x="0" y="380"/>
                    <a:pt x="0" y="449"/>
                    <a:pt x="0" y="512"/>
                  </a:cubicBezTo>
                  <a:cubicBezTo>
                    <a:pt x="0" y="581"/>
                    <a:pt x="64" y="581"/>
                    <a:pt x="132" y="581"/>
                  </a:cubicBezTo>
                  <a:cubicBezTo>
                    <a:pt x="196" y="581"/>
                    <a:pt x="265" y="512"/>
                    <a:pt x="328" y="512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6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8"/>
            <p:cNvSpPr/>
            <p:nvPr/>
          </p:nvSpPr>
          <p:spPr>
            <a:xfrm>
              <a:off x="2101931" y="390343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6"/>
                    <a:pt x="329" y="397"/>
                  </a:cubicBezTo>
                  <a:cubicBezTo>
                    <a:pt x="266" y="334"/>
                    <a:pt x="266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8"/>
            <p:cNvSpPr/>
            <p:nvPr/>
          </p:nvSpPr>
          <p:spPr>
            <a:xfrm>
              <a:off x="2107798" y="387721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2"/>
                    <a:pt x="440" y="12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8"/>
            <p:cNvSpPr/>
            <p:nvPr/>
          </p:nvSpPr>
          <p:spPr>
            <a:xfrm>
              <a:off x="2111962" y="396995"/>
              <a:ext cx="5015" cy="6804"/>
            </a:xfrm>
            <a:custGeom>
              <a:avLst/>
              <a:gdLst/>
              <a:ahLst/>
              <a:cxnLst/>
              <a:rect l="l" t="t" r="r" b="b"/>
              <a:pathLst>
                <a:path w="530" h="719" extrusionOk="0">
                  <a:moveTo>
                    <a:pt x="327" y="1"/>
                  </a:moveTo>
                  <a:cubicBezTo>
                    <a:pt x="304" y="1"/>
                    <a:pt x="282" y="10"/>
                    <a:pt x="265" y="28"/>
                  </a:cubicBezTo>
                  <a:lnTo>
                    <a:pt x="196" y="28"/>
                  </a:lnTo>
                  <a:cubicBezTo>
                    <a:pt x="0" y="160"/>
                    <a:pt x="133" y="558"/>
                    <a:pt x="328" y="690"/>
                  </a:cubicBezTo>
                  <a:cubicBezTo>
                    <a:pt x="328" y="690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90"/>
                  </a:cubicBezTo>
                  <a:cubicBezTo>
                    <a:pt x="530" y="690"/>
                    <a:pt x="461" y="621"/>
                    <a:pt x="461" y="558"/>
                  </a:cubicBezTo>
                  <a:cubicBezTo>
                    <a:pt x="397" y="425"/>
                    <a:pt x="461" y="293"/>
                    <a:pt x="461" y="160"/>
                  </a:cubicBezTo>
                  <a:cubicBezTo>
                    <a:pt x="461" y="64"/>
                    <a:pt x="390" y="1"/>
                    <a:pt x="32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8"/>
            <p:cNvSpPr/>
            <p:nvPr/>
          </p:nvSpPr>
          <p:spPr>
            <a:xfrm>
              <a:off x="2096272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0" y="0"/>
                  </a:moveTo>
                  <a:cubicBezTo>
                    <a:pt x="348" y="0"/>
                    <a:pt x="180" y="107"/>
                    <a:pt x="133" y="154"/>
                  </a:cubicBezTo>
                  <a:cubicBezTo>
                    <a:pt x="69" y="217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8"/>
            <p:cNvSpPr/>
            <p:nvPr/>
          </p:nvSpPr>
          <p:spPr>
            <a:xfrm>
              <a:off x="2094417" y="386576"/>
              <a:ext cx="5025" cy="6283"/>
            </a:xfrm>
            <a:custGeom>
              <a:avLst/>
              <a:gdLst/>
              <a:ahLst/>
              <a:cxnLst/>
              <a:rect l="l" t="t" r="r" b="b"/>
              <a:pathLst>
                <a:path w="531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8" y="663"/>
                  </a:lnTo>
                  <a:lnTo>
                    <a:pt x="398" y="467"/>
                  </a:lnTo>
                  <a:cubicBezTo>
                    <a:pt x="398" y="335"/>
                    <a:pt x="530" y="202"/>
                    <a:pt x="461" y="70"/>
                  </a:cubicBezTo>
                  <a:cubicBezTo>
                    <a:pt x="461" y="1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8"/>
            <p:cNvSpPr/>
            <p:nvPr/>
          </p:nvSpPr>
          <p:spPr>
            <a:xfrm>
              <a:off x="2095666" y="406629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0"/>
                  </a:moveTo>
                  <a:cubicBezTo>
                    <a:pt x="266" y="0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9"/>
                    <a:pt x="445" y="369"/>
                  </a:cubicBezTo>
                  <a:cubicBezTo>
                    <a:pt x="455" y="369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5"/>
                    <a:pt x="726" y="202"/>
                  </a:cubicBezTo>
                  <a:cubicBezTo>
                    <a:pt x="663" y="133"/>
                    <a:pt x="594" y="0"/>
                    <a:pt x="46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8"/>
            <p:cNvSpPr/>
            <p:nvPr/>
          </p:nvSpPr>
          <p:spPr>
            <a:xfrm>
              <a:off x="2113817" y="409136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0"/>
                  </a:moveTo>
                  <a:cubicBezTo>
                    <a:pt x="0" y="0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6"/>
                    <a:pt x="132" y="466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6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0"/>
                    <a:pt x="13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8"/>
            <p:cNvSpPr/>
            <p:nvPr/>
          </p:nvSpPr>
          <p:spPr>
            <a:xfrm>
              <a:off x="2106294" y="405379"/>
              <a:ext cx="5025" cy="6917"/>
            </a:xfrm>
            <a:custGeom>
              <a:avLst/>
              <a:gdLst/>
              <a:ahLst/>
              <a:cxnLst/>
              <a:rect l="l" t="t" r="r" b="b"/>
              <a:pathLst>
                <a:path w="531" h="731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467" y="132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8"/>
            <p:cNvSpPr/>
            <p:nvPr/>
          </p:nvSpPr>
          <p:spPr>
            <a:xfrm>
              <a:off x="209376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7" y="265"/>
                    <a:pt x="467" y="196"/>
                  </a:cubicBezTo>
                  <a:cubicBezTo>
                    <a:pt x="467" y="132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8"/>
            <p:cNvSpPr/>
            <p:nvPr/>
          </p:nvSpPr>
          <p:spPr>
            <a:xfrm>
              <a:off x="2100029" y="339621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02" y="0"/>
                  </a:moveTo>
                  <a:cubicBezTo>
                    <a:pt x="1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2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8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8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8"/>
            <p:cNvSpPr/>
            <p:nvPr/>
          </p:nvSpPr>
          <p:spPr>
            <a:xfrm>
              <a:off x="2108196" y="340804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0"/>
                  </a:moveTo>
                  <a:cubicBezTo>
                    <a:pt x="374" y="0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1"/>
                  </a:cubicBezTo>
                  <a:cubicBezTo>
                    <a:pt x="531" y="20"/>
                    <a:pt x="508" y="0"/>
                    <a:pt x="47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8"/>
            <p:cNvSpPr/>
            <p:nvPr/>
          </p:nvSpPr>
          <p:spPr>
            <a:xfrm>
              <a:off x="2105697" y="357307"/>
              <a:ext cx="4362" cy="5479"/>
            </a:xfrm>
            <a:custGeom>
              <a:avLst/>
              <a:gdLst/>
              <a:ahLst/>
              <a:cxnLst/>
              <a:rect l="l" t="t" r="r" b="b"/>
              <a:pathLst>
                <a:path w="461" h="579" extrusionOk="0">
                  <a:moveTo>
                    <a:pt x="297" y="1"/>
                  </a:moveTo>
                  <a:cubicBezTo>
                    <a:pt x="264" y="1"/>
                    <a:pt x="230" y="17"/>
                    <a:pt x="196" y="49"/>
                  </a:cubicBezTo>
                  <a:cubicBezTo>
                    <a:pt x="196" y="49"/>
                    <a:pt x="196" y="118"/>
                    <a:pt x="132" y="181"/>
                  </a:cubicBezTo>
                  <a:cubicBezTo>
                    <a:pt x="132" y="250"/>
                    <a:pt x="132" y="313"/>
                    <a:pt x="64" y="382"/>
                  </a:cubicBezTo>
                  <a:cubicBezTo>
                    <a:pt x="0" y="382"/>
                    <a:pt x="0" y="446"/>
                    <a:pt x="0" y="515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5"/>
                    <a:pt x="328" y="515"/>
                  </a:cubicBezTo>
                  <a:cubicBezTo>
                    <a:pt x="328" y="446"/>
                    <a:pt x="328" y="446"/>
                    <a:pt x="397" y="382"/>
                  </a:cubicBezTo>
                  <a:cubicBezTo>
                    <a:pt x="397" y="313"/>
                    <a:pt x="461" y="250"/>
                    <a:pt x="461" y="181"/>
                  </a:cubicBezTo>
                  <a:cubicBezTo>
                    <a:pt x="461" y="118"/>
                    <a:pt x="461" y="49"/>
                    <a:pt x="397" y="49"/>
                  </a:cubicBezTo>
                  <a:cubicBezTo>
                    <a:pt x="363" y="17"/>
                    <a:pt x="330" y="1"/>
                    <a:pt x="2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8"/>
            <p:cNvSpPr/>
            <p:nvPr/>
          </p:nvSpPr>
          <p:spPr>
            <a:xfrm>
              <a:off x="2101931" y="352150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0"/>
                  </a:moveTo>
                  <a:cubicBezTo>
                    <a:pt x="1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8"/>
            <p:cNvSpPr/>
            <p:nvPr/>
          </p:nvSpPr>
          <p:spPr>
            <a:xfrm>
              <a:off x="2107808" y="349510"/>
              <a:ext cx="7920" cy="4353"/>
            </a:xfrm>
            <a:custGeom>
              <a:avLst/>
              <a:gdLst/>
              <a:ahLst/>
              <a:cxnLst/>
              <a:rect l="l" t="t" r="r" b="b"/>
              <a:pathLst>
                <a:path w="837" h="460" extrusionOk="0">
                  <a:moveTo>
                    <a:pt x="375" y="1"/>
                  </a:moveTo>
                  <a:cubicBezTo>
                    <a:pt x="225" y="1"/>
                    <a:pt x="1" y="174"/>
                    <a:pt x="174" y="343"/>
                  </a:cubicBezTo>
                  <a:lnTo>
                    <a:pt x="439" y="343"/>
                  </a:lnTo>
                  <a:cubicBezTo>
                    <a:pt x="503" y="343"/>
                    <a:pt x="572" y="412"/>
                    <a:pt x="572" y="412"/>
                  </a:cubicBezTo>
                  <a:cubicBezTo>
                    <a:pt x="603" y="444"/>
                    <a:pt x="652" y="460"/>
                    <a:pt x="693" y="460"/>
                  </a:cubicBezTo>
                  <a:cubicBezTo>
                    <a:pt x="734" y="460"/>
                    <a:pt x="767" y="444"/>
                    <a:pt x="767" y="412"/>
                  </a:cubicBezTo>
                  <a:cubicBezTo>
                    <a:pt x="836" y="343"/>
                    <a:pt x="767" y="279"/>
                    <a:pt x="704" y="211"/>
                  </a:cubicBezTo>
                  <a:cubicBezTo>
                    <a:pt x="635" y="78"/>
                    <a:pt x="572" y="15"/>
                    <a:pt x="439" y="15"/>
                  </a:cubicBezTo>
                  <a:cubicBezTo>
                    <a:pt x="421" y="5"/>
                    <a:pt x="399" y="1"/>
                    <a:pt x="37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8"/>
            <p:cNvSpPr/>
            <p:nvPr/>
          </p:nvSpPr>
          <p:spPr>
            <a:xfrm>
              <a:off x="2111962" y="358783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7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2"/>
                    <a:pt x="461" y="290"/>
                    <a:pt x="461" y="157"/>
                  </a:cubicBezTo>
                  <a:cubicBezTo>
                    <a:pt x="461" y="60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8"/>
            <p:cNvSpPr/>
            <p:nvPr/>
          </p:nvSpPr>
          <p:spPr>
            <a:xfrm>
              <a:off x="2096272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8"/>
            <p:cNvSpPr/>
            <p:nvPr/>
          </p:nvSpPr>
          <p:spPr>
            <a:xfrm>
              <a:off x="2094417" y="34839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8" y="662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8"/>
            <p:cNvSpPr/>
            <p:nvPr/>
          </p:nvSpPr>
          <p:spPr>
            <a:xfrm>
              <a:off x="2095666" y="368436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7"/>
                    <a:pt x="445" y="367"/>
                  </a:cubicBezTo>
                  <a:cubicBezTo>
                    <a:pt x="455" y="367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8"/>
            <p:cNvSpPr/>
            <p:nvPr/>
          </p:nvSpPr>
          <p:spPr>
            <a:xfrm>
              <a:off x="2113817" y="37094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5"/>
                    <a:pt x="0" y="329"/>
                    <a:pt x="69" y="398"/>
                  </a:cubicBezTo>
                  <a:cubicBezTo>
                    <a:pt x="69" y="461"/>
                    <a:pt x="132" y="461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1"/>
                  </a:cubicBezTo>
                  <a:cubicBezTo>
                    <a:pt x="265" y="329"/>
                    <a:pt x="265" y="265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8"/>
            <p:cNvSpPr/>
            <p:nvPr/>
          </p:nvSpPr>
          <p:spPr>
            <a:xfrm>
              <a:off x="2106294" y="367187"/>
              <a:ext cx="5025" cy="6870"/>
            </a:xfrm>
            <a:custGeom>
              <a:avLst/>
              <a:gdLst/>
              <a:ahLst/>
              <a:cxnLst/>
              <a:rect l="l" t="t" r="r" b="b"/>
              <a:pathLst>
                <a:path w="531" h="726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26"/>
                  </a:cubicBez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8"/>
            <p:cNvSpPr/>
            <p:nvPr/>
          </p:nvSpPr>
          <p:spPr>
            <a:xfrm>
              <a:off x="209376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02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1" y="398"/>
                    <a:pt x="1" y="467"/>
                    <a:pt x="1" y="531"/>
                  </a:cubicBezTo>
                  <a:cubicBezTo>
                    <a:pt x="1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7" y="266"/>
                    <a:pt x="467" y="202"/>
                  </a:cubicBezTo>
                  <a:cubicBezTo>
                    <a:pt x="467" y="133"/>
                    <a:pt x="398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8"/>
            <p:cNvSpPr/>
            <p:nvPr/>
          </p:nvSpPr>
          <p:spPr>
            <a:xfrm>
              <a:off x="2100029" y="301381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02" y="0"/>
                  </a:moveTo>
                  <a:cubicBezTo>
                    <a:pt x="1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7" y="731"/>
                  </a:cubicBezTo>
                  <a:cubicBezTo>
                    <a:pt x="530" y="662"/>
                    <a:pt x="467" y="599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8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8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8"/>
            <p:cNvSpPr/>
            <p:nvPr/>
          </p:nvSpPr>
          <p:spPr>
            <a:xfrm>
              <a:off x="2108196" y="302583"/>
              <a:ext cx="5025" cy="4703"/>
            </a:xfrm>
            <a:custGeom>
              <a:avLst/>
              <a:gdLst/>
              <a:ahLst/>
              <a:cxnLst/>
              <a:rect l="l" t="t" r="r" b="b"/>
              <a:pathLst>
                <a:path w="531" h="497" extrusionOk="0">
                  <a:moveTo>
                    <a:pt x="471" y="1"/>
                  </a:moveTo>
                  <a:cubicBezTo>
                    <a:pt x="372" y="1"/>
                    <a:pt x="180" y="157"/>
                    <a:pt x="133" y="207"/>
                  </a:cubicBezTo>
                  <a:cubicBezTo>
                    <a:pt x="133" y="271"/>
                    <a:pt x="1" y="403"/>
                    <a:pt x="133" y="472"/>
                  </a:cubicBezTo>
                  <a:cubicBezTo>
                    <a:pt x="169" y="489"/>
                    <a:pt x="204" y="497"/>
                    <a:pt x="238" y="497"/>
                  </a:cubicBezTo>
                  <a:cubicBezTo>
                    <a:pt x="331" y="497"/>
                    <a:pt x="415" y="437"/>
                    <a:pt x="462" y="339"/>
                  </a:cubicBezTo>
                  <a:cubicBezTo>
                    <a:pt x="531" y="271"/>
                    <a:pt x="531" y="207"/>
                    <a:pt x="531" y="75"/>
                  </a:cubicBezTo>
                  <a:cubicBezTo>
                    <a:pt x="531" y="21"/>
                    <a:pt x="507" y="1"/>
                    <a:pt x="47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8"/>
            <p:cNvSpPr/>
            <p:nvPr/>
          </p:nvSpPr>
          <p:spPr>
            <a:xfrm>
              <a:off x="2105697" y="319086"/>
              <a:ext cx="4362" cy="5507"/>
            </a:xfrm>
            <a:custGeom>
              <a:avLst/>
              <a:gdLst/>
              <a:ahLst/>
              <a:cxnLst/>
              <a:rect l="l" t="t" r="r" b="b"/>
              <a:pathLst>
                <a:path w="461" h="582" extrusionOk="0">
                  <a:moveTo>
                    <a:pt x="297" y="0"/>
                  </a:moveTo>
                  <a:cubicBezTo>
                    <a:pt x="264" y="0"/>
                    <a:pt x="230" y="17"/>
                    <a:pt x="196" y="52"/>
                  </a:cubicBezTo>
                  <a:cubicBezTo>
                    <a:pt x="196" y="52"/>
                    <a:pt x="196" y="115"/>
                    <a:pt x="132" y="184"/>
                  </a:cubicBezTo>
                  <a:cubicBezTo>
                    <a:pt x="132" y="248"/>
                    <a:pt x="132" y="317"/>
                    <a:pt x="64" y="380"/>
                  </a:cubicBezTo>
                  <a:cubicBezTo>
                    <a:pt x="0" y="380"/>
                    <a:pt x="0" y="449"/>
                    <a:pt x="0" y="513"/>
                  </a:cubicBezTo>
                  <a:cubicBezTo>
                    <a:pt x="0" y="582"/>
                    <a:pt x="64" y="582"/>
                    <a:pt x="132" y="582"/>
                  </a:cubicBezTo>
                  <a:cubicBezTo>
                    <a:pt x="196" y="582"/>
                    <a:pt x="265" y="513"/>
                    <a:pt x="328" y="513"/>
                  </a:cubicBezTo>
                  <a:cubicBezTo>
                    <a:pt x="328" y="449"/>
                    <a:pt x="328" y="449"/>
                    <a:pt x="397" y="380"/>
                  </a:cubicBezTo>
                  <a:cubicBezTo>
                    <a:pt x="397" y="317"/>
                    <a:pt x="461" y="248"/>
                    <a:pt x="461" y="184"/>
                  </a:cubicBezTo>
                  <a:cubicBezTo>
                    <a:pt x="461" y="115"/>
                    <a:pt x="461" y="52"/>
                    <a:pt x="397" y="52"/>
                  </a:cubicBezTo>
                  <a:cubicBezTo>
                    <a:pt x="363" y="17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8"/>
            <p:cNvSpPr/>
            <p:nvPr/>
          </p:nvSpPr>
          <p:spPr>
            <a:xfrm>
              <a:off x="2101931" y="313910"/>
              <a:ext cx="3123" cy="5668"/>
            </a:xfrm>
            <a:custGeom>
              <a:avLst/>
              <a:gdLst/>
              <a:ahLst/>
              <a:cxnLst/>
              <a:rect l="l" t="t" r="r" b="b"/>
              <a:pathLst>
                <a:path w="330" h="599" extrusionOk="0">
                  <a:moveTo>
                    <a:pt x="133" y="0"/>
                  </a:moveTo>
                  <a:cubicBezTo>
                    <a:pt x="1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6" y="599"/>
                  </a:cubicBezTo>
                  <a:cubicBezTo>
                    <a:pt x="329" y="599"/>
                    <a:pt x="329" y="467"/>
                    <a:pt x="329" y="398"/>
                  </a:cubicBezTo>
                  <a:cubicBezTo>
                    <a:pt x="266" y="334"/>
                    <a:pt x="266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8"/>
            <p:cNvSpPr/>
            <p:nvPr/>
          </p:nvSpPr>
          <p:spPr>
            <a:xfrm>
              <a:off x="2107798" y="311289"/>
              <a:ext cx="7930" cy="4372"/>
            </a:xfrm>
            <a:custGeom>
              <a:avLst/>
              <a:gdLst/>
              <a:ahLst/>
              <a:cxnLst/>
              <a:rect l="l" t="t" r="r" b="b"/>
              <a:pathLst>
                <a:path w="838" h="462" extrusionOk="0">
                  <a:moveTo>
                    <a:pt x="379" y="0"/>
                  </a:moveTo>
                  <a:cubicBezTo>
                    <a:pt x="230" y="0"/>
                    <a:pt x="0" y="171"/>
                    <a:pt x="175" y="346"/>
                  </a:cubicBezTo>
                  <a:lnTo>
                    <a:pt x="440" y="346"/>
                  </a:lnTo>
                  <a:cubicBezTo>
                    <a:pt x="504" y="346"/>
                    <a:pt x="573" y="410"/>
                    <a:pt x="573" y="410"/>
                  </a:cubicBezTo>
                  <a:cubicBezTo>
                    <a:pt x="604" y="444"/>
                    <a:pt x="653" y="461"/>
                    <a:pt x="694" y="461"/>
                  </a:cubicBezTo>
                  <a:cubicBezTo>
                    <a:pt x="735" y="461"/>
                    <a:pt x="768" y="444"/>
                    <a:pt x="768" y="410"/>
                  </a:cubicBezTo>
                  <a:cubicBezTo>
                    <a:pt x="837" y="346"/>
                    <a:pt x="768" y="277"/>
                    <a:pt x="705" y="214"/>
                  </a:cubicBezTo>
                  <a:cubicBezTo>
                    <a:pt x="636" y="81"/>
                    <a:pt x="573" y="13"/>
                    <a:pt x="440" y="13"/>
                  </a:cubicBezTo>
                  <a:cubicBezTo>
                    <a:pt x="423" y="4"/>
                    <a:pt x="402" y="0"/>
                    <a:pt x="37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8"/>
            <p:cNvSpPr/>
            <p:nvPr/>
          </p:nvSpPr>
          <p:spPr>
            <a:xfrm>
              <a:off x="2111962" y="320572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9"/>
                    <a:pt x="265" y="27"/>
                  </a:cubicBezTo>
                  <a:lnTo>
                    <a:pt x="196" y="27"/>
                  </a:lnTo>
                  <a:cubicBezTo>
                    <a:pt x="0" y="160"/>
                    <a:pt x="133" y="557"/>
                    <a:pt x="328" y="689"/>
                  </a:cubicBezTo>
                  <a:cubicBezTo>
                    <a:pt x="328" y="689"/>
                    <a:pt x="359" y="718"/>
                    <a:pt x="398" y="718"/>
                  </a:cubicBezTo>
                  <a:cubicBezTo>
                    <a:pt x="418" y="718"/>
                    <a:pt x="440" y="711"/>
                    <a:pt x="461" y="689"/>
                  </a:cubicBezTo>
                  <a:cubicBezTo>
                    <a:pt x="530" y="689"/>
                    <a:pt x="461" y="621"/>
                    <a:pt x="461" y="557"/>
                  </a:cubicBezTo>
                  <a:cubicBezTo>
                    <a:pt x="397" y="425"/>
                    <a:pt x="461" y="292"/>
                    <a:pt x="461" y="160"/>
                  </a:cubicBezTo>
                  <a:cubicBezTo>
                    <a:pt x="461" y="63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8"/>
            <p:cNvSpPr/>
            <p:nvPr/>
          </p:nvSpPr>
          <p:spPr>
            <a:xfrm>
              <a:off x="2096272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0" y="1"/>
                  </a:moveTo>
                  <a:cubicBezTo>
                    <a:pt x="348" y="1"/>
                    <a:pt x="180" y="107"/>
                    <a:pt x="133" y="154"/>
                  </a:cubicBezTo>
                  <a:cubicBezTo>
                    <a:pt x="69" y="218"/>
                    <a:pt x="0" y="350"/>
                    <a:pt x="133" y="419"/>
                  </a:cubicBezTo>
                  <a:cubicBezTo>
                    <a:pt x="171" y="437"/>
                    <a:pt x="210" y="445"/>
                    <a:pt x="247" y="445"/>
                  </a:cubicBezTo>
                  <a:cubicBezTo>
                    <a:pt x="337" y="445"/>
                    <a:pt x="418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8"/>
            <p:cNvSpPr/>
            <p:nvPr/>
          </p:nvSpPr>
          <p:spPr>
            <a:xfrm>
              <a:off x="2094417" y="310153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8" y="662"/>
                  </a:lnTo>
                  <a:lnTo>
                    <a:pt x="398" y="466"/>
                  </a:lnTo>
                  <a:cubicBezTo>
                    <a:pt x="398" y="334"/>
                    <a:pt x="530" y="201"/>
                    <a:pt x="461" y="69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8"/>
            <p:cNvSpPr/>
            <p:nvPr/>
          </p:nvSpPr>
          <p:spPr>
            <a:xfrm>
              <a:off x="2095666" y="330196"/>
              <a:ext cx="7532" cy="4419"/>
            </a:xfrm>
            <a:custGeom>
              <a:avLst/>
              <a:gdLst/>
              <a:ahLst/>
              <a:cxnLst/>
              <a:rect l="l" t="t" r="r" b="b"/>
              <a:pathLst>
                <a:path w="796" h="467" extrusionOk="0">
                  <a:moveTo>
                    <a:pt x="462" y="1"/>
                  </a:moveTo>
                  <a:cubicBezTo>
                    <a:pt x="266" y="1"/>
                    <a:pt x="1" y="202"/>
                    <a:pt x="197" y="334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70"/>
                    <a:pt x="445" y="370"/>
                  </a:cubicBezTo>
                  <a:cubicBezTo>
                    <a:pt x="455" y="370"/>
                    <a:pt x="462" y="377"/>
                    <a:pt x="462" y="398"/>
                  </a:cubicBezTo>
                  <a:cubicBezTo>
                    <a:pt x="530" y="398"/>
                    <a:pt x="594" y="398"/>
                    <a:pt x="594" y="467"/>
                  </a:cubicBezTo>
                  <a:cubicBezTo>
                    <a:pt x="663" y="467"/>
                    <a:pt x="795" y="467"/>
                    <a:pt x="795" y="398"/>
                  </a:cubicBezTo>
                  <a:cubicBezTo>
                    <a:pt x="795" y="334"/>
                    <a:pt x="795" y="266"/>
                    <a:pt x="726" y="202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8"/>
            <p:cNvSpPr/>
            <p:nvPr/>
          </p:nvSpPr>
          <p:spPr>
            <a:xfrm>
              <a:off x="2113817" y="33270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2" y="1"/>
                  </a:moveTo>
                  <a:cubicBezTo>
                    <a:pt x="0" y="1"/>
                    <a:pt x="0" y="69"/>
                    <a:pt x="0" y="133"/>
                  </a:cubicBezTo>
                  <a:cubicBezTo>
                    <a:pt x="0" y="265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5"/>
                    <a:pt x="201" y="133"/>
                  </a:cubicBezTo>
                  <a:cubicBezTo>
                    <a:pt x="201" y="69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8"/>
            <p:cNvSpPr/>
            <p:nvPr/>
          </p:nvSpPr>
          <p:spPr>
            <a:xfrm>
              <a:off x="2106294" y="328947"/>
              <a:ext cx="5025" cy="6927"/>
            </a:xfrm>
            <a:custGeom>
              <a:avLst/>
              <a:gdLst/>
              <a:ahLst/>
              <a:cxnLst/>
              <a:rect l="l" t="t" r="r" b="b"/>
              <a:pathLst>
                <a:path w="531" h="732" extrusionOk="0">
                  <a:moveTo>
                    <a:pt x="265" y="0"/>
                  </a:moveTo>
                  <a:cubicBezTo>
                    <a:pt x="1" y="0"/>
                    <a:pt x="1" y="530"/>
                    <a:pt x="133" y="662"/>
                  </a:cubicBezTo>
                  <a:cubicBezTo>
                    <a:pt x="202" y="662"/>
                    <a:pt x="202" y="662"/>
                    <a:pt x="202" y="731"/>
                  </a:cubicBez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9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8"/>
            <p:cNvSpPr/>
            <p:nvPr/>
          </p:nvSpPr>
          <p:spPr>
            <a:xfrm>
              <a:off x="209376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02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1" y="397"/>
                    <a:pt x="1" y="461"/>
                    <a:pt x="1" y="530"/>
                  </a:cubicBezTo>
                  <a:cubicBezTo>
                    <a:pt x="1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7" y="265"/>
                    <a:pt x="467" y="196"/>
                  </a:cubicBezTo>
                  <a:cubicBezTo>
                    <a:pt x="467" y="133"/>
                    <a:pt x="398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8"/>
            <p:cNvSpPr/>
            <p:nvPr/>
          </p:nvSpPr>
          <p:spPr>
            <a:xfrm>
              <a:off x="2100029" y="263188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02" y="1"/>
                  </a:moveTo>
                  <a:cubicBezTo>
                    <a:pt x="1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7" y="726"/>
                  </a:cubicBezTo>
                  <a:cubicBezTo>
                    <a:pt x="530" y="663"/>
                    <a:pt x="467" y="594"/>
                    <a:pt x="467" y="530"/>
                  </a:cubicBezTo>
                  <a:cubicBezTo>
                    <a:pt x="398" y="398"/>
                    <a:pt x="467" y="265"/>
                    <a:pt x="467" y="133"/>
                  </a:cubicBezTo>
                  <a:cubicBezTo>
                    <a:pt x="467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8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8"/>
            <p:cNvSpPr/>
            <p:nvPr/>
          </p:nvSpPr>
          <p:spPr>
            <a:xfrm>
              <a:off x="2113817" y="256270"/>
              <a:ext cx="3766" cy="5678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2" y="1"/>
                  </a:moveTo>
                  <a:cubicBezTo>
                    <a:pt x="0" y="1"/>
                    <a:pt x="0" y="70"/>
                    <a:pt x="0" y="133"/>
                  </a:cubicBezTo>
                  <a:cubicBezTo>
                    <a:pt x="0" y="266"/>
                    <a:pt x="0" y="334"/>
                    <a:pt x="69" y="398"/>
                  </a:cubicBezTo>
                  <a:cubicBezTo>
                    <a:pt x="69" y="467"/>
                    <a:pt x="132" y="467"/>
                    <a:pt x="132" y="530"/>
                  </a:cubicBezTo>
                  <a:cubicBezTo>
                    <a:pt x="201" y="599"/>
                    <a:pt x="201" y="599"/>
                    <a:pt x="265" y="599"/>
                  </a:cubicBezTo>
                  <a:cubicBezTo>
                    <a:pt x="397" y="599"/>
                    <a:pt x="334" y="530"/>
                    <a:pt x="334" y="467"/>
                  </a:cubicBezTo>
                  <a:cubicBezTo>
                    <a:pt x="265" y="334"/>
                    <a:pt x="265" y="266"/>
                    <a:pt x="201" y="133"/>
                  </a:cubicBezTo>
                  <a:cubicBezTo>
                    <a:pt x="201" y="70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8"/>
            <p:cNvSpPr/>
            <p:nvPr/>
          </p:nvSpPr>
          <p:spPr>
            <a:xfrm>
              <a:off x="2108196" y="264371"/>
              <a:ext cx="5025" cy="4693"/>
            </a:xfrm>
            <a:custGeom>
              <a:avLst/>
              <a:gdLst/>
              <a:ahLst/>
              <a:cxnLst/>
              <a:rect l="l" t="t" r="r" b="b"/>
              <a:pathLst>
                <a:path w="531" h="496" extrusionOk="0">
                  <a:moveTo>
                    <a:pt x="473" y="1"/>
                  </a:moveTo>
                  <a:cubicBezTo>
                    <a:pt x="374" y="1"/>
                    <a:pt x="180" y="157"/>
                    <a:pt x="133" y="204"/>
                  </a:cubicBezTo>
                  <a:cubicBezTo>
                    <a:pt x="133" y="273"/>
                    <a:pt x="1" y="405"/>
                    <a:pt x="133" y="469"/>
                  </a:cubicBezTo>
                  <a:cubicBezTo>
                    <a:pt x="169" y="487"/>
                    <a:pt x="205" y="496"/>
                    <a:pt x="239" y="496"/>
                  </a:cubicBezTo>
                  <a:cubicBezTo>
                    <a:pt x="332" y="496"/>
                    <a:pt x="415" y="433"/>
                    <a:pt x="462" y="336"/>
                  </a:cubicBezTo>
                  <a:cubicBezTo>
                    <a:pt x="531" y="273"/>
                    <a:pt x="531" y="204"/>
                    <a:pt x="531" y="72"/>
                  </a:cubicBezTo>
                  <a:cubicBezTo>
                    <a:pt x="531" y="20"/>
                    <a:pt x="508" y="1"/>
                    <a:pt x="47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8"/>
            <p:cNvSpPr/>
            <p:nvPr/>
          </p:nvSpPr>
          <p:spPr>
            <a:xfrm>
              <a:off x="2105697" y="280884"/>
              <a:ext cx="4362" cy="5469"/>
            </a:xfrm>
            <a:custGeom>
              <a:avLst/>
              <a:gdLst/>
              <a:ahLst/>
              <a:cxnLst/>
              <a:rect l="l" t="t" r="r" b="b"/>
              <a:pathLst>
                <a:path w="461" h="578" extrusionOk="0">
                  <a:moveTo>
                    <a:pt x="297" y="0"/>
                  </a:moveTo>
                  <a:cubicBezTo>
                    <a:pt x="264" y="0"/>
                    <a:pt x="230" y="16"/>
                    <a:pt x="196" y="48"/>
                  </a:cubicBezTo>
                  <a:cubicBezTo>
                    <a:pt x="196" y="48"/>
                    <a:pt x="196" y="117"/>
                    <a:pt x="132" y="180"/>
                  </a:cubicBezTo>
                  <a:cubicBezTo>
                    <a:pt x="132" y="249"/>
                    <a:pt x="132" y="313"/>
                    <a:pt x="64" y="382"/>
                  </a:cubicBezTo>
                  <a:cubicBezTo>
                    <a:pt x="0" y="382"/>
                    <a:pt x="0" y="445"/>
                    <a:pt x="0" y="514"/>
                  </a:cubicBezTo>
                  <a:cubicBezTo>
                    <a:pt x="0" y="578"/>
                    <a:pt x="64" y="578"/>
                    <a:pt x="132" y="578"/>
                  </a:cubicBezTo>
                  <a:cubicBezTo>
                    <a:pt x="196" y="578"/>
                    <a:pt x="265" y="514"/>
                    <a:pt x="328" y="514"/>
                  </a:cubicBezTo>
                  <a:cubicBezTo>
                    <a:pt x="328" y="445"/>
                    <a:pt x="328" y="445"/>
                    <a:pt x="397" y="382"/>
                  </a:cubicBezTo>
                  <a:cubicBezTo>
                    <a:pt x="397" y="313"/>
                    <a:pt x="461" y="249"/>
                    <a:pt x="461" y="180"/>
                  </a:cubicBezTo>
                  <a:cubicBezTo>
                    <a:pt x="461" y="117"/>
                    <a:pt x="461" y="48"/>
                    <a:pt x="397" y="48"/>
                  </a:cubicBezTo>
                  <a:cubicBezTo>
                    <a:pt x="363" y="16"/>
                    <a:pt x="330" y="0"/>
                    <a:pt x="2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8"/>
            <p:cNvSpPr/>
            <p:nvPr/>
          </p:nvSpPr>
          <p:spPr>
            <a:xfrm>
              <a:off x="2101931" y="275717"/>
              <a:ext cx="3123" cy="5621"/>
            </a:xfrm>
            <a:custGeom>
              <a:avLst/>
              <a:gdLst/>
              <a:ahLst/>
              <a:cxnLst/>
              <a:rect l="l" t="t" r="r" b="b"/>
              <a:pathLst>
                <a:path w="330" h="594" extrusionOk="0">
                  <a:moveTo>
                    <a:pt x="133" y="1"/>
                  </a:moveTo>
                  <a:cubicBezTo>
                    <a:pt x="1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6" y="594"/>
                  </a:cubicBezTo>
                  <a:cubicBezTo>
                    <a:pt x="329" y="594"/>
                    <a:pt x="329" y="461"/>
                    <a:pt x="329" y="398"/>
                  </a:cubicBezTo>
                  <a:cubicBezTo>
                    <a:pt x="266" y="329"/>
                    <a:pt x="266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8"/>
            <p:cNvSpPr/>
            <p:nvPr/>
          </p:nvSpPr>
          <p:spPr>
            <a:xfrm>
              <a:off x="2107808" y="273086"/>
              <a:ext cx="7920" cy="4164"/>
            </a:xfrm>
            <a:custGeom>
              <a:avLst/>
              <a:gdLst/>
              <a:ahLst/>
              <a:cxnLst/>
              <a:rect l="l" t="t" r="r" b="b"/>
              <a:pathLst>
                <a:path w="837" h="440" extrusionOk="0">
                  <a:moveTo>
                    <a:pt x="375" y="0"/>
                  </a:moveTo>
                  <a:cubicBezTo>
                    <a:pt x="225" y="0"/>
                    <a:pt x="1" y="173"/>
                    <a:pt x="174" y="342"/>
                  </a:cubicBezTo>
                  <a:lnTo>
                    <a:pt x="439" y="342"/>
                  </a:lnTo>
                  <a:cubicBezTo>
                    <a:pt x="503" y="342"/>
                    <a:pt x="572" y="411"/>
                    <a:pt x="572" y="411"/>
                  </a:cubicBezTo>
                  <a:cubicBezTo>
                    <a:pt x="593" y="432"/>
                    <a:pt x="622" y="439"/>
                    <a:pt x="651" y="439"/>
                  </a:cubicBezTo>
                  <a:cubicBezTo>
                    <a:pt x="709" y="439"/>
                    <a:pt x="767" y="411"/>
                    <a:pt x="767" y="411"/>
                  </a:cubicBezTo>
                  <a:cubicBezTo>
                    <a:pt x="836" y="342"/>
                    <a:pt x="767" y="279"/>
                    <a:pt x="704" y="210"/>
                  </a:cubicBezTo>
                  <a:cubicBezTo>
                    <a:pt x="635" y="77"/>
                    <a:pt x="572" y="14"/>
                    <a:pt x="439" y="14"/>
                  </a:cubicBezTo>
                  <a:cubicBezTo>
                    <a:pt x="421" y="4"/>
                    <a:pt x="399" y="0"/>
                    <a:pt x="37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8"/>
            <p:cNvSpPr/>
            <p:nvPr/>
          </p:nvSpPr>
          <p:spPr>
            <a:xfrm>
              <a:off x="2111962" y="282351"/>
              <a:ext cx="5015" cy="6794"/>
            </a:xfrm>
            <a:custGeom>
              <a:avLst/>
              <a:gdLst/>
              <a:ahLst/>
              <a:cxnLst/>
              <a:rect l="l" t="t" r="r" b="b"/>
              <a:pathLst>
                <a:path w="530" h="718" extrusionOk="0">
                  <a:moveTo>
                    <a:pt x="327" y="0"/>
                  </a:moveTo>
                  <a:cubicBezTo>
                    <a:pt x="304" y="0"/>
                    <a:pt x="282" y="8"/>
                    <a:pt x="265" y="25"/>
                  </a:cubicBezTo>
                  <a:lnTo>
                    <a:pt x="196" y="25"/>
                  </a:lnTo>
                  <a:cubicBezTo>
                    <a:pt x="0" y="158"/>
                    <a:pt x="133" y="555"/>
                    <a:pt x="328" y="687"/>
                  </a:cubicBezTo>
                  <a:cubicBezTo>
                    <a:pt x="328" y="687"/>
                    <a:pt x="359" y="718"/>
                    <a:pt x="398" y="718"/>
                  </a:cubicBezTo>
                  <a:cubicBezTo>
                    <a:pt x="418" y="718"/>
                    <a:pt x="440" y="710"/>
                    <a:pt x="461" y="687"/>
                  </a:cubicBezTo>
                  <a:cubicBezTo>
                    <a:pt x="530" y="687"/>
                    <a:pt x="461" y="624"/>
                    <a:pt x="461" y="555"/>
                  </a:cubicBezTo>
                  <a:cubicBezTo>
                    <a:pt x="397" y="423"/>
                    <a:pt x="461" y="290"/>
                    <a:pt x="461" y="158"/>
                  </a:cubicBezTo>
                  <a:cubicBezTo>
                    <a:pt x="461" y="61"/>
                    <a:pt x="390" y="0"/>
                    <a:pt x="32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8"/>
            <p:cNvSpPr/>
            <p:nvPr/>
          </p:nvSpPr>
          <p:spPr>
            <a:xfrm>
              <a:off x="2096272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49" y="0"/>
                  </a:moveTo>
                  <a:cubicBezTo>
                    <a:pt x="348" y="0"/>
                    <a:pt x="180" y="108"/>
                    <a:pt x="133" y="151"/>
                  </a:cubicBezTo>
                  <a:cubicBezTo>
                    <a:pt x="69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4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8"/>
            <p:cNvSpPr/>
            <p:nvPr/>
          </p:nvSpPr>
          <p:spPr>
            <a:xfrm>
              <a:off x="2094417" y="271960"/>
              <a:ext cx="5025" cy="6274"/>
            </a:xfrm>
            <a:custGeom>
              <a:avLst/>
              <a:gdLst/>
              <a:ahLst/>
              <a:cxnLst/>
              <a:rect l="l" t="t" r="r" b="b"/>
              <a:pathLst>
                <a:path w="531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8" y="663"/>
                  </a:lnTo>
                  <a:lnTo>
                    <a:pt x="398" y="461"/>
                  </a:lnTo>
                  <a:cubicBezTo>
                    <a:pt x="398" y="329"/>
                    <a:pt x="530" y="196"/>
                    <a:pt x="461" y="64"/>
                  </a:cubicBezTo>
                  <a:cubicBezTo>
                    <a:pt x="461" y="0"/>
                    <a:pt x="398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8"/>
            <p:cNvSpPr/>
            <p:nvPr/>
          </p:nvSpPr>
          <p:spPr>
            <a:xfrm>
              <a:off x="2095666" y="292003"/>
              <a:ext cx="7532" cy="4372"/>
            </a:xfrm>
            <a:custGeom>
              <a:avLst/>
              <a:gdLst/>
              <a:ahLst/>
              <a:cxnLst/>
              <a:rect l="l" t="t" r="r" b="b"/>
              <a:pathLst>
                <a:path w="796" h="462" extrusionOk="0">
                  <a:moveTo>
                    <a:pt x="462" y="1"/>
                  </a:moveTo>
                  <a:cubicBezTo>
                    <a:pt x="266" y="1"/>
                    <a:pt x="1" y="197"/>
                    <a:pt x="197" y="329"/>
                  </a:cubicBezTo>
                  <a:cubicBezTo>
                    <a:pt x="266" y="398"/>
                    <a:pt x="329" y="398"/>
                    <a:pt x="398" y="398"/>
                  </a:cubicBezTo>
                  <a:cubicBezTo>
                    <a:pt x="398" y="398"/>
                    <a:pt x="426" y="368"/>
                    <a:pt x="445" y="368"/>
                  </a:cubicBezTo>
                  <a:cubicBezTo>
                    <a:pt x="455" y="368"/>
                    <a:pt x="462" y="375"/>
                    <a:pt x="462" y="398"/>
                  </a:cubicBezTo>
                  <a:cubicBezTo>
                    <a:pt x="530" y="398"/>
                    <a:pt x="594" y="398"/>
                    <a:pt x="594" y="462"/>
                  </a:cubicBezTo>
                  <a:cubicBezTo>
                    <a:pt x="663" y="462"/>
                    <a:pt x="795" y="462"/>
                    <a:pt x="795" y="398"/>
                  </a:cubicBezTo>
                  <a:cubicBezTo>
                    <a:pt x="795" y="329"/>
                    <a:pt x="795" y="266"/>
                    <a:pt x="726" y="197"/>
                  </a:cubicBezTo>
                  <a:cubicBezTo>
                    <a:pt x="663" y="133"/>
                    <a:pt x="594" y="1"/>
                    <a:pt x="46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8"/>
            <p:cNvSpPr/>
            <p:nvPr/>
          </p:nvSpPr>
          <p:spPr>
            <a:xfrm>
              <a:off x="2113817" y="294511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2" y="1"/>
                  </a:moveTo>
                  <a:cubicBezTo>
                    <a:pt x="0" y="1"/>
                    <a:pt x="0" y="64"/>
                    <a:pt x="0" y="133"/>
                  </a:cubicBezTo>
                  <a:cubicBezTo>
                    <a:pt x="0" y="266"/>
                    <a:pt x="0" y="329"/>
                    <a:pt x="69" y="398"/>
                  </a:cubicBezTo>
                  <a:cubicBezTo>
                    <a:pt x="69" y="462"/>
                    <a:pt x="132" y="462"/>
                    <a:pt x="132" y="530"/>
                  </a:cubicBezTo>
                  <a:cubicBezTo>
                    <a:pt x="201" y="594"/>
                    <a:pt x="201" y="594"/>
                    <a:pt x="265" y="594"/>
                  </a:cubicBezTo>
                  <a:cubicBezTo>
                    <a:pt x="397" y="594"/>
                    <a:pt x="334" y="530"/>
                    <a:pt x="334" y="462"/>
                  </a:cubicBezTo>
                  <a:cubicBezTo>
                    <a:pt x="265" y="329"/>
                    <a:pt x="265" y="266"/>
                    <a:pt x="201" y="133"/>
                  </a:cubicBezTo>
                  <a:cubicBezTo>
                    <a:pt x="201" y="64"/>
                    <a:pt x="201" y="1"/>
                    <a:pt x="13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8"/>
            <p:cNvSpPr/>
            <p:nvPr/>
          </p:nvSpPr>
          <p:spPr>
            <a:xfrm>
              <a:off x="2106294" y="290754"/>
              <a:ext cx="5025" cy="6879"/>
            </a:xfrm>
            <a:custGeom>
              <a:avLst/>
              <a:gdLst/>
              <a:ahLst/>
              <a:cxnLst/>
              <a:rect l="l" t="t" r="r" b="b"/>
              <a:pathLst>
                <a:path w="531" h="727" extrusionOk="0">
                  <a:moveTo>
                    <a:pt x="265" y="1"/>
                  </a:moveTo>
                  <a:cubicBezTo>
                    <a:pt x="1" y="1"/>
                    <a:pt x="1" y="530"/>
                    <a:pt x="133" y="663"/>
                  </a:cubicBezTo>
                  <a:cubicBezTo>
                    <a:pt x="202" y="663"/>
                    <a:pt x="202" y="663"/>
                    <a:pt x="202" y="726"/>
                  </a:cubicBez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467" y="133"/>
                  </a:cubicBezTo>
                  <a:cubicBezTo>
                    <a:pt x="467" y="64"/>
                    <a:pt x="398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8"/>
            <p:cNvSpPr/>
            <p:nvPr/>
          </p:nvSpPr>
          <p:spPr>
            <a:xfrm>
              <a:off x="2117574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5"/>
                    <a:pt x="133" y="265"/>
                    <a:pt x="69" y="329"/>
                  </a:cubicBezTo>
                  <a:cubicBezTo>
                    <a:pt x="0" y="398"/>
                    <a:pt x="0" y="461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1"/>
                  </a:cubicBezTo>
                  <a:cubicBezTo>
                    <a:pt x="334" y="461"/>
                    <a:pt x="334" y="398"/>
                    <a:pt x="398" y="398"/>
                  </a:cubicBezTo>
                  <a:cubicBezTo>
                    <a:pt x="398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8"/>
            <p:cNvSpPr/>
            <p:nvPr/>
          </p:nvSpPr>
          <p:spPr>
            <a:xfrm>
              <a:off x="2123838" y="492477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1"/>
                    <a:pt x="334" y="663"/>
                  </a:cubicBezTo>
                  <a:cubicBezTo>
                    <a:pt x="334" y="727"/>
                    <a:pt x="398" y="727"/>
                    <a:pt x="466" y="727"/>
                  </a:cubicBezTo>
                  <a:cubicBezTo>
                    <a:pt x="530" y="663"/>
                    <a:pt x="466" y="594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65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8"/>
            <p:cNvSpPr/>
            <p:nvPr/>
          </p:nvSpPr>
          <p:spPr>
            <a:xfrm>
              <a:off x="2141383" y="491228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1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1"/>
                  </a:cubicBezTo>
                  <a:lnTo>
                    <a:pt x="397" y="398"/>
                  </a:lnTo>
                  <a:cubicBezTo>
                    <a:pt x="466" y="329"/>
                    <a:pt x="466" y="265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8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8"/>
            <p:cNvSpPr/>
            <p:nvPr/>
          </p:nvSpPr>
          <p:spPr>
            <a:xfrm>
              <a:off x="2132610" y="493660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6"/>
                    <a:pt x="69" y="469"/>
                  </a:cubicBezTo>
                  <a:cubicBezTo>
                    <a:pt x="105" y="488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7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1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8"/>
            <p:cNvSpPr/>
            <p:nvPr/>
          </p:nvSpPr>
          <p:spPr>
            <a:xfrm>
              <a:off x="2129497" y="510173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1"/>
                  </a:moveTo>
                  <a:cubicBezTo>
                    <a:pt x="282" y="1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8"/>
            <p:cNvSpPr/>
            <p:nvPr/>
          </p:nvSpPr>
          <p:spPr>
            <a:xfrm>
              <a:off x="2125740" y="505016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2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8"/>
                    <a:pt x="265" y="196"/>
                    <a:pt x="197" y="132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8"/>
            <p:cNvSpPr/>
            <p:nvPr/>
          </p:nvSpPr>
          <p:spPr>
            <a:xfrm>
              <a:off x="2132175" y="502375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0"/>
                  </a:moveTo>
                  <a:cubicBezTo>
                    <a:pt x="182" y="0"/>
                    <a:pt x="1" y="173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1"/>
                    <a:pt x="576" y="411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1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8"/>
            <p:cNvSpPr/>
            <p:nvPr/>
          </p:nvSpPr>
          <p:spPr>
            <a:xfrm>
              <a:off x="2136367" y="511640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8"/>
            <p:cNvSpPr/>
            <p:nvPr/>
          </p:nvSpPr>
          <p:spPr>
            <a:xfrm>
              <a:off x="2120081" y="512955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1"/>
                  </a:moveTo>
                  <a:cubicBezTo>
                    <a:pt x="354" y="1"/>
                    <a:pt x="201" y="108"/>
                    <a:pt x="201" y="151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3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8"/>
            <p:cNvSpPr/>
            <p:nvPr/>
          </p:nvSpPr>
          <p:spPr>
            <a:xfrm>
              <a:off x="2118226" y="50124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2"/>
                    <a:pt x="133" y="663"/>
                  </a:cubicBezTo>
                  <a:lnTo>
                    <a:pt x="397" y="663"/>
                  </a:lnTo>
                  <a:lnTo>
                    <a:pt x="397" y="462"/>
                  </a:lnTo>
                  <a:cubicBezTo>
                    <a:pt x="397" y="329"/>
                    <a:pt x="530" y="197"/>
                    <a:pt x="530" y="64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8"/>
            <p:cNvSpPr/>
            <p:nvPr/>
          </p:nvSpPr>
          <p:spPr>
            <a:xfrm>
              <a:off x="2117574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2" y="69"/>
                    <a:pt x="202" y="133"/>
                    <a:pt x="133" y="202"/>
                  </a:cubicBezTo>
                  <a:cubicBezTo>
                    <a:pt x="133" y="265"/>
                    <a:pt x="133" y="265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8"/>
            <p:cNvSpPr/>
            <p:nvPr/>
          </p:nvSpPr>
          <p:spPr>
            <a:xfrm>
              <a:off x="2123838" y="45423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1"/>
                  </a:moveTo>
                  <a:cubicBezTo>
                    <a:pt x="0" y="202"/>
                    <a:pt x="133" y="531"/>
                    <a:pt x="334" y="663"/>
                  </a:cubicBezTo>
                  <a:cubicBezTo>
                    <a:pt x="334" y="732"/>
                    <a:pt x="398" y="732"/>
                    <a:pt x="466" y="732"/>
                  </a:cubicBezTo>
                  <a:cubicBezTo>
                    <a:pt x="530" y="663"/>
                    <a:pt x="466" y="599"/>
                    <a:pt x="466" y="531"/>
                  </a:cubicBezTo>
                  <a:cubicBezTo>
                    <a:pt x="398" y="398"/>
                    <a:pt x="466" y="266"/>
                    <a:pt x="466" y="133"/>
                  </a:cubicBezTo>
                  <a:cubicBezTo>
                    <a:pt x="466" y="70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8"/>
            <p:cNvSpPr/>
            <p:nvPr/>
          </p:nvSpPr>
          <p:spPr>
            <a:xfrm>
              <a:off x="2141383" y="452988"/>
              <a:ext cx="4419" cy="5668"/>
            </a:xfrm>
            <a:custGeom>
              <a:avLst/>
              <a:gdLst/>
              <a:ahLst/>
              <a:cxnLst/>
              <a:rect l="l" t="t" r="r" b="b"/>
              <a:pathLst>
                <a:path w="467" h="599" extrusionOk="0">
                  <a:moveTo>
                    <a:pt x="265" y="1"/>
                  </a:moveTo>
                  <a:cubicBezTo>
                    <a:pt x="201" y="69"/>
                    <a:pt x="201" y="133"/>
                    <a:pt x="201" y="202"/>
                  </a:cubicBezTo>
                  <a:lnTo>
                    <a:pt x="69" y="334"/>
                  </a:ln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5"/>
                    <a:pt x="466" y="202"/>
                  </a:cubicBezTo>
                  <a:cubicBezTo>
                    <a:pt x="466" y="133"/>
                    <a:pt x="466" y="69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8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8"/>
            <p:cNvSpPr/>
            <p:nvPr/>
          </p:nvSpPr>
          <p:spPr>
            <a:xfrm>
              <a:off x="2132610" y="455448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1"/>
                  </a:cubicBezTo>
                  <a:cubicBezTo>
                    <a:pt x="104" y="488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8"/>
            <p:cNvSpPr/>
            <p:nvPr/>
          </p:nvSpPr>
          <p:spPr>
            <a:xfrm>
              <a:off x="2129497" y="471942"/>
              <a:ext cx="4372" cy="5517"/>
            </a:xfrm>
            <a:custGeom>
              <a:avLst/>
              <a:gdLst/>
              <a:ahLst/>
              <a:cxnLst/>
              <a:rect l="l" t="t" r="r" b="b"/>
              <a:pathLst>
                <a:path w="462" h="583" extrusionOk="0">
                  <a:moveTo>
                    <a:pt x="306" y="1"/>
                  </a:moveTo>
                  <a:cubicBezTo>
                    <a:pt x="282" y="1"/>
                    <a:pt x="266" y="18"/>
                    <a:pt x="266" y="52"/>
                  </a:cubicBezTo>
                  <a:cubicBezTo>
                    <a:pt x="197" y="52"/>
                    <a:pt x="197" y="116"/>
                    <a:pt x="197" y="185"/>
                  </a:cubicBezTo>
                  <a:cubicBezTo>
                    <a:pt x="133" y="248"/>
                    <a:pt x="133" y="317"/>
                    <a:pt x="64" y="381"/>
                  </a:cubicBezTo>
                  <a:cubicBezTo>
                    <a:pt x="64" y="381"/>
                    <a:pt x="1" y="450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50"/>
                    <a:pt x="398" y="450"/>
                    <a:pt x="398" y="381"/>
                  </a:cubicBezTo>
                  <a:cubicBezTo>
                    <a:pt x="462" y="317"/>
                    <a:pt x="462" y="248"/>
                    <a:pt x="462" y="185"/>
                  </a:cubicBezTo>
                  <a:cubicBezTo>
                    <a:pt x="462" y="116"/>
                    <a:pt x="462" y="52"/>
                    <a:pt x="398" y="52"/>
                  </a:cubicBezTo>
                  <a:cubicBezTo>
                    <a:pt x="364" y="18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8"/>
            <p:cNvSpPr/>
            <p:nvPr/>
          </p:nvSpPr>
          <p:spPr>
            <a:xfrm>
              <a:off x="2125740" y="466766"/>
              <a:ext cx="3766" cy="5677"/>
            </a:xfrm>
            <a:custGeom>
              <a:avLst/>
              <a:gdLst/>
              <a:ahLst/>
              <a:cxnLst/>
              <a:rect l="l" t="t" r="r" b="b"/>
              <a:pathLst>
                <a:path w="398" h="600" extrusionOk="0">
                  <a:moveTo>
                    <a:pt x="133" y="1"/>
                  </a:moveTo>
                  <a:cubicBezTo>
                    <a:pt x="64" y="1"/>
                    <a:pt x="1" y="70"/>
                    <a:pt x="1" y="133"/>
                  </a:cubicBezTo>
                  <a:cubicBezTo>
                    <a:pt x="1" y="202"/>
                    <a:pt x="1" y="266"/>
                    <a:pt x="64" y="398"/>
                  </a:cubicBezTo>
                  <a:cubicBezTo>
                    <a:pt x="64" y="398"/>
                    <a:pt x="133" y="467"/>
                    <a:pt x="133" y="531"/>
                  </a:cubicBezTo>
                  <a:cubicBezTo>
                    <a:pt x="197" y="531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5"/>
                    <a:pt x="265" y="202"/>
                    <a:pt x="197" y="133"/>
                  </a:cubicBezTo>
                  <a:cubicBezTo>
                    <a:pt x="197" y="70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8"/>
            <p:cNvSpPr/>
            <p:nvPr/>
          </p:nvSpPr>
          <p:spPr>
            <a:xfrm>
              <a:off x="2132166" y="464145"/>
              <a:ext cx="7371" cy="4381"/>
            </a:xfrm>
            <a:custGeom>
              <a:avLst/>
              <a:gdLst/>
              <a:ahLst/>
              <a:cxnLst/>
              <a:rect l="l" t="t" r="r" b="b"/>
              <a:pathLst>
                <a:path w="779" h="463" extrusionOk="0">
                  <a:moveTo>
                    <a:pt x="323" y="1"/>
                  </a:moveTo>
                  <a:cubicBezTo>
                    <a:pt x="186" y="1"/>
                    <a:pt x="1" y="172"/>
                    <a:pt x="116" y="347"/>
                  </a:cubicBezTo>
                  <a:lnTo>
                    <a:pt x="381" y="347"/>
                  </a:lnTo>
                  <a:cubicBezTo>
                    <a:pt x="444" y="347"/>
                    <a:pt x="513" y="410"/>
                    <a:pt x="577" y="410"/>
                  </a:cubicBezTo>
                  <a:cubicBezTo>
                    <a:pt x="577" y="445"/>
                    <a:pt x="610" y="462"/>
                    <a:pt x="643" y="462"/>
                  </a:cubicBezTo>
                  <a:cubicBezTo>
                    <a:pt x="676" y="462"/>
                    <a:pt x="709" y="445"/>
                    <a:pt x="709" y="410"/>
                  </a:cubicBezTo>
                  <a:cubicBezTo>
                    <a:pt x="778" y="347"/>
                    <a:pt x="709" y="278"/>
                    <a:pt x="709" y="214"/>
                  </a:cubicBezTo>
                  <a:cubicBezTo>
                    <a:pt x="646" y="82"/>
                    <a:pt x="513" y="13"/>
                    <a:pt x="381" y="13"/>
                  </a:cubicBezTo>
                  <a:cubicBezTo>
                    <a:pt x="364" y="5"/>
                    <a:pt x="344" y="1"/>
                    <a:pt x="32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8"/>
            <p:cNvSpPr/>
            <p:nvPr/>
          </p:nvSpPr>
          <p:spPr>
            <a:xfrm>
              <a:off x="2136367" y="473428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9"/>
                    <a:pt x="202" y="28"/>
                  </a:cubicBezTo>
                  <a:cubicBezTo>
                    <a:pt x="0" y="160"/>
                    <a:pt x="133" y="557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7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8"/>
            <p:cNvSpPr/>
            <p:nvPr/>
          </p:nvSpPr>
          <p:spPr>
            <a:xfrm>
              <a:off x="2120081" y="474743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8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8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8"/>
            <p:cNvSpPr/>
            <p:nvPr/>
          </p:nvSpPr>
          <p:spPr>
            <a:xfrm>
              <a:off x="2118226" y="463009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4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8"/>
            <p:cNvSpPr/>
            <p:nvPr/>
          </p:nvSpPr>
          <p:spPr>
            <a:xfrm>
              <a:off x="2120081" y="483061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7"/>
                    <a:pt x="265" y="397"/>
                    <a:pt x="334" y="397"/>
                  </a:cubicBezTo>
                  <a:cubicBezTo>
                    <a:pt x="334" y="397"/>
                    <a:pt x="362" y="369"/>
                    <a:pt x="381" y="369"/>
                  </a:cubicBezTo>
                  <a:cubicBezTo>
                    <a:pt x="390" y="369"/>
                    <a:pt x="397" y="376"/>
                    <a:pt x="397" y="397"/>
                  </a:cubicBezTo>
                  <a:cubicBezTo>
                    <a:pt x="466" y="397"/>
                    <a:pt x="530" y="397"/>
                    <a:pt x="599" y="466"/>
                  </a:cubicBezTo>
                  <a:cubicBezTo>
                    <a:pt x="599" y="466"/>
                    <a:pt x="731" y="466"/>
                    <a:pt x="731" y="397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8"/>
            <p:cNvSpPr/>
            <p:nvPr/>
          </p:nvSpPr>
          <p:spPr>
            <a:xfrm>
              <a:off x="2137616" y="485569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2"/>
                  </a:cubicBezTo>
                  <a:cubicBezTo>
                    <a:pt x="1" y="265"/>
                    <a:pt x="1" y="334"/>
                    <a:pt x="70" y="397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2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8"/>
            <p:cNvSpPr/>
            <p:nvPr/>
          </p:nvSpPr>
          <p:spPr>
            <a:xfrm>
              <a:off x="2130103" y="481803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32"/>
                  </a:lnTo>
                  <a:cubicBezTo>
                    <a:pt x="265" y="732"/>
                    <a:pt x="334" y="732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6"/>
                    <a:pt x="530" y="133"/>
                  </a:cubicBezTo>
                  <a:cubicBezTo>
                    <a:pt x="466" y="70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8"/>
            <p:cNvSpPr/>
            <p:nvPr/>
          </p:nvSpPr>
          <p:spPr>
            <a:xfrm>
              <a:off x="2117574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2" y="64"/>
                    <a:pt x="202" y="133"/>
                    <a:pt x="133" y="197"/>
                  </a:cubicBezTo>
                  <a:cubicBezTo>
                    <a:pt x="133" y="266"/>
                    <a:pt x="133" y="266"/>
                    <a:pt x="69" y="329"/>
                  </a:cubicBezTo>
                  <a:cubicBezTo>
                    <a:pt x="0" y="398"/>
                    <a:pt x="0" y="462"/>
                    <a:pt x="0" y="530"/>
                  </a:cubicBezTo>
                  <a:cubicBezTo>
                    <a:pt x="69" y="530"/>
                    <a:pt x="69" y="594"/>
                    <a:pt x="133" y="594"/>
                  </a:cubicBezTo>
                  <a:cubicBezTo>
                    <a:pt x="202" y="594"/>
                    <a:pt x="265" y="530"/>
                    <a:pt x="334" y="462"/>
                  </a:cubicBezTo>
                  <a:cubicBezTo>
                    <a:pt x="334" y="462"/>
                    <a:pt x="334" y="398"/>
                    <a:pt x="398" y="398"/>
                  </a:cubicBezTo>
                  <a:cubicBezTo>
                    <a:pt x="398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8"/>
            <p:cNvSpPr/>
            <p:nvPr/>
          </p:nvSpPr>
          <p:spPr>
            <a:xfrm>
              <a:off x="2123838" y="416054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3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8"/>
            <p:cNvSpPr/>
            <p:nvPr/>
          </p:nvSpPr>
          <p:spPr>
            <a:xfrm>
              <a:off x="2141383" y="414795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1"/>
                  </a:moveTo>
                  <a:cubicBezTo>
                    <a:pt x="201" y="64"/>
                    <a:pt x="201" y="133"/>
                    <a:pt x="201" y="197"/>
                  </a:cubicBezTo>
                  <a:lnTo>
                    <a:pt x="69" y="329"/>
                  </a:lnTo>
                  <a:cubicBezTo>
                    <a:pt x="69" y="398"/>
                    <a:pt x="0" y="462"/>
                    <a:pt x="0" y="530"/>
                  </a:cubicBezTo>
                  <a:cubicBezTo>
                    <a:pt x="69" y="530"/>
                    <a:pt x="132" y="594"/>
                    <a:pt x="132" y="594"/>
                  </a:cubicBezTo>
                  <a:cubicBezTo>
                    <a:pt x="201" y="594"/>
                    <a:pt x="265" y="530"/>
                    <a:pt x="334" y="462"/>
                  </a:cubicBezTo>
                  <a:lnTo>
                    <a:pt x="397" y="398"/>
                  </a:lnTo>
                  <a:cubicBezTo>
                    <a:pt x="466" y="329"/>
                    <a:pt x="466" y="266"/>
                    <a:pt x="466" y="197"/>
                  </a:cubicBezTo>
                  <a:cubicBezTo>
                    <a:pt x="466" y="133"/>
                    <a:pt x="466" y="64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8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8"/>
            <p:cNvSpPr/>
            <p:nvPr/>
          </p:nvSpPr>
          <p:spPr>
            <a:xfrm>
              <a:off x="2132610" y="417237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2"/>
                    <a:pt x="0" y="405"/>
                    <a:pt x="69" y="468"/>
                  </a:cubicBezTo>
                  <a:cubicBezTo>
                    <a:pt x="105" y="487"/>
                    <a:pt x="140" y="495"/>
                    <a:pt x="175" y="495"/>
                  </a:cubicBezTo>
                  <a:cubicBezTo>
                    <a:pt x="268" y="495"/>
                    <a:pt x="351" y="433"/>
                    <a:pt x="397" y="336"/>
                  </a:cubicBezTo>
                  <a:cubicBezTo>
                    <a:pt x="466" y="272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8"/>
            <p:cNvSpPr/>
            <p:nvPr/>
          </p:nvSpPr>
          <p:spPr>
            <a:xfrm>
              <a:off x="2129497" y="433740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8"/>
                  </a:cubicBezTo>
                  <a:cubicBezTo>
                    <a:pt x="197" y="48"/>
                    <a:pt x="197" y="117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8"/>
            <p:cNvSpPr/>
            <p:nvPr/>
          </p:nvSpPr>
          <p:spPr>
            <a:xfrm>
              <a:off x="2125740" y="428583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7"/>
                  </a:cubicBezTo>
                  <a:cubicBezTo>
                    <a:pt x="64" y="397"/>
                    <a:pt x="133" y="461"/>
                    <a:pt x="133" y="530"/>
                  </a:cubicBezTo>
                  <a:cubicBezTo>
                    <a:pt x="197" y="530"/>
                    <a:pt x="197" y="593"/>
                    <a:pt x="265" y="593"/>
                  </a:cubicBezTo>
                  <a:cubicBezTo>
                    <a:pt x="398" y="593"/>
                    <a:pt x="329" y="461"/>
                    <a:pt x="329" y="397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8"/>
            <p:cNvSpPr/>
            <p:nvPr/>
          </p:nvSpPr>
          <p:spPr>
            <a:xfrm>
              <a:off x="2132175" y="425943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3"/>
                    <a:pt x="609" y="459"/>
                    <a:pt x="642" y="459"/>
                  </a:cubicBezTo>
                  <a:cubicBezTo>
                    <a:pt x="675" y="459"/>
                    <a:pt x="708" y="443"/>
                    <a:pt x="708" y="412"/>
                  </a:cubicBezTo>
                  <a:cubicBezTo>
                    <a:pt x="777" y="343"/>
                    <a:pt x="708" y="279"/>
                    <a:pt x="708" y="210"/>
                  </a:cubicBezTo>
                  <a:cubicBezTo>
                    <a:pt x="645" y="78"/>
                    <a:pt x="512" y="14"/>
                    <a:pt x="380" y="14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8"/>
            <p:cNvSpPr/>
            <p:nvPr/>
          </p:nvSpPr>
          <p:spPr>
            <a:xfrm>
              <a:off x="2136367" y="435207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3" y="1"/>
                  </a:moveTo>
                  <a:cubicBezTo>
                    <a:pt x="267" y="1"/>
                    <a:pt x="237" y="9"/>
                    <a:pt x="202" y="26"/>
                  </a:cubicBezTo>
                  <a:cubicBezTo>
                    <a:pt x="0" y="158"/>
                    <a:pt x="133" y="555"/>
                    <a:pt x="265" y="688"/>
                  </a:cubicBezTo>
                  <a:cubicBezTo>
                    <a:pt x="265" y="688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8"/>
                  </a:cubicBezTo>
                  <a:cubicBezTo>
                    <a:pt x="466" y="688"/>
                    <a:pt x="398" y="624"/>
                    <a:pt x="398" y="555"/>
                  </a:cubicBezTo>
                  <a:cubicBezTo>
                    <a:pt x="334" y="423"/>
                    <a:pt x="398" y="291"/>
                    <a:pt x="398" y="158"/>
                  </a:cubicBezTo>
                  <a:cubicBezTo>
                    <a:pt x="398" y="61"/>
                    <a:pt x="363" y="1"/>
                    <a:pt x="29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8"/>
            <p:cNvSpPr/>
            <p:nvPr/>
          </p:nvSpPr>
          <p:spPr>
            <a:xfrm>
              <a:off x="2120081" y="436522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1" y="1"/>
                  </a:moveTo>
                  <a:cubicBezTo>
                    <a:pt x="354" y="1"/>
                    <a:pt x="201" y="108"/>
                    <a:pt x="201" y="152"/>
                  </a:cubicBezTo>
                  <a:cubicBezTo>
                    <a:pt x="133" y="220"/>
                    <a:pt x="0" y="353"/>
                    <a:pt x="133" y="416"/>
                  </a:cubicBezTo>
                  <a:cubicBezTo>
                    <a:pt x="172" y="437"/>
                    <a:pt x="211" y="445"/>
                    <a:pt x="248" y="445"/>
                  </a:cubicBezTo>
                  <a:cubicBezTo>
                    <a:pt x="338" y="445"/>
                    <a:pt x="418" y="398"/>
                    <a:pt x="466" y="353"/>
                  </a:cubicBezTo>
                  <a:cubicBezTo>
                    <a:pt x="530" y="284"/>
                    <a:pt x="530" y="152"/>
                    <a:pt x="530" y="88"/>
                  </a:cubicBezTo>
                  <a:cubicBezTo>
                    <a:pt x="530" y="24"/>
                    <a:pt x="497" y="1"/>
                    <a:pt x="451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8"/>
            <p:cNvSpPr/>
            <p:nvPr/>
          </p:nvSpPr>
          <p:spPr>
            <a:xfrm>
              <a:off x="2118226" y="424826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8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8"/>
            <p:cNvSpPr/>
            <p:nvPr/>
          </p:nvSpPr>
          <p:spPr>
            <a:xfrm>
              <a:off x="2120081" y="444869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6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1"/>
                  </a:cubicBezTo>
                  <a:cubicBezTo>
                    <a:pt x="599" y="461"/>
                    <a:pt x="731" y="461"/>
                    <a:pt x="731" y="398"/>
                  </a:cubicBezTo>
                  <a:cubicBezTo>
                    <a:pt x="795" y="329"/>
                    <a:pt x="731" y="265"/>
                    <a:pt x="662" y="196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8"/>
            <p:cNvSpPr/>
            <p:nvPr/>
          </p:nvSpPr>
          <p:spPr>
            <a:xfrm>
              <a:off x="2137616" y="447376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0"/>
                  </a:moveTo>
                  <a:cubicBezTo>
                    <a:pt x="70" y="0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8"/>
            <p:cNvSpPr/>
            <p:nvPr/>
          </p:nvSpPr>
          <p:spPr>
            <a:xfrm>
              <a:off x="2130103" y="443620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8"/>
            <p:cNvSpPr/>
            <p:nvPr/>
          </p:nvSpPr>
          <p:spPr>
            <a:xfrm>
              <a:off x="2117574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4"/>
                  </a:cubicBezTo>
                  <a:cubicBezTo>
                    <a:pt x="0" y="398"/>
                    <a:pt x="0" y="467"/>
                    <a:pt x="0" y="530"/>
                  </a:cubicBezTo>
                  <a:cubicBezTo>
                    <a:pt x="69" y="530"/>
                    <a:pt x="69" y="599"/>
                    <a:pt x="133" y="599"/>
                  </a:cubicBezTo>
                  <a:cubicBezTo>
                    <a:pt x="202" y="599"/>
                    <a:pt x="265" y="530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8"/>
            <p:cNvSpPr/>
            <p:nvPr/>
          </p:nvSpPr>
          <p:spPr>
            <a:xfrm>
              <a:off x="2123838" y="377814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1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7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8"/>
            <p:cNvSpPr/>
            <p:nvPr/>
          </p:nvSpPr>
          <p:spPr>
            <a:xfrm>
              <a:off x="2141383" y="376555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4"/>
                  </a:cubicBezTo>
                  <a:cubicBezTo>
                    <a:pt x="69" y="398"/>
                    <a:pt x="0" y="467"/>
                    <a:pt x="0" y="530"/>
                  </a:cubicBezTo>
                  <a:cubicBezTo>
                    <a:pt x="69" y="530"/>
                    <a:pt x="132" y="599"/>
                    <a:pt x="132" y="599"/>
                  </a:cubicBezTo>
                  <a:cubicBezTo>
                    <a:pt x="201" y="599"/>
                    <a:pt x="265" y="530"/>
                    <a:pt x="334" y="467"/>
                  </a:cubicBezTo>
                  <a:lnTo>
                    <a:pt x="397" y="398"/>
                  </a:lnTo>
                  <a:cubicBezTo>
                    <a:pt x="466" y="334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8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8"/>
            <p:cNvSpPr/>
            <p:nvPr/>
          </p:nvSpPr>
          <p:spPr>
            <a:xfrm>
              <a:off x="2132610" y="379015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0"/>
                  </a:moveTo>
                  <a:cubicBezTo>
                    <a:pt x="339" y="0"/>
                    <a:pt x="183" y="156"/>
                    <a:pt x="133" y="207"/>
                  </a:cubicBezTo>
                  <a:cubicBezTo>
                    <a:pt x="69" y="270"/>
                    <a:pt x="0" y="403"/>
                    <a:pt x="69" y="472"/>
                  </a:cubicBezTo>
                  <a:cubicBezTo>
                    <a:pt x="104" y="489"/>
                    <a:pt x="140" y="496"/>
                    <a:pt x="173" y="496"/>
                  </a:cubicBezTo>
                  <a:cubicBezTo>
                    <a:pt x="267" y="496"/>
                    <a:pt x="351" y="436"/>
                    <a:pt x="397" y="339"/>
                  </a:cubicBezTo>
                  <a:cubicBezTo>
                    <a:pt x="466" y="270"/>
                    <a:pt x="466" y="207"/>
                    <a:pt x="466" y="74"/>
                  </a:cubicBezTo>
                  <a:cubicBezTo>
                    <a:pt x="466" y="21"/>
                    <a:pt x="447" y="0"/>
                    <a:pt x="4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8"/>
            <p:cNvSpPr/>
            <p:nvPr/>
          </p:nvSpPr>
          <p:spPr>
            <a:xfrm>
              <a:off x="2129497" y="395519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6"/>
                    <a:pt x="64" y="380"/>
                  </a:cubicBezTo>
                  <a:cubicBezTo>
                    <a:pt x="64" y="380"/>
                    <a:pt x="1" y="449"/>
                    <a:pt x="1" y="512"/>
                  </a:cubicBezTo>
                  <a:cubicBezTo>
                    <a:pt x="64" y="581"/>
                    <a:pt x="64" y="581"/>
                    <a:pt x="133" y="581"/>
                  </a:cubicBezTo>
                  <a:cubicBezTo>
                    <a:pt x="197" y="581"/>
                    <a:pt x="266" y="512"/>
                    <a:pt x="329" y="512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6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8"/>
            <p:cNvSpPr/>
            <p:nvPr/>
          </p:nvSpPr>
          <p:spPr>
            <a:xfrm>
              <a:off x="2125740" y="390343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1"/>
                    <a:pt x="1" y="265"/>
                    <a:pt x="64" y="397"/>
                  </a:cubicBezTo>
                  <a:cubicBezTo>
                    <a:pt x="64" y="397"/>
                    <a:pt x="133" y="466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6"/>
                    <a:pt x="329" y="397"/>
                  </a:cubicBezTo>
                  <a:cubicBezTo>
                    <a:pt x="265" y="334"/>
                    <a:pt x="265" y="201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8"/>
            <p:cNvSpPr/>
            <p:nvPr/>
          </p:nvSpPr>
          <p:spPr>
            <a:xfrm>
              <a:off x="2132166" y="387721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2"/>
                    <a:pt x="381" y="12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8"/>
            <p:cNvSpPr/>
            <p:nvPr/>
          </p:nvSpPr>
          <p:spPr>
            <a:xfrm>
              <a:off x="2136367" y="396995"/>
              <a:ext cx="4419" cy="6804"/>
            </a:xfrm>
            <a:custGeom>
              <a:avLst/>
              <a:gdLst/>
              <a:ahLst/>
              <a:cxnLst/>
              <a:rect l="l" t="t" r="r" b="b"/>
              <a:pathLst>
                <a:path w="467" h="719" extrusionOk="0">
                  <a:moveTo>
                    <a:pt x="294" y="1"/>
                  </a:moveTo>
                  <a:cubicBezTo>
                    <a:pt x="268" y="1"/>
                    <a:pt x="237" y="10"/>
                    <a:pt x="202" y="28"/>
                  </a:cubicBezTo>
                  <a:cubicBezTo>
                    <a:pt x="0" y="160"/>
                    <a:pt x="133" y="558"/>
                    <a:pt x="265" y="690"/>
                  </a:cubicBezTo>
                  <a:cubicBezTo>
                    <a:pt x="265" y="690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90"/>
                  </a:cubicBezTo>
                  <a:cubicBezTo>
                    <a:pt x="466" y="690"/>
                    <a:pt x="398" y="621"/>
                    <a:pt x="398" y="558"/>
                  </a:cubicBezTo>
                  <a:cubicBezTo>
                    <a:pt x="334" y="425"/>
                    <a:pt x="398" y="293"/>
                    <a:pt x="398" y="160"/>
                  </a:cubicBezTo>
                  <a:cubicBezTo>
                    <a:pt x="398" y="64"/>
                    <a:pt x="364" y="1"/>
                    <a:pt x="29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8"/>
            <p:cNvSpPr/>
            <p:nvPr/>
          </p:nvSpPr>
          <p:spPr>
            <a:xfrm>
              <a:off x="2120081" y="398311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2" y="0"/>
                  </a:moveTo>
                  <a:cubicBezTo>
                    <a:pt x="355" y="0"/>
                    <a:pt x="201" y="107"/>
                    <a:pt x="201" y="154"/>
                  </a:cubicBezTo>
                  <a:cubicBezTo>
                    <a:pt x="133" y="217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6"/>
                    <a:pt x="530" y="154"/>
                    <a:pt x="530" y="85"/>
                  </a:cubicBezTo>
                  <a:cubicBezTo>
                    <a:pt x="530" y="23"/>
                    <a:pt x="497" y="0"/>
                    <a:pt x="452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8"/>
            <p:cNvSpPr/>
            <p:nvPr/>
          </p:nvSpPr>
          <p:spPr>
            <a:xfrm>
              <a:off x="2118226" y="386576"/>
              <a:ext cx="5015" cy="6283"/>
            </a:xfrm>
            <a:custGeom>
              <a:avLst/>
              <a:gdLst/>
              <a:ahLst/>
              <a:cxnLst/>
              <a:rect l="l" t="t" r="r" b="b"/>
              <a:pathLst>
                <a:path w="530" h="664" extrusionOk="0">
                  <a:moveTo>
                    <a:pt x="265" y="1"/>
                  </a:moveTo>
                  <a:cubicBezTo>
                    <a:pt x="0" y="1"/>
                    <a:pt x="0" y="467"/>
                    <a:pt x="133" y="663"/>
                  </a:cubicBezTo>
                  <a:lnTo>
                    <a:pt x="397" y="663"/>
                  </a:lnTo>
                  <a:lnTo>
                    <a:pt x="397" y="467"/>
                  </a:lnTo>
                  <a:cubicBezTo>
                    <a:pt x="397" y="335"/>
                    <a:pt x="530" y="202"/>
                    <a:pt x="530" y="70"/>
                  </a:cubicBezTo>
                  <a:cubicBezTo>
                    <a:pt x="461" y="1"/>
                    <a:pt x="397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8"/>
            <p:cNvSpPr/>
            <p:nvPr/>
          </p:nvSpPr>
          <p:spPr>
            <a:xfrm>
              <a:off x="2120081" y="406629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0"/>
                  </a:moveTo>
                  <a:cubicBezTo>
                    <a:pt x="265" y="0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9"/>
                    <a:pt x="381" y="369"/>
                  </a:cubicBezTo>
                  <a:cubicBezTo>
                    <a:pt x="390" y="369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5"/>
                    <a:pt x="662" y="202"/>
                  </a:cubicBezTo>
                  <a:cubicBezTo>
                    <a:pt x="599" y="133"/>
                    <a:pt x="530" y="0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8"/>
            <p:cNvSpPr/>
            <p:nvPr/>
          </p:nvSpPr>
          <p:spPr>
            <a:xfrm>
              <a:off x="2137616" y="409136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0"/>
                  </a:moveTo>
                  <a:cubicBezTo>
                    <a:pt x="70" y="0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6"/>
                    <a:pt x="133" y="466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6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8"/>
            <p:cNvSpPr/>
            <p:nvPr/>
          </p:nvSpPr>
          <p:spPr>
            <a:xfrm>
              <a:off x="2130103" y="405379"/>
              <a:ext cx="5015" cy="6917"/>
            </a:xfrm>
            <a:custGeom>
              <a:avLst/>
              <a:gdLst/>
              <a:ahLst/>
              <a:cxnLst/>
              <a:rect l="l" t="t" r="r" b="b"/>
              <a:pathLst>
                <a:path w="530" h="731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7"/>
                    <a:pt x="530" y="265"/>
                    <a:pt x="530" y="132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8"/>
            <p:cNvSpPr/>
            <p:nvPr/>
          </p:nvSpPr>
          <p:spPr>
            <a:xfrm>
              <a:off x="2117574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2"/>
                    <a:pt x="133" y="196"/>
                  </a:cubicBezTo>
                  <a:cubicBezTo>
                    <a:pt x="133" y="196"/>
                    <a:pt x="133" y="265"/>
                    <a:pt x="69" y="328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8"/>
            <p:cNvSpPr/>
            <p:nvPr/>
          </p:nvSpPr>
          <p:spPr>
            <a:xfrm>
              <a:off x="2123838" y="339621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202" y="0"/>
                  </a:moveTo>
                  <a:cubicBezTo>
                    <a:pt x="0" y="196"/>
                    <a:pt x="133" y="530"/>
                    <a:pt x="334" y="662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2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8"/>
            <p:cNvSpPr/>
            <p:nvPr/>
          </p:nvSpPr>
          <p:spPr>
            <a:xfrm>
              <a:off x="2141383" y="338372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2"/>
                    <a:pt x="201" y="196"/>
                  </a:cubicBezTo>
                  <a:cubicBezTo>
                    <a:pt x="132" y="196"/>
                    <a:pt x="132" y="265"/>
                    <a:pt x="69" y="328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8"/>
                    <a:pt x="466" y="265"/>
                    <a:pt x="466" y="196"/>
                  </a:cubicBezTo>
                  <a:cubicBezTo>
                    <a:pt x="466" y="132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8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8"/>
            <p:cNvSpPr/>
            <p:nvPr/>
          </p:nvSpPr>
          <p:spPr>
            <a:xfrm>
              <a:off x="2132610" y="340804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0"/>
                  </a:moveTo>
                  <a:cubicBezTo>
                    <a:pt x="341" y="0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1"/>
                  </a:cubicBezTo>
                  <a:cubicBezTo>
                    <a:pt x="466" y="20"/>
                    <a:pt x="448" y="0"/>
                    <a:pt x="420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8"/>
            <p:cNvSpPr/>
            <p:nvPr/>
          </p:nvSpPr>
          <p:spPr>
            <a:xfrm>
              <a:off x="2129497" y="357307"/>
              <a:ext cx="4372" cy="5479"/>
            </a:xfrm>
            <a:custGeom>
              <a:avLst/>
              <a:gdLst/>
              <a:ahLst/>
              <a:cxnLst/>
              <a:rect l="l" t="t" r="r" b="b"/>
              <a:pathLst>
                <a:path w="462" h="579" extrusionOk="0">
                  <a:moveTo>
                    <a:pt x="306" y="1"/>
                  </a:moveTo>
                  <a:cubicBezTo>
                    <a:pt x="282" y="1"/>
                    <a:pt x="266" y="17"/>
                    <a:pt x="266" y="49"/>
                  </a:cubicBezTo>
                  <a:cubicBezTo>
                    <a:pt x="197" y="49"/>
                    <a:pt x="197" y="118"/>
                    <a:pt x="197" y="181"/>
                  </a:cubicBezTo>
                  <a:cubicBezTo>
                    <a:pt x="133" y="250"/>
                    <a:pt x="133" y="313"/>
                    <a:pt x="64" y="382"/>
                  </a:cubicBezTo>
                  <a:cubicBezTo>
                    <a:pt x="64" y="382"/>
                    <a:pt x="1" y="446"/>
                    <a:pt x="1" y="515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5"/>
                    <a:pt x="329" y="515"/>
                  </a:cubicBezTo>
                  <a:cubicBezTo>
                    <a:pt x="329" y="446"/>
                    <a:pt x="398" y="446"/>
                    <a:pt x="398" y="382"/>
                  </a:cubicBezTo>
                  <a:cubicBezTo>
                    <a:pt x="462" y="313"/>
                    <a:pt x="462" y="250"/>
                    <a:pt x="462" y="181"/>
                  </a:cubicBezTo>
                  <a:cubicBezTo>
                    <a:pt x="462" y="118"/>
                    <a:pt x="462" y="49"/>
                    <a:pt x="398" y="49"/>
                  </a:cubicBezTo>
                  <a:cubicBezTo>
                    <a:pt x="364" y="17"/>
                    <a:pt x="330" y="1"/>
                    <a:pt x="306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8"/>
            <p:cNvSpPr/>
            <p:nvPr/>
          </p:nvSpPr>
          <p:spPr>
            <a:xfrm>
              <a:off x="2125740" y="352150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0"/>
                  </a:moveTo>
                  <a:cubicBezTo>
                    <a:pt x="64" y="0"/>
                    <a:pt x="1" y="64"/>
                    <a:pt x="1" y="133"/>
                  </a:cubicBezTo>
                  <a:cubicBezTo>
                    <a:pt x="1" y="196"/>
                    <a:pt x="1" y="265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6"/>
                    <a:pt x="197" y="133"/>
                  </a:cubicBezTo>
                  <a:cubicBezTo>
                    <a:pt x="197" y="64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8"/>
            <p:cNvSpPr/>
            <p:nvPr/>
          </p:nvSpPr>
          <p:spPr>
            <a:xfrm>
              <a:off x="2132175" y="349510"/>
              <a:ext cx="7362" cy="4353"/>
            </a:xfrm>
            <a:custGeom>
              <a:avLst/>
              <a:gdLst/>
              <a:ahLst/>
              <a:cxnLst/>
              <a:rect l="l" t="t" r="r" b="b"/>
              <a:pathLst>
                <a:path w="778" h="460" extrusionOk="0">
                  <a:moveTo>
                    <a:pt x="319" y="1"/>
                  </a:moveTo>
                  <a:cubicBezTo>
                    <a:pt x="182" y="1"/>
                    <a:pt x="1" y="174"/>
                    <a:pt x="115" y="343"/>
                  </a:cubicBezTo>
                  <a:lnTo>
                    <a:pt x="380" y="343"/>
                  </a:lnTo>
                  <a:cubicBezTo>
                    <a:pt x="443" y="343"/>
                    <a:pt x="512" y="412"/>
                    <a:pt x="576" y="412"/>
                  </a:cubicBezTo>
                  <a:cubicBezTo>
                    <a:pt x="576" y="444"/>
                    <a:pt x="609" y="460"/>
                    <a:pt x="642" y="460"/>
                  </a:cubicBezTo>
                  <a:cubicBezTo>
                    <a:pt x="675" y="460"/>
                    <a:pt x="708" y="444"/>
                    <a:pt x="708" y="412"/>
                  </a:cubicBezTo>
                  <a:cubicBezTo>
                    <a:pt x="777" y="343"/>
                    <a:pt x="708" y="279"/>
                    <a:pt x="708" y="211"/>
                  </a:cubicBezTo>
                  <a:cubicBezTo>
                    <a:pt x="645" y="78"/>
                    <a:pt x="512" y="15"/>
                    <a:pt x="380" y="15"/>
                  </a:cubicBezTo>
                  <a:cubicBezTo>
                    <a:pt x="362" y="5"/>
                    <a:pt x="341" y="1"/>
                    <a:pt x="3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8"/>
            <p:cNvSpPr/>
            <p:nvPr/>
          </p:nvSpPr>
          <p:spPr>
            <a:xfrm>
              <a:off x="2136367" y="358783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7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2"/>
                    <a:pt x="398" y="290"/>
                    <a:pt x="398" y="157"/>
                  </a:cubicBezTo>
                  <a:cubicBezTo>
                    <a:pt x="398" y="60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8"/>
            <p:cNvSpPr/>
            <p:nvPr/>
          </p:nvSpPr>
          <p:spPr>
            <a:xfrm>
              <a:off x="2120081" y="360099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4"/>
                    <a:pt x="248" y="444"/>
                  </a:cubicBezTo>
                  <a:cubicBezTo>
                    <a:pt x="338" y="444"/>
                    <a:pt x="418" y="397"/>
                    <a:pt x="466" y="352"/>
                  </a:cubicBezTo>
                  <a:cubicBezTo>
                    <a:pt x="530" y="283"/>
                    <a:pt x="530" y="151"/>
                    <a:pt x="530" y="87"/>
                  </a:cubicBezTo>
                  <a:cubicBezTo>
                    <a:pt x="530" y="23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8"/>
            <p:cNvSpPr/>
            <p:nvPr/>
          </p:nvSpPr>
          <p:spPr>
            <a:xfrm>
              <a:off x="2118226" y="34839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2"/>
                  </a:cubicBezTo>
                  <a:lnTo>
                    <a:pt x="397" y="662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8"/>
            <p:cNvSpPr/>
            <p:nvPr/>
          </p:nvSpPr>
          <p:spPr>
            <a:xfrm>
              <a:off x="2120081" y="368436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7"/>
                    <a:pt x="381" y="367"/>
                  </a:cubicBezTo>
                  <a:cubicBezTo>
                    <a:pt x="390" y="367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8"/>
            <p:cNvSpPr/>
            <p:nvPr/>
          </p:nvSpPr>
          <p:spPr>
            <a:xfrm>
              <a:off x="2137616" y="370943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5"/>
                    <a:pt x="1" y="329"/>
                    <a:pt x="70" y="398"/>
                  </a:cubicBezTo>
                  <a:cubicBezTo>
                    <a:pt x="70" y="461"/>
                    <a:pt x="133" y="461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1"/>
                  </a:cubicBezTo>
                  <a:cubicBezTo>
                    <a:pt x="334" y="329"/>
                    <a:pt x="266" y="265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8"/>
            <p:cNvSpPr/>
            <p:nvPr/>
          </p:nvSpPr>
          <p:spPr>
            <a:xfrm>
              <a:off x="2130103" y="367187"/>
              <a:ext cx="5015" cy="687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8"/>
            <p:cNvSpPr/>
            <p:nvPr/>
          </p:nvSpPr>
          <p:spPr>
            <a:xfrm>
              <a:off x="2117574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2" y="70"/>
                    <a:pt x="202" y="133"/>
                    <a:pt x="133" y="202"/>
                  </a:cubicBezTo>
                  <a:cubicBezTo>
                    <a:pt x="133" y="202"/>
                    <a:pt x="133" y="266"/>
                    <a:pt x="69" y="335"/>
                  </a:cubicBezTo>
                  <a:cubicBezTo>
                    <a:pt x="0" y="398"/>
                    <a:pt x="0" y="467"/>
                    <a:pt x="0" y="531"/>
                  </a:cubicBezTo>
                  <a:cubicBezTo>
                    <a:pt x="69" y="531"/>
                    <a:pt x="69" y="599"/>
                    <a:pt x="133" y="599"/>
                  </a:cubicBezTo>
                  <a:cubicBezTo>
                    <a:pt x="202" y="599"/>
                    <a:pt x="265" y="531"/>
                    <a:pt x="334" y="467"/>
                  </a:cubicBezTo>
                  <a:cubicBezTo>
                    <a:pt x="334" y="467"/>
                    <a:pt x="334" y="398"/>
                    <a:pt x="398" y="398"/>
                  </a:cubicBezTo>
                  <a:cubicBezTo>
                    <a:pt x="398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8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8"/>
            <p:cNvSpPr/>
            <p:nvPr/>
          </p:nvSpPr>
          <p:spPr>
            <a:xfrm>
              <a:off x="2123838" y="301381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202" y="0"/>
                  </a:moveTo>
                  <a:cubicBezTo>
                    <a:pt x="0" y="202"/>
                    <a:pt x="133" y="530"/>
                    <a:pt x="334" y="662"/>
                  </a:cubicBezTo>
                  <a:cubicBezTo>
                    <a:pt x="334" y="731"/>
                    <a:pt x="398" y="731"/>
                    <a:pt x="466" y="731"/>
                  </a:cubicBezTo>
                  <a:cubicBezTo>
                    <a:pt x="530" y="662"/>
                    <a:pt x="466" y="599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9"/>
                    <a:pt x="334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8"/>
            <p:cNvSpPr/>
            <p:nvPr/>
          </p:nvSpPr>
          <p:spPr>
            <a:xfrm>
              <a:off x="2141383" y="300122"/>
              <a:ext cx="4419" cy="5678"/>
            </a:xfrm>
            <a:custGeom>
              <a:avLst/>
              <a:gdLst/>
              <a:ahLst/>
              <a:cxnLst/>
              <a:rect l="l" t="t" r="r" b="b"/>
              <a:pathLst>
                <a:path w="467" h="600" extrusionOk="0">
                  <a:moveTo>
                    <a:pt x="265" y="1"/>
                  </a:moveTo>
                  <a:cubicBezTo>
                    <a:pt x="201" y="70"/>
                    <a:pt x="201" y="133"/>
                    <a:pt x="201" y="202"/>
                  </a:cubicBezTo>
                  <a:cubicBezTo>
                    <a:pt x="132" y="202"/>
                    <a:pt x="132" y="266"/>
                    <a:pt x="69" y="335"/>
                  </a:cubicBezTo>
                  <a:cubicBezTo>
                    <a:pt x="69" y="398"/>
                    <a:pt x="0" y="467"/>
                    <a:pt x="0" y="531"/>
                  </a:cubicBezTo>
                  <a:cubicBezTo>
                    <a:pt x="69" y="531"/>
                    <a:pt x="132" y="599"/>
                    <a:pt x="132" y="599"/>
                  </a:cubicBezTo>
                  <a:cubicBezTo>
                    <a:pt x="201" y="599"/>
                    <a:pt x="265" y="531"/>
                    <a:pt x="334" y="467"/>
                  </a:cubicBezTo>
                  <a:lnTo>
                    <a:pt x="397" y="398"/>
                  </a:lnTo>
                  <a:cubicBezTo>
                    <a:pt x="466" y="335"/>
                    <a:pt x="466" y="266"/>
                    <a:pt x="466" y="202"/>
                  </a:cubicBezTo>
                  <a:cubicBezTo>
                    <a:pt x="466" y="133"/>
                    <a:pt x="466" y="70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8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8"/>
            <p:cNvSpPr/>
            <p:nvPr/>
          </p:nvSpPr>
          <p:spPr>
            <a:xfrm>
              <a:off x="2132610" y="302583"/>
              <a:ext cx="4419" cy="4703"/>
            </a:xfrm>
            <a:custGeom>
              <a:avLst/>
              <a:gdLst/>
              <a:ahLst/>
              <a:cxnLst/>
              <a:rect l="l" t="t" r="r" b="b"/>
              <a:pathLst>
                <a:path w="467" h="497" extrusionOk="0">
                  <a:moveTo>
                    <a:pt x="419" y="1"/>
                  </a:moveTo>
                  <a:cubicBezTo>
                    <a:pt x="339" y="1"/>
                    <a:pt x="183" y="157"/>
                    <a:pt x="133" y="207"/>
                  </a:cubicBezTo>
                  <a:cubicBezTo>
                    <a:pt x="69" y="271"/>
                    <a:pt x="0" y="403"/>
                    <a:pt x="69" y="472"/>
                  </a:cubicBezTo>
                  <a:cubicBezTo>
                    <a:pt x="104" y="489"/>
                    <a:pt x="140" y="497"/>
                    <a:pt x="173" y="497"/>
                  </a:cubicBezTo>
                  <a:cubicBezTo>
                    <a:pt x="267" y="497"/>
                    <a:pt x="351" y="437"/>
                    <a:pt x="397" y="339"/>
                  </a:cubicBezTo>
                  <a:cubicBezTo>
                    <a:pt x="466" y="271"/>
                    <a:pt x="466" y="207"/>
                    <a:pt x="466" y="75"/>
                  </a:cubicBezTo>
                  <a:cubicBezTo>
                    <a:pt x="466" y="21"/>
                    <a:pt x="447" y="1"/>
                    <a:pt x="419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8"/>
            <p:cNvSpPr/>
            <p:nvPr/>
          </p:nvSpPr>
          <p:spPr>
            <a:xfrm>
              <a:off x="2129497" y="319086"/>
              <a:ext cx="4372" cy="5507"/>
            </a:xfrm>
            <a:custGeom>
              <a:avLst/>
              <a:gdLst/>
              <a:ahLst/>
              <a:cxnLst/>
              <a:rect l="l" t="t" r="r" b="b"/>
              <a:pathLst>
                <a:path w="462" h="582" extrusionOk="0">
                  <a:moveTo>
                    <a:pt x="306" y="0"/>
                  </a:moveTo>
                  <a:cubicBezTo>
                    <a:pt x="282" y="0"/>
                    <a:pt x="266" y="17"/>
                    <a:pt x="266" y="52"/>
                  </a:cubicBezTo>
                  <a:cubicBezTo>
                    <a:pt x="197" y="52"/>
                    <a:pt x="197" y="115"/>
                    <a:pt x="197" y="184"/>
                  </a:cubicBezTo>
                  <a:cubicBezTo>
                    <a:pt x="133" y="248"/>
                    <a:pt x="133" y="317"/>
                    <a:pt x="64" y="380"/>
                  </a:cubicBezTo>
                  <a:cubicBezTo>
                    <a:pt x="64" y="380"/>
                    <a:pt x="1" y="449"/>
                    <a:pt x="1" y="513"/>
                  </a:cubicBezTo>
                  <a:cubicBezTo>
                    <a:pt x="64" y="582"/>
                    <a:pt x="64" y="582"/>
                    <a:pt x="133" y="582"/>
                  </a:cubicBezTo>
                  <a:cubicBezTo>
                    <a:pt x="197" y="582"/>
                    <a:pt x="266" y="513"/>
                    <a:pt x="329" y="513"/>
                  </a:cubicBezTo>
                  <a:cubicBezTo>
                    <a:pt x="329" y="449"/>
                    <a:pt x="398" y="449"/>
                    <a:pt x="398" y="380"/>
                  </a:cubicBezTo>
                  <a:cubicBezTo>
                    <a:pt x="462" y="317"/>
                    <a:pt x="462" y="248"/>
                    <a:pt x="462" y="184"/>
                  </a:cubicBezTo>
                  <a:cubicBezTo>
                    <a:pt x="462" y="115"/>
                    <a:pt x="462" y="52"/>
                    <a:pt x="398" y="52"/>
                  </a:cubicBezTo>
                  <a:cubicBezTo>
                    <a:pt x="364" y="17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8"/>
            <p:cNvSpPr/>
            <p:nvPr/>
          </p:nvSpPr>
          <p:spPr>
            <a:xfrm>
              <a:off x="2125740" y="313910"/>
              <a:ext cx="3766" cy="5668"/>
            </a:xfrm>
            <a:custGeom>
              <a:avLst/>
              <a:gdLst/>
              <a:ahLst/>
              <a:cxnLst/>
              <a:rect l="l" t="t" r="r" b="b"/>
              <a:pathLst>
                <a:path w="398" h="599" extrusionOk="0">
                  <a:moveTo>
                    <a:pt x="133" y="0"/>
                  </a:moveTo>
                  <a:cubicBezTo>
                    <a:pt x="64" y="0"/>
                    <a:pt x="1" y="69"/>
                    <a:pt x="1" y="133"/>
                  </a:cubicBezTo>
                  <a:cubicBezTo>
                    <a:pt x="1" y="202"/>
                    <a:pt x="1" y="265"/>
                    <a:pt x="64" y="398"/>
                  </a:cubicBezTo>
                  <a:cubicBezTo>
                    <a:pt x="64" y="398"/>
                    <a:pt x="133" y="467"/>
                    <a:pt x="133" y="530"/>
                  </a:cubicBezTo>
                  <a:cubicBezTo>
                    <a:pt x="197" y="530"/>
                    <a:pt x="197" y="599"/>
                    <a:pt x="265" y="599"/>
                  </a:cubicBezTo>
                  <a:cubicBezTo>
                    <a:pt x="398" y="599"/>
                    <a:pt x="329" y="467"/>
                    <a:pt x="329" y="398"/>
                  </a:cubicBezTo>
                  <a:cubicBezTo>
                    <a:pt x="265" y="334"/>
                    <a:pt x="265" y="202"/>
                    <a:pt x="197" y="133"/>
                  </a:cubicBezTo>
                  <a:cubicBezTo>
                    <a:pt x="197" y="69"/>
                    <a:pt x="197" y="0"/>
                    <a:pt x="13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8"/>
            <p:cNvSpPr/>
            <p:nvPr/>
          </p:nvSpPr>
          <p:spPr>
            <a:xfrm>
              <a:off x="2132166" y="311289"/>
              <a:ext cx="7371" cy="4372"/>
            </a:xfrm>
            <a:custGeom>
              <a:avLst/>
              <a:gdLst/>
              <a:ahLst/>
              <a:cxnLst/>
              <a:rect l="l" t="t" r="r" b="b"/>
              <a:pathLst>
                <a:path w="779" h="462" extrusionOk="0">
                  <a:moveTo>
                    <a:pt x="323" y="0"/>
                  </a:moveTo>
                  <a:cubicBezTo>
                    <a:pt x="186" y="0"/>
                    <a:pt x="1" y="171"/>
                    <a:pt x="116" y="346"/>
                  </a:cubicBezTo>
                  <a:lnTo>
                    <a:pt x="381" y="346"/>
                  </a:lnTo>
                  <a:cubicBezTo>
                    <a:pt x="444" y="346"/>
                    <a:pt x="513" y="410"/>
                    <a:pt x="577" y="410"/>
                  </a:cubicBezTo>
                  <a:cubicBezTo>
                    <a:pt x="577" y="444"/>
                    <a:pt x="610" y="461"/>
                    <a:pt x="643" y="461"/>
                  </a:cubicBezTo>
                  <a:cubicBezTo>
                    <a:pt x="676" y="461"/>
                    <a:pt x="709" y="444"/>
                    <a:pt x="709" y="410"/>
                  </a:cubicBezTo>
                  <a:cubicBezTo>
                    <a:pt x="778" y="346"/>
                    <a:pt x="709" y="277"/>
                    <a:pt x="709" y="214"/>
                  </a:cubicBezTo>
                  <a:cubicBezTo>
                    <a:pt x="646" y="81"/>
                    <a:pt x="513" y="13"/>
                    <a:pt x="381" y="13"/>
                  </a:cubicBezTo>
                  <a:cubicBezTo>
                    <a:pt x="364" y="4"/>
                    <a:pt x="344" y="0"/>
                    <a:pt x="32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8"/>
            <p:cNvSpPr/>
            <p:nvPr/>
          </p:nvSpPr>
          <p:spPr>
            <a:xfrm>
              <a:off x="2136367" y="320572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4" y="0"/>
                  </a:moveTo>
                  <a:cubicBezTo>
                    <a:pt x="268" y="0"/>
                    <a:pt x="237" y="9"/>
                    <a:pt x="202" y="27"/>
                  </a:cubicBezTo>
                  <a:cubicBezTo>
                    <a:pt x="0" y="160"/>
                    <a:pt x="133" y="557"/>
                    <a:pt x="265" y="689"/>
                  </a:cubicBezTo>
                  <a:cubicBezTo>
                    <a:pt x="265" y="689"/>
                    <a:pt x="296" y="718"/>
                    <a:pt x="335" y="718"/>
                  </a:cubicBezTo>
                  <a:cubicBezTo>
                    <a:pt x="355" y="718"/>
                    <a:pt x="376" y="711"/>
                    <a:pt x="398" y="689"/>
                  </a:cubicBezTo>
                  <a:cubicBezTo>
                    <a:pt x="466" y="689"/>
                    <a:pt x="398" y="621"/>
                    <a:pt x="398" y="557"/>
                  </a:cubicBezTo>
                  <a:cubicBezTo>
                    <a:pt x="334" y="425"/>
                    <a:pt x="398" y="292"/>
                    <a:pt x="398" y="160"/>
                  </a:cubicBezTo>
                  <a:cubicBezTo>
                    <a:pt x="398" y="63"/>
                    <a:pt x="364" y="0"/>
                    <a:pt x="29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8"/>
            <p:cNvSpPr/>
            <p:nvPr/>
          </p:nvSpPr>
          <p:spPr>
            <a:xfrm>
              <a:off x="2120081" y="321878"/>
              <a:ext cx="5015" cy="4220"/>
            </a:xfrm>
            <a:custGeom>
              <a:avLst/>
              <a:gdLst/>
              <a:ahLst/>
              <a:cxnLst/>
              <a:rect l="l" t="t" r="r" b="b"/>
              <a:pathLst>
                <a:path w="530" h="446" extrusionOk="0">
                  <a:moveTo>
                    <a:pt x="452" y="1"/>
                  </a:moveTo>
                  <a:cubicBezTo>
                    <a:pt x="355" y="1"/>
                    <a:pt x="201" y="107"/>
                    <a:pt x="201" y="154"/>
                  </a:cubicBezTo>
                  <a:cubicBezTo>
                    <a:pt x="133" y="218"/>
                    <a:pt x="0" y="350"/>
                    <a:pt x="133" y="419"/>
                  </a:cubicBezTo>
                  <a:cubicBezTo>
                    <a:pt x="171" y="437"/>
                    <a:pt x="209" y="445"/>
                    <a:pt x="246" y="445"/>
                  </a:cubicBezTo>
                  <a:cubicBezTo>
                    <a:pt x="336" y="445"/>
                    <a:pt x="417" y="399"/>
                    <a:pt x="466" y="350"/>
                  </a:cubicBezTo>
                  <a:cubicBezTo>
                    <a:pt x="530" y="287"/>
                    <a:pt x="530" y="154"/>
                    <a:pt x="530" y="85"/>
                  </a:cubicBezTo>
                  <a:cubicBezTo>
                    <a:pt x="530" y="23"/>
                    <a:pt x="497" y="1"/>
                    <a:pt x="452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8"/>
            <p:cNvSpPr/>
            <p:nvPr/>
          </p:nvSpPr>
          <p:spPr>
            <a:xfrm>
              <a:off x="2118226" y="310153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6"/>
                    <a:pt x="133" y="662"/>
                  </a:cubicBezTo>
                  <a:lnTo>
                    <a:pt x="397" y="662"/>
                  </a:lnTo>
                  <a:lnTo>
                    <a:pt x="397" y="466"/>
                  </a:lnTo>
                  <a:cubicBezTo>
                    <a:pt x="397" y="334"/>
                    <a:pt x="530" y="201"/>
                    <a:pt x="530" y="69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8"/>
            <p:cNvSpPr/>
            <p:nvPr/>
          </p:nvSpPr>
          <p:spPr>
            <a:xfrm>
              <a:off x="2120081" y="330196"/>
              <a:ext cx="7523" cy="4419"/>
            </a:xfrm>
            <a:custGeom>
              <a:avLst/>
              <a:gdLst/>
              <a:ahLst/>
              <a:cxnLst/>
              <a:rect l="l" t="t" r="r" b="b"/>
              <a:pathLst>
                <a:path w="795" h="467" extrusionOk="0">
                  <a:moveTo>
                    <a:pt x="397" y="1"/>
                  </a:moveTo>
                  <a:cubicBezTo>
                    <a:pt x="265" y="1"/>
                    <a:pt x="0" y="202"/>
                    <a:pt x="133" y="334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70"/>
                    <a:pt x="381" y="370"/>
                  </a:cubicBezTo>
                  <a:cubicBezTo>
                    <a:pt x="390" y="370"/>
                    <a:pt x="397" y="377"/>
                    <a:pt x="397" y="398"/>
                  </a:cubicBezTo>
                  <a:cubicBezTo>
                    <a:pt x="466" y="398"/>
                    <a:pt x="530" y="398"/>
                    <a:pt x="599" y="467"/>
                  </a:cubicBezTo>
                  <a:cubicBezTo>
                    <a:pt x="599" y="467"/>
                    <a:pt x="731" y="467"/>
                    <a:pt x="731" y="398"/>
                  </a:cubicBezTo>
                  <a:cubicBezTo>
                    <a:pt x="795" y="334"/>
                    <a:pt x="731" y="266"/>
                    <a:pt x="662" y="202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8"/>
            <p:cNvSpPr/>
            <p:nvPr/>
          </p:nvSpPr>
          <p:spPr>
            <a:xfrm>
              <a:off x="2137616" y="332703"/>
              <a:ext cx="3776" cy="5668"/>
            </a:xfrm>
            <a:custGeom>
              <a:avLst/>
              <a:gdLst/>
              <a:ahLst/>
              <a:cxnLst/>
              <a:rect l="l" t="t" r="r" b="b"/>
              <a:pathLst>
                <a:path w="399" h="599" extrusionOk="0">
                  <a:moveTo>
                    <a:pt x="133" y="1"/>
                  </a:moveTo>
                  <a:cubicBezTo>
                    <a:pt x="70" y="1"/>
                    <a:pt x="1" y="69"/>
                    <a:pt x="1" y="133"/>
                  </a:cubicBezTo>
                  <a:cubicBezTo>
                    <a:pt x="1" y="265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5"/>
                    <a:pt x="266" y="133"/>
                  </a:cubicBezTo>
                  <a:cubicBezTo>
                    <a:pt x="202" y="69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8"/>
            <p:cNvSpPr/>
            <p:nvPr/>
          </p:nvSpPr>
          <p:spPr>
            <a:xfrm>
              <a:off x="2130103" y="328947"/>
              <a:ext cx="5015" cy="6927"/>
            </a:xfrm>
            <a:custGeom>
              <a:avLst/>
              <a:gdLst/>
              <a:ahLst/>
              <a:cxnLst/>
              <a:rect l="l" t="t" r="r" b="b"/>
              <a:pathLst>
                <a:path w="530" h="732" extrusionOk="0">
                  <a:moveTo>
                    <a:pt x="334" y="0"/>
                  </a:moveTo>
                  <a:cubicBezTo>
                    <a:pt x="0" y="0"/>
                    <a:pt x="0" y="530"/>
                    <a:pt x="202" y="662"/>
                  </a:cubicBezTo>
                  <a:lnTo>
                    <a:pt x="202" y="731"/>
                  </a:lnTo>
                  <a:cubicBezTo>
                    <a:pt x="265" y="731"/>
                    <a:pt x="334" y="731"/>
                    <a:pt x="398" y="662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9"/>
                    <a:pt x="398" y="0"/>
                    <a:pt x="334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8"/>
            <p:cNvSpPr/>
            <p:nvPr/>
          </p:nvSpPr>
          <p:spPr>
            <a:xfrm>
              <a:off x="2117574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2" y="64"/>
                    <a:pt x="202" y="133"/>
                    <a:pt x="133" y="196"/>
                  </a:cubicBezTo>
                  <a:cubicBezTo>
                    <a:pt x="133" y="196"/>
                    <a:pt x="133" y="265"/>
                    <a:pt x="69" y="329"/>
                  </a:cubicBezTo>
                  <a:cubicBezTo>
                    <a:pt x="0" y="397"/>
                    <a:pt x="0" y="461"/>
                    <a:pt x="0" y="530"/>
                  </a:cubicBezTo>
                  <a:cubicBezTo>
                    <a:pt x="69" y="530"/>
                    <a:pt x="69" y="593"/>
                    <a:pt x="133" y="593"/>
                  </a:cubicBezTo>
                  <a:cubicBezTo>
                    <a:pt x="202" y="593"/>
                    <a:pt x="265" y="530"/>
                    <a:pt x="334" y="461"/>
                  </a:cubicBezTo>
                  <a:cubicBezTo>
                    <a:pt x="334" y="461"/>
                    <a:pt x="334" y="397"/>
                    <a:pt x="398" y="397"/>
                  </a:cubicBezTo>
                  <a:cubicBezTo>
                    <a:pt x="398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8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8"/>
            <p:cNvSpPr/>
            <p:nvPr/>
          </p:nvSpPr>
          <p:spPr>
            <a:xfrm>
              <a:off x="2123838" y="263188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202" y="1"/>
                  </a:moveTo>
                  <a:cubicBezTo>
                    <a:pt x="0" y="197"/>
                    <a:pt x="133" y="530"/>
                    <a:pt x="334" y="663"/>
                  </a:cubicBezTo>
                  <a:cubicBezTo>
                    <a:pt x="334" y="726"/>
                    <a:pt x="398" y="726"/>
                    <a:pt x="466" y="726"/>
                  </a:cubicBezTo>
                  <a:cubicBezTo>
                    <a:pt x="530" y="663"/>
                    <a:pt x="466" y="594"/>
                    <a:pt x="466" y="530"/>
                  </a:cubicBezTo>
                  <a:cubicBezTo>
                    <a:pt x="398" y="398"/>
                    <a:pt x="466" y="265"/>
                    <a:pt x="466" y="133"/>
                  </a:cubicBezTo>
                  <a:cubicBezTo>
                    <a:pt x="466" y="64"/>
                    <a:pt x="334" y="1"/>
                    <a:pt x="265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8"/>
            <p:cNvSpPr/>
            <p:nvPr/>
          </p:nvSpPr>
          <p:spPr>
            <a:xfrm>
              <a:off x="2141383" y="261939"/>
              <a:ext cx="4419" cy="5621"/>
            </a:xfrm>
            <a:custGeom>
              <a:avLst/>
              <a:gdLst/>
              <a:ahLst/>
              <a:cxnLst/>
              <a:rect l="l" t="t" r="r" b="b"/>
              <a:pathLst>
                <a:path w="467" h="594" extrusionOk="0">
                  <a:moveTo>
                    <a:pt x="265" y="0"/>
                  </a:moveTo>
                  <a:cubicBezTo>
                    <a:pt x="201" y="64"/>
                    <a:pt x="201" y="133"/>
                    <a:pt x="201" y="196"/>
                  </a:cubicBezTo>
                  <a:cubicBezTo>
                    <a:pt x="132" y="196"/>
                    <a:pt x="132" y="265"/>
                    <a:pt x="69" y="329"/>
                  </a:cubicBezTo>
                  <a:cubicBezTo>
                    <a:pt x="69" y="397"/>
                    <a:pt x="0" y="461"/>
                    <a:pt x="0" y="530"/>
                  </a:cubicBezTo>
                  <a:cubicBezTo>
                    <a:pt x="69" y="530"/>
                    <a:pt x="132" y="593"/>
                    <a:pt x="132" y="593"/>
                  </a:cubicBezTo>
                  <a:cubicBezTo>
                    <a:pt x="201" y="593"/>
                    <a:pt x="265" y="530"/>
                    <a:pt x="334" y="461"/>
                  </a:cubicBezTo>
                  <a:lnTo>
                    <a:pt x="397" y="397"/>
                  </a:lnTo>
                  <a:cubicBezTo>
                    <a:pt x="466" y="329"/>
                    <a:pt x="466" y="265"/>
                    <a:pt x="466" y="196"/>
                  </a:cubicBezTo>
                  <a:cubicBezTo>
                    <a:pt x="466" y="133"/>
                    <a:pt x="466" y="64"/>
                    <a:pt x="397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8"/>
            <p:cNvSpPr/>
            <p:nvPr/>
          </p:nvSpPr>
          <p:spPr>
            <a:xfrm>
              <a:off x="2137616" y="256270"/>
              <a:ext cx="3776" cy="5678"/>
            </a:xfrm>
            <a:custGeom>
              <a:avLst/>
              <a:gdLst/>
              <a:ahLst/>
              <a:cxnLst/>
              <a:rect l="l" t="t" r="r" b="b"/>
              <a:pathLst>
                <a:path w="399" h="600" extrusionOk="0">
                  <a:moveTo>
                    <a:pt x="133" y="1"/>
                  </a:moveTo>
                  <a:cubicBezTo>
                    <a:pt x="70" y="1"/>
                    <a:pt x="1" y="70"/>
                    <a:pt x="1" y="133"/>
                  </a:cubicBezTo>
                  <a:cubicBezTo>
                    <a:pt x="1" y="266"/>
                    <a:pt x="1" y="334"/>
                    <a:pt x="70" y="398"/>
                  </a:cubicBezTo>
                  <a:cubicBezTo>
                    <a:pt x="70" y="467"/>
                    <a:pt x="133" y="467"/>
                    <a:pt x="133" y="530"/>
                  </a:cubicBezTo>
                  <a:cubicBezTo>
                    <a:pt x="202" y="599"/>
                    <a:pt x="202" y="599"/>
                    <a:pt x="266" y="599"/>
                  </a:cubicBezTo>
                  <a:cubicBezTo>
                    <a:pt x="398" y="599"/>
                    <a:pt x="334" y="530"/>
                    <a:pt x="334" y="467"/>
                  </a:cubicBezTo>
                  <a:cubicBezTo>
                    <a:pt x="334" y="334"/>
                    <a:pt x="266" y="266"/>
                    <a:pt x="266" y="133"/>
                  </a:cubicBezTo>
                  <a:cubicBezTo>
                    <a:pt x="202" y="70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8"/>
            <p:cNvSpPr/>
            <p:nvPr/>
          </p:nvSpPr>
          <p:spPr>
            <a:xfrm>
              <a:off x="2132610" y="264371"/>
              <a:ext cx="4419" cy="4693"/>
            </a:xfrm>
            <a:custGeom>
              <a:avLst/>
              <a:gdLst/>
              <a:ahLst/>
              <a:cxnLst/>
              <a:rect l="l" t="t" r="r" b="b"/>
              <a:pathLst>
                <a:path w="467" h="496" extrusionOk="0">
                  <a:moveTo>
                    <a:pt x="420" y="1"/>
                  </a:moveTo>
                  <a:cubicBezTo>
                    <a:pt x="341" y="1"/>
                    <a:pt x="183" y="157"/>
                    <a:pt x="133" y="204"/>
                  </a:cubicBezTo>
                  <a:cubicBezTo>
                    <a:pt x="69" y="273"/>
                    <a:pt x="0" y="405"/>
                    <a:pt x="69" y="469"/>
                  </a:cubicBezTo>
                  <a:cubicBezTo>
                    <a:pt x="105" y="487"/>
                    <a:pt x="140" y="496"/>
                    <a:pt x="175" y="496"/>
                  </a:cubicBezTo>
                  <a:cubicBezTo>
                    <a:pt x="268" y="496"/>
                    <a:pt x="351" y="433"/>
                    <a:pt x="397" y="336"/>
                  </a:cubicBezTo>
                  <a:cubicBezTo>
                    <a:pt x="466" y="273"/>
                    <a:pt x="466" y="204"/>
                    <a:pt x="466" y="72"/>
                  </a:cubicBezTo>
                  <a:cubicBezTo>
                    <a:pt x="466" y="20"/>
                    <a:pt x="448" y="1"/>
                    <a:pt x="420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8"/>
            <p:cNvSpPr/>
            <p:nvPr/>
          </p:nvSpPr>
          <p:spPr>
            <a:xfrm>
              <a:off x="2129497" y="280884"/>
              <a:ext cx="4372" cy="5469"/>
            </a:xfrm>
            <a:custGeom>
              <a:avLst/>
              <a:gdLst/>
              <a:ahLst/>
              <a:cxnLst/>
              <a:rect l="l" t="t" r="r" b="b"/>
              <a:pathLst>
                <a:path w="462" h="578" extrusionOk="0">
                  <a:moveTo>
                    <a:pt x="306" y="0"/>
                  </a:moveTo>
                  <a:cubicBezTo>
                    <a:pt x="282" y="0"/>
                    <a:pt x="266" y="16"/>
                    <a:pt x="266" y="48"/>
                  </a:cubicBezTo>
                  <a:cubicBezTo>
                    <a:pt x="197" y="48"/>
                    <a:pt x="197" y="117"/>
                    <a:pt x="197" y="180"/>
                  </a:cubicBezTo>
                  <a:cubicBezTo>
                    <a:pt x="133" y="249"/>
                    <a:pt x="133" y="313"/>
                    <a:pt x="64" y="382"/>
                  </a:cubicBezTo>
                  <a:cubicBezTo>
                    <a:pt x="64" y="382"/>
                    <a:pt x="1" y="445"/>
                    <a:pt x="1" y="514"/>
                  </a:cubicBezTo>
                  <a:cubicBezTo>
                    <a:pt x="64" y="578"/>
                    <a:pt x="64" y="578"/>
                    <a:pt x="133" y="578"/>
                  </a:cubicBezTo>
                  <a:cubicBezTo>
                    <a:pt x="197" y="578"/>
                    <a:pt x="266" y="514"/>
                    <a:pt x="329" y="514"/>
                  </a:cubicBezTo>
                  <a:cubicBezTo>
                    <a:pt x="329" y="445"/>
                    <a:pt x="398" y="445"/>
                    <a:pt x="398" y="382"/>
                  </a:cubicBezTo>
                  <a:cubicBezTo>
                    <a:pt x="462" y="313"/>
                    <a:pt x="462" y="249"/>
                    <a:pt x="462" y="180"/>
                  </a:cubicBezTo>
                  <a:cubicBezTo>
                    <a:pt x="462" y="117"/>
                    <a:pt x="462" y="48"/>
                    <a:pt x="398" y="48"/>
                  </a:cubicBezTo>
                  <a:cubicBezTo>
                    <a:pt x="364" y="16"/>
                    <a:pt x="330" y="0"/>
                    <a:pt x="306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8"/>
            <p:cNvSpPr/>
            <p:nvPr/>
          </p:nvSpPr>
          <p:spPr>
            <a:xfrm>
              <a:off x="2125740" y="275717"/>
              <a:ext cx="3766" cy="5621"/>
            </a:xfrm>
            <a:custGeom>
              <a:avLst/>
              <a:gdLst/>
              <a:ahLst/>
              <a:cxnLst/>
              <a:rect l="l" t="t" r="r" b="b"/>
              <a:pathLst>
                <a:path w="398" h="594" extrusionOk="0">
                  <a:moveTo>
                    <a:pt x="133" y="1"/>
                  </a:moveTo>
                  <a:cubicBezTo>
                    <a:pt x="64" y="1"/>
                    <a:pt x="1" y="64"/>
                    <a:pt x="1" y="133"/>
                  </a:cubicBezTo>
                  <a:cubicBezTo>
                    <a:pt x="1" y="197"/>
                    <a:pt x="1" y="266"/>
                    <a:pt x="64" y="398"/>
                  </a:cubicBezTo>
                  <a:cubicBezTo>
                    <a:pt x="64" y="398"/>
                    <a:pt x="133" y="461"/>
                    <a:pt x="133" y="530"/>
                  </a:cubicBezTo>
                  <a:cubicBezTo>
                    <a:pt x="197" y="530"/>
                    <a:pt x="197" y="594"/>
                    <a:pt x="265" y="594"/>
                  </a:cubicBezTo>
                  <a:cubicBezTo>
                    <a:pt x="398" y="594"/>
                    <a:pt x="329" y="461"/>
                    <a:pt x="329" y="398"/>
                  </a:cubicBezTo>
                  <a:cubicBezTo>
                    <a:pt x="265" y="329"/>
                    <a:pt x="265" y="197"/>
                    <a:pt x="197" y="133"/>
                  </a:cubicBezTo>
                  <a:cubicBezTo>
                    <a:pt x="197" y="64"/>
                    <a:pt x="197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8"/>
            <p:cNvSpPr/>
            <p:nvPr/>
          </p:nvSpPr>
          <p:spPr>
            <a:xfrm>
              <a:off x="2132175" y="273086"/>
              <a:ext cx="7362" cy="4164"/>
            </a:xfrm>
            <a:custGeom>
              <a:avLst/>
              <a:gdLst/>
              <a:ahLst/>
              <a:cxnLst/>
              <a:rect l="l" t="t" r="r" b="b"/>
              <a:pathLst>
                <a:path w="778" h="440" extrusionOk="0">
                  <a:moveTo>
                    <a:pt x="319" y="0"/>
                  </a:moveTo>
                  <a:cubicBezTo>
                    <a:pt x="182" y="0"/>
                    <a:pt x="1" y="173"/>
                    <a:pt x="115" y="342"/>
                  </a:cubicBezTo>
                  <a:lnTo>
                    <a:pt x="380" y="342"/>
                  </a:lnTo>
                  <a:cubicBezTo>
                    <a:pt x="443" y="342"/>
                    <a:pt x="512" y="411"/>
                    <a:pt x="576" y="411"/>
                  </a:cubicBezTo>
                  <a:cubicBezTo>
                    <a:pt x="576" y="432"/>
                    <a:pt x="591" y="439"/>
                    <a:pt x="610" y="439"/>
                  </a:cubicBezTo>
                  <a:cubicBezTo>
                    <a:pt x="649" y="439"/>
                    <a:pt x="708" y="411"/>
                    <a:pt x="708" y="411"/>
                  </a:cubicBezTo>
                  <a:cubicBezTo>
                    <a:pt x="777" y="342"/>
                    <a:pt x="708" y="279"/>
                    <a:pt x="708" y="210"/>
                  </a:cubicBezTo>
                  <a:cubicBezTo>
                    <a:pt x="645" y="77"/>
                    <a:pt x="512" y="14"/>
                    <a:pt x="380" y="14"/>
                  </a:cubicBezTo>
                  <a:cubicBezTo>
                    <a:pt x="362" y="4"/>
                    <a:pt x="341" y="0"/>
                    <a:pt x="319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8"/>
            <p:cNvSpPr/>
            <p:nvPr/>
          </p:nvSpPr>
          <p:spPr>
            <a:xfrm>
              <a:off x="2136367" y="282351"/>
              <a:ext cx="4419" cy="6794"/>
            </a:xfrm>
            <a:custGeom>
              <a:avLst/>
              <a:gdLst/>
              <a:ahLst/>
              <a:cxnLst/>
              <a:rect l="l" t="t" r="r" b="b"/>
              <a:pathLst>
                <a:path w="467" h="718" extrusionOk="0">
                  <a:moveTo>
                    <a:pt x="293" y="0"/>
                  </a:moveTo>
                  <a:cubicBezTo>
                    <a:pt x="267" y="0"/>
                    <a:pt x="237" y="8"/>
                    <a:pt x="202" y="25"/>
                  </a:cubicBezTo>
                  <a:cubicBezTo>
                    <a:pt x="0" y="158"/>
                    <a:pt x="133" y="555"/>
                    <a:pt x="265" y="687"/>
                  </a:cubicBezTo>
                  <a:cubicBezTo>
                    <a:pt x="265" y="687"/>
                    <a:pt x="296" y="718"/>
                    <a:pt x="335" y="718"/>
                  </a:cubicBezTo>
                  <a:cubicBezTo>
                    <a:pt x="355" y="718"/>
                    <a:pt x="376" y="710"/>
                    <a:pt x="398" y="687"/>
                  </a:cubicBezTo>
                  <a:cubicBezTo>
                    <a:pt x="466" y="687"/>
                    <a:pt x="398" y="624"/>
                    <a:pt x="398" y="555"/>
                  </a:cubicBezTo>
                  <a:cubicBezTo>
                    <a:pt x="334" y="423"/>
                    <a:pt x="398" y="290"/>
                    <a:pt x="398" y="158"/>
                  </a:cubicBezTo>
                  <a:cubicBezTo>
                    <a:pt x="398" y="61"/>
                    <a:pt x="363" y="0"/>
                    <a:pt x="293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8"/>
            <p:cNvSpPr/>
            <p:nvPr/>
          </p:nvSpPr>
          <p:spPr>
            <a:xfrm>
              <a:off x="2120081" y="283666"/>
              <a:ext cx="5015" cy="4211"/>
            </a:xfrm>
            <a:custGeom>
              <a:avLst/>
              <a:gdLst/>
              <a:ahLst/>
              <a:cxnLst/>
              <a:rect l="l" t="t" r="r" b="b"/>
              <a:pathLst>
                <a:path w="530" h="445" extrusionOk="0">
                  <a:moveTo>
                    <a:pt x="451" y="0"/>
                  </a:moveTo>
                  <a:cubicBezTo>
                    <a:pt x="354" y="0"/>
                    <a:pt x="201" y="108"/>
                    <a:pt x="201" y="151"/>
                  </a:cubicBezTo>
                  <a:cubicBezTo>
                    <a:pt x="133" y="220"/>
                    <a:pt x="0" y="352"/>
                    <a:pt x="133" y="416"/>
                  </a:cubicBezTo>
                  <a:cubicBezTo>
                    <a:pt x="172" y="436"/>
                    <a:pt x="211" y="445"/>
                    <a:pt x="248" y="445"/>
                  </a:cubicBezTo>
                  <a:cubicBezTo>
                    <a:pt x="338" y="445"/>
                    <a:pt x="418" y="397"/>
                    <a:pt x="466" y="352"/>
                  </a:cubicBezTo>
                  <a:cubicBezTo>
                    <a:pt x="530" y="284"/>
                    <a:pt x="530" y="151"/>
                    <a:pt x="530" y="88"/>
                  </a:cubicBezTo>
                  <a:cubicBezTo>
                    <a:pt x="530" y="24"/>
                    <a:pt x="497" y="0"/>
                    <a:pt x="451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8"/>
            <p:cNvSpPr/>
            <p:nvPr/>
          </p:nvSpPr>
          <p:spPr>
            <a:xfrm>
              <a:off x="2118226" y="271960"/>
              <a:ext cx="5015" cy="6274"/>
            </a:xfrm>
            <a:custGeom>
              <a:avLst/>
              <a:gdLst/>
              <a:ahLst/>
              <a:cxnLst/>
              <a:rect l="l" t="t" r="r" b="b"/>
              <a:pathLst>
                <a:path w="530" h="663" extrusionOk="0">
                  <a:moveTo>
                    <a:pt x="265" y="0"/>
                  </a:moveTo>
                  <a:cubicBezTo>
                    <a:pt x="0" y="0"/>
                    <a:pt x="0" y="461"/>
                    <a:pt x="133" y="663"/>
                  </a:cubicBezTo>
                  <a:lnTo>
                    <a:pt x="397" y="663"/>
                  </a:lnTo>
                  <a:lnTo>
                    <a:pt x="397" y="461"/>
                  </a:lnTo>
                  <a:cubicBezTo>
                    <a:pt x="397" y="329"/>
                    <a:pt x="530" y="196"/>
                    <a:pt x="530" y="64"/>
                  </a:cubicBezTo>
                  <a:cubicBezTo>
                    <a:pt x="461" y="0"/>
                    <a:pt x="397" y="0"/>
                    <a:pt x="265" y="0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8"/>
            <p:cNvSpPr/>
            <p:nvPr/>
          </p:nvSpPr>
          <p:spPr>
            <a:xfrm>
              <a:off x="2120081" y="292003"/>
              <a:ext cx="7523" cy="4372"/>
            </a:xfrm>
            <a:custGeom>
              <a:avLst/>
              <a:gdLst/>
              <a:ahLst/>
              <a:cxnLst/>
              <a:rect l="l" t="t" r="r" b="b"/>
              <a:pathLst>
                <a:path w="795" h="462" extrusionOk="0">
                  <a:moveTo>
                    <a:pt x="397" y="1"/>
                  </a:moveTo>
                  <a:cubicBezTo>
                    <a:pt x="265" y="1"/>
                    <a:pt x="0" y="197"/>
                    <a:pt x="133" y="329"/>
                  </a:cubicBezTo>
                  <a:cubicBezTo>
                    <a:pt x="201" y="398"/>
                    <a:pt x="265" y="398"/>
                    <a:pt x="334" y="398"/>
                  </a:cubicBezTo>
                  <a:cubicBezTo>
                    <a:pt x="334" y="398"/>
                    <a:pt x="362" y="368"/>
                    <a:pt x="381" y="368"/>
                  </a:cubicBezTo>
                  <a:cubicBezTo>
                    <a:pt x="390" y="368"/>
                    <a:pt x="397" y="375"/>
                    <a:pt x="397" y="398"/>
                  </a:cubicBezTo>
                  <a:cubicBezTo>
                    <a:pt x="466" y="398"/>
                    <a:pt x="530" y="398"/>
                    <a:pt x="599" y="462"/>
                  </a:cubicBezTo>
                  <a:cubicBezTo>
                    <a:pt x="599" y="462"/>
                    <a:pt x="731" y="462"/>
                    <a:pt x="731" y="398"/>
                  </a:cubicBezTo>
                  <a:cubicBezTo>
                    <a:pt x="795" y="329"/>
                    <a:pt x="731" y="266"/>
                    <a:pt x="662" y="197"/>
                  </a:cubicBezTo>
                  <a:cubicBezTo>
                    <a:pt x="599" y="133"/>
                    <a:pt x="530" y="1"/>
                    <a:pt x="397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8"/>
            <p:cNvSpPr/>
            <p:nvPr/>
          </p:nvSpPr>
          <p:spPr>
            <a:xfrm>
              <a:off x="2137616" y="294511"/>
              <a:ext cx="3776" cy="5621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133" y="1"/>
                  </a:moveTo>
                  <a:cubicBezTo>
                    <a:pt x="70" y="1"/>
                    <a:pt x="1" y="64"/>
                    <a:pt x="1" y="133"/>
                  </a:cubicBezTo>
                  <a:cubicBezTo>
                    <a:pt x="1" y="266"/>
                    <a:pt x="1" y="329"/>
                    <a:pt x="70" y="398"/>
                  </a:cubicBezTo>
                  <a:cubicBezTo>
                    <a:pt x="70" y="462"/>
                    <a:pt x="133" y="462"/>
                    <a:pt x="133" y="530"/>
                  </a:cubicBezTo>
                  <a:cubicBezTo>
                    <a:pt x="202" y="594"/>
                    <a:pt x="202" y="594"/>
                    <a:pt x="266" y="594"/>
                  </a:cubicBezTo>
                  <a:cubicBezTo>
                    <a:pt x="398" y="594"/>
                    <a:pt x="334" y="530"/>
                    <a:pt x="334" y="462"/>
                  </a:cubicBezTo>
                  <a:cubicBezTo>
                    <a:pt x="334" y="329"/>
                    <a:pt x="266" y="266"/>
                    <a:pt x="266" y="133"/>
                  </a:cubicBezTo>
                  <a:cubicBezTo>
                    <a:pt x="202" y="64"/>
                    <a:pt x="202" y="1"/>
                    <a:pt x="133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8"/>
            <p:cNvSpPr/>
            <p:nvPr/>
          </p:nvSpPr>
          <p:spPr>
            <a:xfrm>
              <a:off x="2130103" y="290754"/>
              <a:ext cx="5015" cy="6879"/>
            </a:xfrm>
            <a:custGeom>
              <a:avLst/>
              <a:gdLst/>
              <a:ahLst/>
              <a:cxnLst/>
              <a:rect l="l" t="t" r="r" b="b"/>
              <a:pathLst>
                <a:path w="530" h="727" extrusionOk="0">
                  <a:moveTo>
                    <a:pt x="334" y="1"/>
                  </a:moveTo>
                  <a:cubicBezTo>
                    <a:pt x="0" y="1"/>
                    <a:pt x="0" y="530"/>
                    <a:pt x="202" y="663"/>
                  </a:cubicBezTo>
                  <a:lnTo>
                    <a:pt x="202" y="726"/>
                  </a:lnTo>
                  <a:cubicBezTo>
                    <a:pt x="265" y="726"/>
                    <a:pt x="334" y="726"/>
                    <a:pt x="398" y="663"/>
                  </a:cubicBezTo>
                  <a:lnTo>
                    <a:pt x="398" y="530"/>
                  </a:lnTo>
                  <a:cubicBezTo>
                    <a:pt x="398" y="398"/>
                    <a:pt x="530" y="265"/>
                    <a:pt x="530" y="133"/>
                  </a:cubicBezTo>
                  <a:cubicBezTo>
                    <a:pt x="466" y="64"/>
                    <a:pt x="398" y="1"/>
                    <a:pt x="334" y="1"/>
                  </a:cubicBezTo>
                  <a:close/>
                </a:path>
              </a:pathLst>
            </a:custGeom>
            <a:solidFill>
              <a:srgbClr val="2D5A8F">
                <a:alpha val="60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4" name="Google Shape;5014;p37"/>
          <p:cNvSpPr txBox="1">
            <a:spLocks noGrp="1"/>
          </p:cNvSpPr>
          <p:nvPr>
            <p:ph type="title"/>
          </p:nvPr>
        </p:nvSpPr>
        <p:spPr>
          <a:xfrm>
            <a:off x="355796" y="1384000"/>
            <a:ext cx="1296300" cy="203700"/>
          </a:xfrm>
          <a:prstGeom prst="rect">
            <a:avLst/>
          </a:prstGeom>
        </p:spPr>
        <p:txBody>
          <a:bodyPr spcFirstLastPara="1" wrap="square" lIns="32175" tIns="32175" rIns="32175" bIns="321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BARBEARIA </a:t>
            </a:r>
            <a:r>
              <a:rPr lang="es" dirty="0" smtClean="0">
                <a:highlight>
                  <a:schemeClr val="dk2"/>
                </a:highlight>
              </a:rPr>
              <a:t>STYLLES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5016" name="Google Shape;5016;p37"/>
          <p:cNvSpPr txBox="1">
            <a:spLocks noGrp="1"/>
          </p:cNvSpPr>
          <p:nvPr>
            <p:ph type="subTitle" idx="2"/>
          </p:nvPr>
        </p:nvSpPr>
        <p:spPr>
          <a:xfrm>
            <a:off x="1714991" y="1099525"/>
            <a:ext cx="1282489" cy="3819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s" sz="700" dirty="0" smtClean="0">
                <a:hlinkClick r:id="rId3"/>
              </a:rPr>
              <a:t>barbeariastylles@gmail.com</a:t>
            </a:r>
            <a:endParaRPr lang="es" sz="700" dirty="0" smtClean="0"/>
          </a:p>
          <a:p>
            <a:pPr marL="0" lvl="0" indent="0">
              <a:buClr>
                <a:schemeClr val="lt1"/>
              </a:buClr>
              <a:buSzPts val="1100"/>
            </a:pPr>
            <a:r>
              <a:rPr lang="es" dirty="0" smtClean="0"/>
              <a:t>+55 (71) 9****-****</a:t>
            </a:r>
          </a:p>
        </p:txBody>
      </p:sp>
      <p:grpSp>
        <p:nvGrpSpPr>
          <p:cNvPr id="5017" name="Google Shape;5017;p37"/>
          <p:cNvGrpSpPr/>
          <p:nvPr/>
        </p:nvGrpSpPr>
        <p:grpSpPr>
          <a:xfrm>
            <a:off x="2070364" y="939143"/>
            <a:ext cx="118091" cy="118069"/>
            <a:chOff x="3368074" y="3882537"/>
            <a:chExt cx="215298" cy="215298"/>
          </a:xfrm>
        </p:grpSpPr>
        <p:sp>
          <p:nvSpPr>
            <p:cNvPr id="5018" name="Google Shape;5018;p3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1" name="Google Shape;5021;p37"/>
          <p:cNvGrpSpPr/>
          <p:nvPr/>
        </p:nvGrpSpPr>
        <p:grpSpPr>
          <a:xfrm>
            <a:off x="2305649" y="947147"/>
            <a:ext cx="114145" cy="102063"/>
            <a:chOff x="3824739" y="3890112"/>
            <a:chExt cx="208105" cy="186110"/>
          </a:xfrm>
        </p:grpSpPr>
        <p:sp>
          <p:nvSpPr>
            <p:cNvPr id="5022" name="Google Shape;5022;p3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3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5" name="Google Shape;5025;p37"/>
          <p:cNvSpPr/>
          <p:nvPr/>
        </p:nvSpPr>
        <p:spPr>
          <a:xfrm>
            <a:off x="2537000" y="947469"/>
            <a:ext cx="124716" cy="10187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6" name="Google Shape;5026;p37"/>
          <p:cNvSpPr/>
          <p:nvPr/>
        </p:nvSpPr>
        <p:spPr>
          <a:xfrm>
            <a:off x="211304" y="1596107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7" name="Google Shape;5027;p37"/>
          <p:cNvSpPr/>
          <p:nvPr/>
        </p:nvSpPr>
        <p:spPr>
          <a:xfrm>
            <a:off x="211304" y="151319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8" name="Google Shape;5028;p37"/>
          <p:cNvSpPr/>
          <p:nvPr/>
        </p:nvSpPr>
        <p:spPr>
          <a:xfrm>
            <a:off x="598262" y="270025"/>
            <a:ext cx="811368" cy="811419"/>
          </a:xfrm>
          <a:custGeom>
            <a:avLst/>
            <a:gdLst/>
            <a:ahLst/>
            <a:cxnLst/>
            <a:rect l="l" t="t" r="r" b="b"/>
            <a:pathLst>
              <a:path w="20656" h="20656" extrusionOk="0">
                <a:moveTo>
                  <a:pt x="10328" y="0"/>
                </a:moveTo>
                <a:cubicBezTo>
                  <a:pt x="4566" y="0"/>
                  <a:pt x="0" y="4634"/>
                  <a:pt x="0" y="10328"/>
                </a:cubicBezTo>
                <a:cubicBezTo>
                  <a:pt x="0" y="16021"/>
                  <a:pt x="4566" y="20655"/>
                  <a:pt x="10328" y="20655"/>
                </a:cubicBezTo>
                <a:cubicBezTo>
                  <a:pt x="16022" y="20655"/>
                  <a:pt x="20656" y="16021"/>
                  <a:pt x="20656" y="10328"/>
                </a:cubicBezTo>
                <a:cubicBezTo>
                  <a:pt x="20656" y="4634"/>
                  <a:pt x="16022" y="0"/>
                  <a:pt x="103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9" name="Google Shape;5029;p37"/>
          <p:cNvSpPr/>
          <p:nvPr/>
        </p:nvSpPr>
        <p:spPr>
          <a:xfrm rot="-1752854">
            <a:off x="2803183" y="125137"/>
            <a:ext cx="290456" cy="441506"/>
          </a:xfrm>
          <a:custGeom>
            <a:avLst/>
            <a:gdLst/>
            <a:ahLst/>
            <a:cxnLst/>
            <a:rect l="l" t="t" r="r" b="b"/>
            <a:pathLst>
              <a:path w="10926" h="16608" extrusionOk="0">
                <a:moveTo>
                  <a:pt x="6182" y="1887"/>
                </a:moveTo>
                <a:cubicBezTo>
                  <a:pt x="6280" y="1887"/>
                  <a:pt x="6374" y="1901"/>
                  <a:pt x="6454" y="1933"/>
                </a:cubicBezTo>
                <a:cubicBezTo>
                  <a:pt x="6739" y="2032"/>
                  <a:pt x="6947" y="2251"/>
                  <a:pt x="7046" y="2525"/>
                </a:cubicBezTo>
                <a:cubicBezTo>
                  <a:pt x="7156" y="2799"/>
                  <a:pt x="7144" y="3106"/>
                  <a:pt x="7068" y="3391"/>
                </a:cubicBezTo>
                <a:cubicBezTo>
                  <a:pt x="7002" y="3620"/>
                  <a:pt x="6903" y="3839"/>
                  <a:pt x="6739" y="4015"/>
                </a:cubicBezTo>
                <a:cubicBezTo>
                  <a:pt x="6575" y="4190"/>
                  <a:pt x="6355" y="4311"/>
                  <a:pt x="6114" y="4322"/>
                </a:cubicBezTo>
                <a:cubicBezTo>
                  <a:pt x="6104" y="4322"/>
                  <a:pt x="6093" y="4322"/>
                  <a:pt x="6083" y="4322"/>
                </a:cubicBezTo>
                <a:cubicBezTo>
                  <a:pt x="5808" y="4322"/>
                  <a:pt x="5527" y="4182"/>
                  <a:pt x="5347" y="3960"/>
                </a:cubicBezTo>
                <a:cubicBezTo>
                  <a:pt x="5172" y="3741"/>
                  <a:pt x="5096" y="3445"/>
                  <a:pt x="5106" y="3150"/>
                </a:cubicBezTo>
                <a:cubicBezTo>
                  <a:pt x="5118" y="2865"/>
                  <a:pt x="5227" y="2590"/>
                  <a:pt x="5381" y="2349"/>
                </a:cubicBezTo>
                <a:cubicBezTo>
                  <a:pt x="5446" y="2251"/>
                  <a:pt x="5523" y="2142"/>
                  <a:pt x="5622" y="2064"/>
                </a:cubicBezTo>
                <a:cubicBezTo>
                  <a:pt x="5756" y="1953"/>
                  <a:pt x="5976" y="1887"/>
                  <a:pt x="6182" y="1887"/>
                </a:cubicBezTo>
                <a:close/>
                <a:moveTo>
                  <a:pt x="9546" y="3787"/>
                </a:moveTo>
                <a:cubicBezTo>
                  <a:pt x="9762" y="3787"/>
                  <a:pt x="9973" y="3852"/>
                  <a:pt x="10147" y="3993"/>
                </a:cubicBezTo>
                <a:cubicBezTo>
                  <a:pt x="10366" y="4158"/>
                  <a:pt x="10509" y="4530"/>
                  <a:pt x="10475" y="4782"/>
                </a:cubicBezTo>
                <a:cubicBezTo>
                  <a:pt x="10453" y="4903"/>
                  <a:pt x="10410" y="5023"/>
                  <a:pt x="10355" y="5132"/>
                </a:cubicBezTo>
                <a:cubicBezTo>
                  <a:pt x="10234" y="5395"/>
                  <a:pt x="10048" y="5626"/>
                  <a:pt x="9818" y="5790"/>
                </a:cubicBezTo>
                <a:cubicBezTo>
                  <a:pt x="9619" y="5926"/>
                  <a:pt x="9382" y="6010"/>
                  <a:pt x="9145" y="6010"/>
                </a:cubicBezTo>
                <a:cubicBezTo>
                  <a:pt x="9095" y="6010"/>
                  <a:pt x="9046" y="6006"/>
                  <a:pt x="8997" y="5998"/>
                </a:cubicBezTo>
                <a:cubicBezTo>
                  <a:pt x="8700" y="5965"/>
                  <a:pt x="8427" y="5790"/>
                  <a:pt x="8295" y="5538"/>
                </a:cubicBezTo>
                <a:cubicBezTo>
                  <a:pt x="8174" y="5330"/>
                  <a:pt x="8164" y="5078"/>
                  <a:pt x="8230" y="4848"/>
                </a:cubicBezTo>
                <a:cubicBezTo>
                  <a:pt x="8284" y="4618"/>
                  <a:pt x="8427" y="4409"/>
                  <a:pt x="8591" y="4245"/>
                </a:cubicBezTo>
                <a:cubicBezTo>
                  <a:pt x="8788" y="4026"/>
                  <a:pt x="9051" y="3861"/>
                  <a:pt x="9336" y="3807"/>
                </a:cubicBezTo>
                <a:cubicBezTo>
                  <a:pt x="9405" y="3794"/>
                  <a:pt x="9476" y="3787"/>
                  <a:pt x="9546" y="3787"/>
                </a:cubicBezTo>
                <a:close/>
                <a:moveTo>
                  <a:pt x="4529" y="9424"/>
                </a:moveTo>
                <a:cubicBezTo>
                  <a:pt x="4670" y="9424"/>
                  <a:pt x="4806" y="9498"/>
                  <a:pt x="4855" y="9658"/>
                </a:cubicBezTo>
                <a:cubicBezTo>
                  <a:pt x="4899" y="9768"/>
                  <a:pt x="4877" y="9888"/>
                  <a:pt x="4811" y="9997"/>
                </a:cubicBezTo>
                <a:cubicBezTo>
                  <a:pt x="4749" y="10100"/>
                  <a:pt x="4631" y="10174"/>
                  <a:pt x="4508" y="10174"/>
                </a:cubicBezTo>
                <a:cubicBezTo>
                  <a:pt x="4499" y="10174"/>
                  <a:pt x="4491" y="10174"/>
                  <a:pt x="4482" y="10173"/>
                </a:cubicBezTo>
                <a:cubicBezTo>
                  <a:pt x="4427" y="10173"/>
                  <a:pt x="4383" y="10162"/>
                  <a:pt x="4339" y="10140"/>
                </a:cubicBezTo>
                <a:cubicBezTo>
                  <a:pt x="4164" y="10053"/>
                  <a:pt x="4098" y="9834"/>
                  <a:pt x="4164" y="9658"/>
                </a:cubicBezTo>
                <a:cubicBezTo>
                  <a:pt x="4226" y="9506"/>
                  <a:pt x="4380" y="9424"/>
                  <a:pt x="4529" y="9424"/>
                </a:cubicBezTo>
                <a:close/>
                <a:moveTo>
                  <a:pt x="6734" y="1"/>
                </a:moveTo>
                <a:cubicBezTo>
                  <a:pt x="6629" y="1"/>
                  <a:pt x="6534" y="79"/>
                  <a:pt x="6465" y="158"/>
                </a:cubicBezTo>
                <a:cubicBezTo>
                  <a:pt x="6443" y="618"/>
                  <a:pt x="6367" y="1078"/>
                  <a:pt x="6268" y="1528"/>
                </a:cubicBezTo>
                <a:cubicBezTo>
                  <a:pt x="6148" y="1528"/>
                  <a:pt x="6027" y="1538"/>
                  <a:pt x="5929" y="1572"/>
                </a:cubicBezTo>
                <a:cubicBezTo>
                  <a:pt x="5304" y="1736"/>
                  <a:pt x="4920" y="2262"/>
                  <a:pt x="4811" y="2974"/>
                </a:cubicBezTo>
                <a:cubicBezTo>
                  <a:pt x="4756" y="3401"/>
                  <a:pt x="4855" y="3829"/>
                  <a:pt x="5074" y="4190"/>
                </a:cubicBezTo>
                <a:cubicBezTo>
                  <a:pt x="5369" y="4684"/>
                  <a:pt x="5315" y="5220"/>
                  <a:pt x="5008" y="5768"/>
                </a:cubicBezTo>
                <a:cubicBezTo>
                  <a:pt x="4975" y="5834"/>
                  <a:pt x="4931" y="5899"/>
                  <a:pt x="4920" y="5977"/>
                </a:cubicBezTo>
                <a:cubicBezTo>
                  <a:pt x="4899" y="6064"/>
                  <a:pt x="4931" y="6162"/>
                  <a:pt x="4953" y="6250"/>
                </a:cubicBezTo>
                <a:cubicBezTo>
                  <a:pt x="5106" y="6908"/>
                  <a:pt x="4899" y="7554"/>
                  <a:pt x="4570" y="8146"/>
                </a:cubicBezTo>
                <a:cubicBezTo>
                  <a:pt x="4361" y="8529"/>
                  <a:pt x="4153" y="8902"/>
                  <a:pt x="4011" y="9308"/>
                </a:cubicBezTo>
                <a:cubicBezTo>
                  <a:pt x="2685" y="11312"/>
                  <a:pt x="1381" y="13350"/>
                  <a:pt x="121" y="15410"/>
                </a:cubicBezTo>
                <a:cubicBezTo>
                  <a:pt x="0" y="15608"/>
                  <a:pt x="165" y="15871"/>
                  <a:pt x="373" y="15936"/>
                </a:cubicBezTo>
                <a:cubicBezTo>
                  <a:pt x="1403" y="14436"/>
                  <a:pt x="2400" y="12956"/>
                  <a:pt x="3419" y="11455"/>
                </a:cubicBezTo>
                <a:cubicBezTo>
                  <a:pt x="3562" y="11247"/>
                  <a:pt x="3715" y="11039"/>
                  <a:pt x="3890" y="10852"/>
                </a:cubicBezTo>
                <a:lnTo>
                  <a:pt x="3890" y="10852"/>
                </a:lnTo>
                <a:cubicBezTo>
                  <a:pt x="3825" y="11093"/>
                  <a:pt x="3726" y="11334"/>
                  <a:pt x="3628" y="11565"/>
                </a:cubicBezTo>
                <a:cubicBezTo>
                  <a:pt x="2871" y="13219"/>
                  <a:pt x="2137" y="14852"/>
                  <a:pt x="1392" y="16506"/>
                </a:cubicBezTo>
                <a:cubicBezTo>
                  <a:pt x="1473" y="16572"/>
                  <a:pt x="1581" y="16607"/>
                  <a:pt x="1684" y="16607"/>
                </a:cubicBezTo>
                <a:cubicBezTo>
                  <a:pt x="1806" y="16607"/>
                  <a:pt x="1919" y="16558"/>
                  <a:pt x="1973" y="16452"/>
                </a:cubicBezTo>
                <a:cubicBezTo>
                  <a:pt x="3068" y="14293"/>
                  <a:pt x="4120" y="12123"/>
                  <a:pt x="5140" y="9943"/>
                </a:cubicBezTo>
                <a:cubicBezTo>
                  <a:pt x="5413" y="9614"/>
                  <a:pt x="5622" y="9242"/>
                  <a:pt x="5841" y="8858"/>
                </a:cubicBezTo>
                <a:cubicBezTo>
                  <a:pt x="6170" y="8278"/>
                  <a:pt x="6618" y="7752"/>
                  <a:pt x="7254" y="7543"/>
                </a:cubicBezTo>
                <a:cubicBezTo>
                  <a:pt x="7342" y="7511"/>
                  <a:pt x="7441" y="7489"/>
                  <a:pt x="7506" y="7423"/>
                </a:cubicBezTo>
                <a:cubicBezTo>
                  <a:pt x="7572" y="7379"/>
                  <a:pt x="7605" y="7302"/>
                  <a:pt x="7638" y="7236"/>
                </a:cubicBezTo>
                <a:cubicBezTo>
                  <a:pt x="7945" y="6688"/>
                  <a:pt x="8372" y="6360"/>
                  <a:pt x="8953" y="6360"/>
                </a:cubicBezTo>
                <a:cubicBezTo>
                  <a:pt x="9380" y="6360"/>
                  <a:pt x="9796" y="6218"/>
                  <a:pt x="10114" y="5943"/>
                </a:cubicBezTo>
                <a:cubicBezTo>
                  <a:pt x="10673" y="5483"/>
                  <a:pt x="10925" y="4881"/>
                  <a:pt x="10738" y="4256"/>
                </a:cubicBezTo>
                <a:cubicBezTo>
                  <a:pt x="10695" y="4124"/>
                  <a:pt x="10596" y="3949"/>
                  <a:pt x="10509" y="3839"/>
                </a:cubicBezTo>
                <a:cubicBezTo>
                  <a:pt x="10355" y="3654"/>
                  <a:pt x="10136" y="3544"/>
                  <a:pt x="9906" y="3478"/>
                </a:cubicBezTo>
                <a:cubicBezTo>
                  <a:pt x="9803" y="3444"/>
                  <a:pt x="9633" y="3416"/>
                  <a:pt x="9485" y="3416"/>
                </a:cubicBezTo>
                <a:cubicBezTo>
                  <a:pt x="9444" y="3416"/>
                  <a:pt x="9405" y="3418"/>
                  <a:pt x="9369" y="3423"/>
                </a:cubicBezTo>
                <a:cubicBezTo>
                  <a:pt x="8985" y="3456"/>
                  <a:pt x="8690" y="3588"/>
                  <a:pt x="8415" y="3851"/>
                </a:cubicBezTo>
                <a:cubicBezTo>
                  <a:pt x="8043" y="4190"/>
                  <a:pt x="7802" y="4891"/>
                  <a:pt x="7889" y="5395"/>
                </a:cubicBezTo>
                <a:cubicBezTo>
                  <a:pt x="7955" y="5801"/>
                  <a:pt x="7955" y="6130"/>
                  <a:pt x="7758" y="6546"/>
                </a:cubicBezTo>
                <a:cubicBezTo>
                  <a:pt x="7473" y="7170"/>
                  <a:pt x="6761" y="7455"/>
                  <a:pt x="6114" y="7675"/>
                </a:cubicBezTo>
                <a:cubicBezTo>
                  <a:pt x="5939" y="7740"/>
                  <a:pt x="5753" y="7795"/>
                  <a:pt x="5567" y="7850"/>
                </a:cubicBezTo>
                <a:cubicBezTo>
                  <a:pt x="5523" y="7664"/>
                  <a:pt x="5468" y="7477"/>
                  <a:pt x="5425" y="7291"/>
                </a:cubicBezTo>
                <a:cubicBezTo>
                  <a:pt x="5282" y="6623"/>
                  <a:pt x="5150" y="5878"/>
                  <a:pt x="5534" y="5297"/>
                </a:cubicBezTo>
                <a:cubicBezTo>
                  <a:pt x="5786" y="4913"/>
                  <a:pt x="6060" y="4749"/>
                  <a:pt x="6454" y="4585"/>
                </a:cubicBezTo>
                <a:cubicBezTo>
                  <a:pt x="6925" y="4399"/>
                  <a:pt x="7397" y="3829"/>
                  <a:pt x="7495" y="3325"/>
                </a:cubicBezTo>
                <a:cubicBezTo>
                  <a:pt x="7561" y="2963"/>
                  <a:pt x="7528" y="2646"/>
                  <a:pt x="7364" y="2295"/>
                </a:cubicBezTo>
                <a:cubicBezTo>
                  <a:pt x="7287" y="2152"/>
                  <a:pt x="7134" y="1955"/>
                  <a:pt x="7024" y="1867"/>
                </a:cubicBezTo>
                <a:cubicBezTo>
                  <a:pt x="6903" y="1758"/>
                  <a:pt x="6761" y="1659"/>
                  <a:pt x="6618" y="1604"/>
                </a:cubicBezTo>
                <a:lnTo>
                  <a:pt x="6618" y="1594"/>
                </a:lnTo>
                <a:cubicBezTo>
                  <a:pt x="6674" y="1210"/>
                  <a:pt x="6805" y="849"/>
                  <a:pt x="6937" y="487"/>
                </a:cubicBezTo>
                <a:cubicBezTo>
                  <a:pt x="6969" y="399"/>
                  <a:pt x="7002" y="301"/>
                  <a:pt x="7035" y="213"/>
                </a:cubicBezTo>
                <a:cubicBezTo>
                  <a:pt x="6991" y="103"/>
                  <a:pt x="6893" y="16"/>
                  <a:pt x="6772" y="4"/>
                </a:cubicBezTo>
                <a:cubicBezTo>
                  <a:pt x="6759" y="2"/>
                  <a:pt x="6747" y="1"/>
                  <a:pt x="67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0" name="Google Shape;5030;p37"/>
          <p:cNvSpPr txBox="1"/>
          <p:nvPr/>
        </p:nvSpPr>
        <p:spPr>
          <a:xfrm rot="-5400000">
            <a:off x="2741188" y="1378225"/>
            <a:ext cx="6729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75" tIns="32175" rIns="32175" bIns="32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Created by </a:t>
            </a:r>
            <a:r>
              <a:rPr lang="es" sz="4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1" name="Google Shape;5031;p37"/>
          <p:cNvSpPr/>
          <p:nvPr/>
        </p:nvSpPr>
        <p:spPr>
          <a:xfrm rot="-1278932" flipH="1">
            <a:off x="689095" y="376516"/>
            <a:ext cx="524553" cy="598437"/>
          </a:xfrm>
          <a:custGeom>
            <a:avLst/>
            <a:gdLst/>
            <a:ahLst/>
            <a:cxnLst/>
            <a:rect l="l" t="t" r="r" b="b"/>
            <a:pathLst>
              <a:path w="12810" h="14614" extrusionOk="0">
                <a:moveTo>
                  <a:pt x="2685" y="12369"/>
                </a:moveTo>
                <a:cubicBezTo>
                  <a:pt x="2685" y="12380"/>
                  <a:pt x="2696" y="12380"/>
                  <a:pt x="2696" y="12380"/>
                </a:cubicBezTo>
                <a:lnTo>
                  <a:pt x="2740" y="12380"/>
                </a:lnTo>
                <a:lnTo>
                  <a:pt x="2750" y="12391"/>
                </a:lnTo>
                <a:lnTo>
                  <a:pt x="2762" y="12391"/>
                </a:lnTo>
                <a:cubicBezTo>
                  <a:pt x="2860" y="12424"/>
                  <a:pt x="2948" y="12522"/>
                  <a:pt x="2948" y="12632"/>
                </a:cubicBezTo>
                <a:cubicBezTo>
                  <a:pt x="2959" y="12654"/>
                  <a:pt x="2948" y="12676"/>
                  <a:pt x="2948" y="12709"/>
                </a:cubicBezTo>
                <a:cubicBezTo>
                  <a:pt x="2916" y="12837"/>
                  <a:pt x="2802" y="12905"/>
                  <a:pt x="2689" y="12905"/>
                </a:cubicBezTo>
                <a:cubicBezTo>
                  <a:pt x="2608" y="12905"/>
                  <a:pt x="2527" y="12870"/>
                  <a:pt x="2477" y="12797"/>
                </a:cubicBezTo>
                <a:lnTo>
                  <a:pt x="2477" y="12785"/>
                </a:lnTo>
                <a:cubicBezTo>
                  <a:pt x="2465" y="12775"/>
                  <a:pt x="2455" y="12763"/>
                  <a:pt x="2455" y="12742"/>
                </a:cubicBezTo>
                <a:cubicBezTo>
                  <a:pt x="2411" y="12643"/>
                  <a:pt x="2433" y="12512"/>
                  <a:pt x="2509" y="12435"/>
                </a:cubicBezTo>
                <a:cubicBezTo>
                  <a:pt x="2521" y="12435"/>
                  <a:pt x="2521" y="12435"/>
                  <a:pt x="2531" y="12424"/>
                </a:cubicBezTo>
                <a:lnTo>
                  <a:pt x="2543" y="12413"/>
                </a:lnTo>
                <a:lnTo>
                  <a:pt x="2553" y="12413"/>
                </a:lnTo>
                <a:cubicBezTo>
                  <a:pt x="2553" y="12402"/>
                  <a:pt x="2564" y="12402"/>
                  <a:pt x="2564" y="12402"/>
                </a:cubicBezTo>
                <a:lnTo>
                  <a:pt x="2575" y="12402"/>
                </a:lnTo>
                <a:cubicBezTo>
                  <a:pt x="2575" y="12391"/>
                  <a:pt x="2575" y="12391"/>
                  <a:pt x="2586" y="12391"/>
                </a:cubicBezTo>
                <a:lnTo>
                  <a:pt x="2597" y="12391"/>
                </a:lnTo>
                <a:lnTo>
                  <a:pt x="2608" y="12380"/>
                </a:lnTo>
                <a:lnTo>
                  <a:pt x="2663" y="12380"/>
                </a:lnTo>
                <a:lnTo>
                  <a:pt x="2663" y="12369"/>
                </a:lnTo>
                <a:close/>
                <a:moveTo>
                  <a:pt x="6197" y="1"/>
                </a:moveTo>
                <a:cubicBezTo>
                  <a:pt x="6082" y="1"/>
                  <a:pt x="5967" y="27"/>
                  <a:pt x="5862" y="86"/>
                </a:cubicBezTo>
                <a:cubicBezTo>
                  <a:pt x="5589" y="240"/>
                  <a:pt x="5413" y="513"/>
                  <a:pt x="5260" y="776"/>
                </a:cubicBezTo>
                <a:cubicBezTo>
                  <a:pt x="4175" y="2585"/>
                  <a:pt x="3529" y="4611"/>
                  <a:pt x="2981" y="6649"/>
                </a:cubicBezTo>
                <a:cubicBezTo>
                  <a:pt x="2465" y="8523"/>
                  <a:pt x="2027" y="10452"/>
                  <a:pt x="2082" y="12391"/>
                </a:cubicBezTo>
                <a:cubicBezTo>
                  <a:pt x="1315" y="12775"/>
                  <a:pt x="581" y="13246"/>
                  <a:pt x="132" y="13969"/>
                </a:cubicBezTo>
                <a:cubicBezTo>
                  <a:pt x="77" y="14078"/>
                  <a:pt x="11" y="14188"/>
                  <a:pt x="0" y="14309"/>
                </a:cubicBezTo>
                <a:cubicBezTo>
                  <a:pt x="0" y="14418"/>
                  <a:pt x="44" y="14550"/>
                  <a:pt x="154" y="14604"/>
                </a:cubicBezTo>
                <a:cubicBezTo>
                  <a:pt x="166" y="14611"/>
                  <a:pt x="179" y="14613"/>
                  <a:pt x="192" y="14613"/>
                </a:cubicBezTo>
                <a:cubicBezTo>
                  <a:pt x="292" y="14613"/>
                  <a:pt x="401" y="14440"/>
                  <a:pt x="449" y="14353"/>
                </a:cubicBezTo>
                <a:cubicBezTo>
                  <a:pt x="789" y="13695"/>
                  <a:pt x="1414" y="13180"/>
                  <a:pt x="2115" y="12917"/>
                </a:cubicBezTo>
                <a:cubicBezTo>
                  <a:pt x="2126" y="13070"/>
                  <a:pt x="2148" y="13224"/>
                  <a:pt x="2246" y="13333"/>
                </a:cubicBezTo>
                <a:cubicBezTo>
                  <a:pt x="2391" y="13529"/>
                  <a:pt x="2524" y="13608"/>
                  <a:pt x="2643" y="13608"/>
                </a:cubicBezTo>
                <a:cubicBezTo>
                  <a:pt x="3005" y="13608"/>
                  <a:pt x="3244" y="12888"/>
                  <a:pt x="3310" y="12501"/>
                </a:cubicBezTo>
                <a:cubicBezTo>
                  <a:pt x="3682" y="12359"/>
                  <a:pt x="4043" y="12205"/>
                  <a:pt x="4405" y="12008"/>
                </a:cubicBezTo>
                <a:cubicBezTo>
                  <a:pt x="5271" y="11526"/>
                  <a:pt x="5994" y="10803"/>
                  <a:pt x="6706" y="10101"/>
                </a:cubicBezTo>
                <a:cubicBezTo>
                  <a:pt x="7024" y="9794"/>
                  <a:pt x="7364" y="9510"/>
                  <a:pt x="7769" y="9345"/>
                </a:cubicBezTo>
                <a:cubicBezTo>
                  <a:pt x="7999" y="9247"/>
                  <a:pt x="8262" y="9191"/>
                  <a:pt x="8492" y="9093"/>
                </a:cubicBezTo>
                <a:cubicBezTo>
                  <a:pt x="8898" y="8918"/>
                  <a:pt x="9237" y="8622"/>
                  <a:pt x="9566" y="8326"/>
                </a:cubicBezTo>
                <a:cubicBezTo>
                  <a:pt x="10596" y="7416"/>
                  <a:pt x="11703" y="6540"/>
                  <a:pt x="12809" y="5729"/>
                </a:cubicBezTo>
                <a:cubicBezTo>
                  <a:pt x="12809" y="5324"/>
                  <a:pt x="12689" y="4918"/>
                  <a:pt x="12470" y="4567"/>
                </a:cubicBezTo>
                <a:cubicBezTo>
                  <a:pt x="12305" y="4283"/>
                  <a:pt x="12075" y="4041"/>
                  <a:pt x="11801" y="3856"/>
                </a:cubicBezTo>
                <a:cubicBezTo>
                  <a:pt x="11549" y="4009"/>
                  <a:pt x="11308" y="4173"/>
                  <a:pt x="11067" y="4338"/>
                </a:cubicBezTo>
                <a:cubicBezTo>
                  <a:pt x="10761" y="4557"/>
                  <a:pt x="10464" y="4765"/>
                  <a:pt x="10169" y="4984"/>
                </a:cubicBezTo>
                <a:cubicBezTo>
                  <a:pt x="8832" y="5970"/>
                  <a:pt x="7550" y="7033"/>
                  <a:pt x="6334" y="8129"/>
                </a:cubicBezTo>
                <a:cubicBezTo>
                  <a:pt x="6180" y="8699"/>
                  <a:pt x="6059" y="9279"/>
                  <a:pt x="5862" y="9838"/>
                </a:cubicBezTo>
                <a:cubicBezTo>
                  <a:pt x="5840" y="9904"/>
                  <a:pt x="5818" y="9958"/>
                  <a:pt x="5796" y="10024"/>
                </a:cubicBezTo>
                <a:cubicBezTo>
                  <a:pt x="5654" y="10364"/>
                  <a:pt x="4438" y="11229"/>
                  <a:pt x="3419" y="11767"/>
                </a:cubicBezTo>
                <a:lnTo>
                  <a:pt x="4350" y="7888"/>
                </a:lnTo>
                <a:cubicBezTo>
                  <a:pt x="5095" y="5619"/>
                  <a:pt x="6081" y="3395"/>
                  <a:pt x="6870" y="1149"/>
                </a:cubicBezTo>
                <a:cubicBezTo>
                  <a:pt x="6980" y="842"/>
                  <a:pt x="7013" y="426"/>
                  <a:pt x="6717" y="184"/>
                </a:cubicBezTo>
                <a:cubicBezTo>
                  <a:pt x="6568" y="70"/>
                  <a:pt x="6382" y="1"/>
                  <a:pt x="61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63" y="270025"/>
            <a:ext cx="811368" cy="811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7" name="Google Shape;4967;p34"/>
          <p:cNvSpPr txBox="1">
            <a:spLocks noGrp="1"/>
          </p:cNvSpPr>
          <p:nvPr>
            <p:ph type="title"/>
          </p:nvPr>
        </p:nvSpPr>
        <p:spPr>
          <a:xfrm>
            <a:off x="251850" y="192000"/>
            <a:ext cx="2696400" cy="203700"/>
          </a:xfrm>
          <a:prstGeom prst="rect">
            <a:avLst/>
          </a:prstGeom>
        </p:spPr>
        <p:txBody>
          <a:bodyPr spcFirstLastPara="1" wrap="square" lIns="32175" tIns="32175" rIns="32175" bIns="32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highlight>
                  <a:schemeClr val="dk2"/>
                </a:highlight>
              </a:rPr>
              <a:t>FONTES</a:t>
            </a:r>
            <a:endParaRPr dirty="0">
              <a:solidFill>
                <a:schemeClr val="accent1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4968" name="Google Shape;4968;p34"/>
          <p:cNvGraphicFramePr/>
          <p:nvPr>
            <p:extLst>
              <p:ext uri="{D42A27DB-BD31-4B8C-83A1-F6EECF244321}">
                <p14:modId xmlns:p14="http://schemas.microsoft.com/office/powerpoint/2010/main" val="2280837005"/>
              </p:ext>
            </p:extLst>
          </p:nvPr>
        </p:nvGraphicFramePr>
        <p:xfrm>
          <a:off x="293374" y="774575"/>
          <a:ext cx="2696400" cy="312880"/>
        </p:xfrm>
        <a:graphic>
          <a:graphicData uri="http://schemas.openxmlformats.org/drawingml/2006/table">
            <a:tbl>
              <a:tblPr>
                <a:noFill/>
                <a:tableStyleId>{3C25530C-CA89-4096-BA35-F527472AACF3}</a:tableStyleId>
              </a:tblPr>
              <a:tblGrid>
                <a:gridCol w="8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400" b="1" dirty="0" smtClean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Fontes</a:t>
                      </a:r>
                      <a:endParaRPr sz="400" b="1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2000" marR="32000" marT="32500" marB="32500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40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https://www.qipu.com.br/mei/atividades-mei-cnae/servico/;   https://blog.inventa.shop/como-funciona-o-mei-para-prestador-de-servicos/</a:t>
                      </a:r>
                      <a:endParaRPr sz="40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2000" marR="32000" marT="32500" marB="32500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400" b="1" dirty="0" smtClean="0">
                          <a:solidFill>
                            <a:schemeClr val="accent1"/>
                          </a:solidFill>
                          <a:latin typeface="Roboto Condensed" panose="020B0604020202020204" charset="0"/>
                          <a:ea typeface="Roboto Condensed" panose="020B0604020202020204" charset="0"/>
                        </a:rPr>
                        <a:t>Recursos usados ​​e alternativos</a:t>
                      </a:r>
                      <a:endParaRPr sz="400" b="1" dirty="0">
                        <a:solidFill>
                          <a:schemeClr val="accent1"/>
                        </a:solidFill>
                        <a:latin typeface="Roboto Condensed" panose="020B0604020202020204" charset="0"/>
                        <a:ea typeface="Roboto Condensed" panose="020B0604020202020204" charset="0"/>
                        <a:cs typeface="Roboto Condensed"/>
                        <a:sym typeface="Roboto Condensed"/>
                      </a:endParaRPr>
                    </a:p>
                  </a:txBody>
                  <a:tcPr marL="32000" marR="32000" marT="32500" marB="32500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40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  <a:hlinkClick r:id="rId3"/>
                        </a:rPr>
                        <a:t>https://getbootstrap.com/</a:t>
                      </a:r>
                      <a:r>
                        <a:rPr lang="pt-BR" sz="400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; https://slidesgo.com/pt/</a:t>
                      </a:r>
                      <a:endParaRPr sz="400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2000" marR="32000" marT="32500" marB="32500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72" name="Google Shape;4972;p34"/>
          <p:cNvGrpSpPr/>
          <p:nvPr/>
        </p:nvGrpSpPr>
        <p:grpSpPr>
          <a:xfrm>
            <a:off x="2963480" y="56954"/>
            <a:ext cx="236925" cy="473799"/>
            <a:chOff x="2711480" y="192004"/>
            <a:chExt cx="236925" cy="473799"/>
          </a:xfrm>
        </p:grpSpPr>
        <p:sp>
          <p:nvSpPr>
            <p:cNvPr id="4973" name="Google Shape;4973;p34"/>
            <p:cNvSpPr/>
            <p:nvPr/>
          </p:nvSpPr>
          <p:spPr>
            <a:xfrm>
              <a:off x="2781681" y="262202"/>
              <a:ext cx="166716" cy="333411"/>
            </a:xfrm>
            <a:custGeom>
              <a:avLst/>
              <a:gdLst/>
              <a:ahLst/>
              <a:cxnLst/>
              <a:rect l="l" t="t" r="r" b="b"/>
              <a:pathLst>
                <a:path w="7548" h="15095" extrusionOk="0">
                  <a:moveTo>
                    <a:pt x="7547" y="0"/>
                  </a:moveTo>
                  <a:cubicBezTo>
                    <a:pt x="3379" y="0"/>
                    <a:pt x="0" y="3374"/>
                    <a:pt x="0" y="7547"/>
                  </a:cubicBezTo>
                  <a:cubicBezTo>
                    <a:pt x="0" y="11715"/>
                    <a:pt x="3379" y="15094"/>
                    <a:pt x="7547" y="15094"/>
                  </a:cubicBezTo>
                  <a:lnTo>
                    <a:pt x="7547" y="14432"/>
                  </a:lnTo>
                  <a:cubicBezTo>
                    <a:pt x="3708" y="14432"/>
                    <a:pt x="662" y="11318"/>
                    <a:pt x="662" y="7547"/>
                  </a:cubicBezTo>
                  <a:cubicBezTo>
                    <a:pt x="662" y="3771"/>
                    <a:pt x="3708" y="662"/>
                    <a:pt x="7547" y="662"/>
                  </a:cubicBezTo>
                  <a:lnTo>
                    <a:pt x="7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4"/>
            <p:cNvSpPr/>
            <p:nvPr/>
          </p:nvSpPr>
          <p:spPr>
            <a:xfrm>
              <a:off x="2848944" y="329462"/>
              <a:ext cx="99460" cy="198898"/>
            </a:xfrm>
            <a:custGeom>
              <a:avLst/>
              <a:gdLst/>
              <a:ahLst/>
              <a:cxnLst/>
              <a:rect l="l" t="t" r="r" b="b"/>
              <a:pathLst>
                <a:path w="4503" h="9005" extrusionOk="0">
                  <a:moveTo>
                    <a:pt x="4502" y="1"/>
                  </a:moveTo>
                  <a:cubicBezTo>
                    <a:pt x="1987" y="1"/>
                    <a:pt x="1" y="2050"/>
                    <a:pt x="1" y="4502"/>
                  </a:cubicBezTo>
                  <a:cubicBezTo>
                    <a:pt x="1" y="6949"/>
                    <a:pt x="1987" y="9004"/>
                    <a:pt x="4502" y="9004"/>
                  </a:cubicBezTo>
                  <a:lnTo>
                    <a:pt x="4502" y="8342"/>
                  </a:lnTo>
                  <a:cubicBezTo>
                    <a:pt x="2384" y="8342"/>
                    <a:pt x="663" y="6621"/>
                    <a:pt x="663" y="4502"/>
                  </a:cubicBezTo>
                  <a:cubicBezTo>
                    <a:pt x="663" y="2384"/>
                    <a:pt x="2384" y="726"/>
                    <a:pt x="4502" y="726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4"/>
            <p:cNvSpPr/>
            <p:nvPr/>
          </p:nvSpPr>
          <p:spPr>
            <a:xfrm>
              <a:off x="2711480" y="192004"/>
              <a:ext cx="236911" cy="473799"/>
            </a:xfrm>
            <a:custGeom>
              <a:avLst/>
              <a:gdLst/>
              <a:ahLst/>
              <a:cxnLst/>
              <a:rect l="l" t="t" r="r" b="b"/>
              <a:pathLst>
                <a:path w="10726" h="21451" extrusionOk="0">
                  <a:moveTo>
                    <a:pt x="10725" y="0"/>
                  </a:moveTo>
                  <a:cubicBezTo>
                    <a:pt x="4767" y="0"/>
                    <a:pt x="0" y="4831"/>
                    <a:pt x="0" y="10725"/>
                  </a:cubicBezTo>
                  <a:cubicBezTo>
                    <a:pt x="0" y="16615"/>
                    <a:pt x="4767" y="21450"/>
                    <a:pt x="10725" y="21450"/>
                  </a:cubicBezTo>
                  <a:lnTo>
                    <a:pt x="10725" y="20788"/>
                  </a:lnTo>
                  <a:cubicBezTo>
                    <a:pt x="5164" y="20788"/>
                    <a:pt x="662" y="16286"/>
                    <a:pt x="662" y="10725"/>
                  </a:cubicBezTo>
                  <a:cubicBezTo>
                    <a:pt x="662" y="5164"/>
                    <a:pt x="5164" y="726"/>
                    <a:pt x="10725" y="726"/>
                  </a:cubicBezTo>
                  <a:lnTo>
                    <a:pt x="10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6" name="Google Shape;4976;p34"/>
          <p:cNvSpPr/>
          <p:nvPr/>
        </p:nvSpPr>
        <p:spPr>
          <a:xfrm>
            <a:off x="2907716" y="1596107"/>
            <a:ext cx="81374" cy="81372"/>
          </a:xfrm>
          <a:custGeom>
            <a:avLst/>
            <a:gdLst/>
            <a:ahLst/>
            <a:cxnLst/>
            <a:rect l="l" t="t" r="r" b="b"/>
            <a:pathLst>
              <a:path w="2782" h="2781" extrusionOk="0">
                <a:moveTo>
                  <a:pt x="398" y="0"/>
                </a:moveTo>
                <a:lnTo>
                  <a:pt x="1" y="397"/>
                </a:lnTo>
                <a:lnTo>
                  <a:pt x="996" y="1388"/>
                </a:lnTo>
                <a:lnTo>
                  <a:pt x="1" y="2383"/>
                </a:lnTo>
                <a:lnTo>
                  <a:pt x="398" y="2781"/>
                </a:lnTo>
                <a:lnTo>
                  <a:pt x="1394" y="1785"/>
                </a:lnTo>
                <a:lnTo>
                  <a:pt x="2384" y="2781"/>
                </a:lnTo>
                <a:lnTo>
                  <a:pt x="2781" y="2383"/>
                </a:lnTo>
                <a:lnTo>
                  <a:pt x="1791" y="1388"/>
                </a:lnTo>
                <a:lnTo>
                  <a:pt x="2781" y="397"/>
                </a:lnTo>
                <a:lnTo>
                  <a:pt x="2384" y="0"/>
                </a:lnTo>
                <a:lnTo>
                  <a:pt x="1394" y="990"/>
                </a:lnTo>
                <a:lnTo>
                  <a:pt x="39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7" name="Google Shape;4977;p34"/>
          <p:cNvGrpSpPr/>
          <p:nvPr/>
        </p:nvGrpSpPr>
        <p:grpSpPr>
          <a:xfrm>
            <a:off x="-133650" y="-118350"/>
            <a:ext cx="250375" cy="2065500"/>
            <a:chOff x="0" y="-118350"/>
            <a:chExt cx="250375" cy="2065500"/>
          </a:xfrm>
        </p:grpSpPr>
        <p:sp>
          <p:nvSpPr>
            <p:cNvPr id="4978" name="Google Shape;4978;p34"/>
            <p:cNvSpPr/>
            <p:nvPr/>
          </p:nvSpPr>
          <p:spPr>
            <a:xfrm rot="5400000">
              <a:off x="-14637" y="119519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4"/>
            <p:cNvSpPr/>
            <p:nvPr/>
          </p:nvSpPr>
          <p:spPr>
            <a:xfrm rot="5400000">
              <a:off x="-14637" y="-103712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4"/>
            <p:cNvSpPr/>
            <p:nvPr/>
          </p:nvSpPr>
          <p:spPr>
            <a:xfrm rot="5400000">
              <a:off x="-14637" y="342750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4"/>
            <p:cNvSpPr/>
            <p:nvPr/>
          </p:nvSpPr>
          <p:spPr>
            <a:xfrm rot="5400000">
              <a:off x="-14637" y="565981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4"/>
            <p:cNvSpPr/>
            <p:nvPr/>
          </p:nvSpPr>
          <p:spPr>
            <a:xfrm rot="5400000">
              <a:off x="-14637" y="789213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4"/>
            <p:cNvSpPr/>
            <p:nvPr/>
          </p:nvSpPr>
          <p:spPr>
            <a:xfrm rot="5400000">
              <a:off x="-14637" y="1012444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4"/>
            <p:cNvSpPr/>
            <p:nvPr/>
          </p:nvSpPr>
          <p:spPr>
            <a:xfrm rot="5400000">
              <a:off x="-14637" y="1235675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4"/>
            <p:cNvSpPr/>
            <p:nvPr/>
          </p:nvSpPr>
          <p:spPr>
            <a:xfrm rot="5400000">
              <a:off x="-14637" y="1458906"/>
              <a:ext cx="279650" cy="250375"/>
            </a:xfrm>
            <a:prstGeom prst="flowChartInputOutpu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4"/>
            <p:cNvSpPr/>
            <p:nvPr/>
          </p:nvSpPr>
          <p:spPr>
            <a:xfrm rot="5400000">
              <a:off x="-14637" y="1682138"/>
              <a:ext cx="279650" cy="250375"/>
            </a:xfrm>
            <a:prstGeom prst="flowChartInputOutpu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rber Business Card by Slidesgo">
  <a:themeElements>
    <a:clrScheme name="Simple Light">
      <a:dk1>
        <a:srgbClr val="EBEAD9"/>
      </a:dk1>
      <a:lt1>
        <a:srgbClr val="0C2041"/>
      </a:lt1>
      <a:dk2>
        <a:srgbClr val="C91921"/>
      </a:dk2>
      <a:lt2>
        <a:srgbClr val="2D5A8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BEA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171</Words>
  <Application>Microsoft Office PowerPoint</Application>
  <PresentationFormat>Personalizar</PresentationFormat>
  <Paragraphs>21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Cantata One</vt:lpstr>
      <vt:lpstr>Roboto Condensed</vt:lpstr>
      <vt:lpstr>Barber Business Card by Slidesgo</vt:lpstr>
      <vt:lpstr>BARBEARIA STYLLES</vt:lpstr>
      <vt:lpstr>OBJETIVO</vt:lpstr>
      <vt:lpstr>CONTATO</vt:lpstr>
      <vt:lpstr>PREÇOS </vt:lpstr>
      <vt:lpstr>Apresentação do PowerPoint</vt:lpstr>
      <vt:lpstr>SOLUÇÃO</vt:lpstr>
      <vt:lpstr>BARBEARIA STYLLES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BARBEARIA STYLLES</dc:title>
  <dc:creator>Carlos Souza</dc:creator>
  <cp:lastModifiedBy>elthon  andrade</cp:lastModifiedBy>
  <cp:revision>9</cp:revision>
  <dcterms:modified xsi:type="dcterms:W3CDTF">2023-04-11T12:12:51Z</dcterms:modified>
</cp:coreProperties>
</file>