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2764" autoAdjust="0"/>
  </p:normalViewPr>
  <p:slideViewPr>
    <p:cSldViewPr snapToGrid="0">
      <p:cViewPr>
        <p:scale>
          <a:sx n="100" d="100"/>
          <a:sy n="100" d="100"/>
        </p:scale>
        <p:origin x="-1080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E766B-4804-4B4D-969E-8933CFD5E60A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AD7B1-65F0-4C35-B1AD-FE6CF00895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262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AD7B1-65F0-4C35-B1AD-FE6CF008955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8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3149C-4A53-44F2-B106-8A083C8E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D48B0-7CF1-489A-B4FF-111A3020C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4BF26-6C1E-4634-9DA8-67234681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E4784-CCDC-4E64-9EA3-AC5B7DF6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3BFB3-ACBD-4B8F-8EC9-08100140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5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8D581-A28C-4A95-942B-66E95728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EA3B02-346D-4E55-9C38-1CA081EB7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183988-D47D-40E3-8254-561725D3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EBBE06-89FE-48D3-8A20-545A3A52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F7D1D-E273-4C5E-BC4A-A297D389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71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6E6E52-8833-4C38-AA6B-788FE6383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2E644A-18F9-46A0-9F53-0676DD27B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94E87-4700-45B0-94F0-A94C89AB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D4A78-F5E7-46B8-B169-3925EFE7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CEB2F-13D4-49AC-B3DA-3300956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86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217EA-C624-467B-8979-158332A2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462AB-A372-4FE5-BD99-5006F7AE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6822D-5855-4A8A-B2E5-1C30C08C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E7EE4-ED3F-4512-9283-EE73C31F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40929-5175-43B1-954D-9B3160C5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06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57AC0-9391-4419-9FF4-9461A5DF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73E09A-26CF-44D5-BA9B-0D749847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8D2C9-A8AD-477E-BE22-A18DE340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2434F-5CA8-4F89-9F1A-2552B836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92DFB-AE10-4E15-A5D3-4455A1DD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64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D17E8-2244-4C0E-94DE-09F5B051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C5DEB-909E-4291-BF5C-F071137E5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2C8D78-705D-4659-AD37-295BA82B8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C57A5-A93F-4D9B-A5D0-46191A6C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FCE6BF-3968-46BE-AB8D-A28447CE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1D23F7-FDFC-443A-84E0-67B12442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95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995B-35ED-49B0-9235-8DC55CAC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518A7D-483F-4E8F-8E21-345414D2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1B8AD0-2271-4D3E-BA54-A1D8DDC8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D53827-1371-42AB-876E-71BB20903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DC42E3-41C9-4C44-8CC9-1C1B72513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39A8A7-3B3F-46C3-B27B-139601AB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EAA716-C9ED-4331-A500-15A5DAEF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2A7645-E6D6-4B2B-B313-81D1283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45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E1FC-F50E-4634-A204-D40B9628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1C831A-D358-49D2-93EA-3C132BDF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FEA2C1-E8F2-4A2F-B550-08C73D45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FF2FB5-811E-4012-9600-B4529E7A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31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EC2B54-B1C0-4C21-A82E-E1849C2E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0B93BC-DE13-4071-8235-F118701E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80D85-02E5-4621-9913-03105FD7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32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E09A5-C85E-4409-8DF3-45418F39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85951-73DE-4E24-ACD5-6E935D0C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3E36C0-3073-4874-9429-AFCD698BF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556628-8E68-4C6F-9EFF-97449BDD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B2C005-00B7-47D6-B87A-E6AA7F2B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87EB47-3CBB-4973-BA7C-E81B1268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67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CA18-05EA-4A39-B63F-7768B79F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0BBDA7-F479-4ED5-90EE-1A12284B0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9FD74B-280D-4997-B808-56592A2EA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DCD977-864C-461D-AF64-66938D82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/>
              <a:t>31/01/2018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E1E3E-CB9E-4D77-8BC4-908AF8C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Hecho por: Luis Fernando Hernández Morales  5º "A"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43A004-9498-4CD3-9A44-5BBE89E9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7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A28DD4-328E-45D0-9474-7A63A191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92BD97-8447-412B-B9AF-CDC16CF8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5DD3B4-FC33-4C82-9E2E-2537392E3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31/01/2018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BB0D6-045D-459B-896B-844D208CD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Hecho por: Luis Fernando Hernández Morales  5º "A"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89C8D7-F901-44FB-8012-89BBA1453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8DFD-5E86-42E0-A522-7502C92F9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0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8A69BE5-3203-4DFB-98CD-5D44BFD80FD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52696" y="1655570"/>
            <a:ext cx="401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75029798-F627-43B1-A9F8-84D141921B27}"/>
              </a:ext>
            </a:extLst>
          </p:cNvPr>
          <p:cNvSpPr/>
          <p:nvPr/>
        </p:nvSpPr>
        <p:spPr>
          <a:xfrm>
            <a:off x="753928" y="1310021"/>
            <a:ext cx="679304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0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3FA4616-497C-4A78-9C37-4558B9ACC71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433232" y="1655570"/>
            <a:ext cx="54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533865C-559A-48E3-BCEE-AB9E8458C5AF}"/>
              </a:ext>
            </a:extLst>
          </p:cNvPr>
          <p:cNvSpPr/>
          <p:nvPr/>
        </p:nvSpPr>
        <p:spPr>
          <a:xfrm>
            <a:off x="1976571" y="1310021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1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5FC071-673F-404D-BC2C-FD0DBE129575}"/>
              </a:ext>
            </a:extLst>
          </p:cNvPr>
          <p:cNvSpPr txBox="1"/>
          <p:nvPr/>
        </p:nvSpPr>
        <p:spPr>
          <a:xfrm>
            <a:off x="1346872" y="1299427"/>
            <a:ext cx="75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Switch(#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F553424-8E72-4B7A-A9F5-8840E2B92090}"/>
              </a:ext>
            </a:extLst>
          </p:cNvPr>
          <p:cNvCxnSpPr>
            <a:cxnSpLocks/>
          </p:cNvCxnSpPr>
          <p:nvPr/>
        </p:nvCxnSpPr>
        <p:spPr>
          <a:xfrm flipV="1">
            <a:off x="2620682" y="1078824"/>
            <a:ext cx="352750" cy="32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350852B-E221-4A0C-B8E9-C22BFAA52AAC}"/>
              </a:ext>
            </a:extLst>
          </p:cNvPr>
          <p:cNvSpPr/>
          <p:nvPr/>
        </p:nvSpPr>
        <p:spPr>
          <a:xfrm>
            <a:off x="2816107" y="440071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53B822-7D00-48E1-844F-0114EB051F8D}"/>
              </a:ext>
            </a:extLst>
          </p:cNvPr>
          <p:cNvSpPr txBox="1"/>
          <p:nvPr/>
        </p:nvSpPr>
        <p:spPr>
          <a:xfrm rot="18935181">
            <a:off x="2565895" y="1182144"/>
            <a:ext cx="67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número</a:t>
            </a:r>
            <a:endParaRPr lang="es-MX" dirty="0"/>
          </a:p>
        </p:txBody>
      </p:sp>
      <p:cxnSp>
        <p:nvCxnSpPr>
          <p:cNvPr id="3" name="Conector: curvado 2">
            <a:extLst>
              <a:ext uri="{FF2B5EF4-FFF2-40B4-BE49-F238E27FC236}">
                <a16:creationId xmlns:a16="http://schemas.microsoft.com/office/drawing/2014/main" id="{862AB37D-3C7B-4D00-8278-AA4CF628CC21}"/>
              </a:ext>
            </a:extLst>
          </p:cNvPr>
          <p:cNvCxnSpPr>
            <a:cxnSpLocks/>
            <a:stCxn id="17" idx="6"/>
            <a:endCxn id="17" idx="0"/>
          </p:cNvCxnSpPr>
          <p:nvPr/>
        </p:nvCxnSpPr>
        <p:spPr>
          <a:xfrm flipH="1" flipV="1">
            <a:off x="3193563" y="440071"/>
            <a:ext cx="377455" cy="345549"/>
          </a:xfrm>
          <a:prstGeom prst="curvedConnector4">
            <a:avLst>
              <a:gd name="adj1" fmla="val -60564"/>
              <a:gd name="adj2" fmla="val 166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821A62-2B0A-44C6-83E0-08C678C75EB2}"/>
              </a:ext>
            </a:extLst>
          </p:cNvPr>
          <p:cNvSpPr txBox="1"/>
          <p:nvPr/>
        </p:nvSpPr>
        <p:spPr>
          <a:xfrm rot="1518821">
            <a:off x="3738602" y="250956"/>
            <a:ext cx="67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número</a:t>
            </a:r>
            <a:endParaRPr lang="es-MX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5A1641F-724E-4BA0-9A9F-52A003D9CDC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540569" y="1972444"/>
            <a:ext cx="407450" cy="30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4A1177DF-D36F-4D23-93BE-79DE5C2E1500}"/>
              </a:ext>
            </a:extLst>
          </p:cNvPr>
          <p:cNvSpPr/>
          <p:nvPr/>
        </p:nvSpPr>
        <p:spPr>
          <a:xfrm>
            <a:off x="2837465" y="2175749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186BBC-D564-43ED-A519-2A647C235EA1}"/>
              </a:ext>
            </a:extLst>
          </p:cNvPr>
          <p:cNvSpPr txBox="1"/>
          <p:nvPr/>
        </p:nvSpPr>
        <p:spPr>
          <a:xfrm rot="2239033">
            <a:off x="2580732" y="1908155"/>
            <a:ext cx="54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letra</a:t>
            </a:r>
            <a:endParaRPr lang="es-MX" dirty="0"/>
          </a:p>
        </p:txBody>
      </p:sp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E5A69C08-DEE6-423B-ADE2-39B93872C4F6}"/>
              </a:ext>
            </a:extLst>
          </p:cNvPr>
          <p:cNvCxnSpPr>
            <a:cxnSpLocks/>
            <a:stCxn id="16" idx="7"/>
            <a:endCxn id="16" idx="0"/>
          </p:cNvCxnSpPr>
          <p:nvPr/>
        </p:nvCxnSpPr>
        <p:spPr>
          <a:xfrm rot="16200000" flipV="1">
            <a:off x="3297768" y="2092903"/>
            <a:ext cx="101209" cy="266901"/>
          </a:xfrm>
          <a:prstGeom prst="curvedConnector3">
            <a:avLst>
              <a:gd name="adj1" fmla="val 413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0B4C7E-28AD-4B20-B75A-94F637E5FE34}"/>
              </a:ext>
            </a:extLst>
          </p:cNvPr>
          <p:cNvSpPr txBox="1"/>
          <p:nvPr/>
        </p:nvSpPr>
        <p:spPr>
          <a:xfrm rot="633717">
            <a:off x="3096979" y="1611258"/>
            <a:ext cx="54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letra</a:t>
            </a:r>
            <a:endParaRPr lang="es-MX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0C165A4-375A-44C9-800E-8E9C5EC3BFE2}"/>
              </a:ext>
            </a:extLst>
          </p:cNvPr>
          <p:cNvSpPr/>
          <p:nvPr/>
        </p:nvSpPr>
        <p:spPr>
          <a:xfrm>
            <a:off x="3705034" y="1195720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A6BC4FB-CF63-4063-BB4B-15E1325E4517}"/>
              </a:ext>
            </a:extLst>
          </p:cNvPr>
          <p:cNvCxnSpPr>
            <a:stCxn id="17" idx="5"/>
            <a:endCxn id="22" idx="1"/>
          </p:cNvCxnSpPr>
          <p:nvPr/>
        </p:nvCxnSpPr>
        <p:spPr>
          <a:xfrm>
            <a:off x="3460464" y="1029960"/>
            <a:ext cx="355124" cy="26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158B17A-A1D0-4FF7-8484-C2618D02A30A}"/>
              </a:ext>
            </a:extLst>
          </p:cNvPr>
          <p:cNvCxnSpPr>
            <a:cxnSpLocks/>
            <a:stCxn id="16" idx="6"/>
            <a:endCxn id="22" idx="3"/>
          </p:cNvCxnSpPr>
          <p:nvPr/>
        </p:nvCxnSpPr>
        <p:spPr>
          <a:xfrm flipV="1">
            <a:off x="3592376" y="1785609"/>
            <a:ext cx="223212" cy="73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7100C6-6C30-4E27-9E5B-264BF609F331}"/>
              </a:ext>
            </a:extLst>
          </p:cNvPr>
          <p:cNvSpPr txBox="1"/>
          <p:nvPr/>
        </p:nvSpPr>
        <p:spPr>
          <a:xfrm rot="19038677">
            <a:off x="3729783" y="2178753"/>
            <a:ext cx="23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Ꜫ</a:t>
            </a:r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20E20E8-8578-4153-AC52-BD67C3F0AE22}"/>
              </a:ext>
            </a:extLst>
          </p:cNvPr>
          <p:cNvSpPr txBox="1"/>
          <p:nvPr/>
        </p:nvSpPr>
        <p:spPr>
          <a:xfrm rot="2218650">
            <a:off x="3579605" y="919147"/>
            <a:ext cx="23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Ꜫ</a:t>
            </a:r>
            <a:endParaRPr lang="es-MX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A723C70-E7F3-44FC-8063-5D392C5E8AB9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4459945" y="1541269"/>
            <a:ext cx="444134" cy="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E8449BF6-EB25-49BD-9DF1-25B4FC21DA7F}"/>
              </a:ext>
            </a:extLst>
          </p:cNvPr>
          <p:cNvSpPr/>
          <p:nvPr/>
        </p:nvSpPr>
        <p:spPr>
          <a:xfrm>
            <a:off x="4904079" y="1199786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5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F1EBA6D-8757-4945-BE32-009EB54C8082}"/>
              </a:ext>
            </a:extLst>
          </p:cNvPr>
          <p:cNvSpPr txBox="1"/>
          <p:nvPr/>
        </p:nvSpPr>
        <p:spPr>
          <a:xfrm>
            <a:off x="4464351" y="1147623"/>
            <a:ext cx="50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#){</a:t>
            </a:r>
            <a:endParaRPr lang="es-MX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82F13BD-7010-413C-88A0-4573CB77FDAA}"/>
              </a:ext>
            </a:extLst>
          </p:cNvPr>
          <p:cNvCxnSpPr>
            <a:cxnSpLocks/>
            <a:stCxn id="26" idx="6"/>
            <a:endCxn id="33" idx="2"/>
          </p:cNvCxnSpPr>
          <p:nvPr/>
        </p:nvCxnSpPr>
        <p:spPr>
          <a:xfrm flipV="1">
            <a:off x="5658990" y="1539612"/>
            <a:ext cx="499803" cy="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B46E7C8-8646-47E7-B3B9-582C2AB2F8E8}"/>
              </a:ext>
            </a:extLst>
          </p:cNvPr>
          <p:cNvSpPr txBox="1"/>
          <p:nvPr/>
        </p:nvSpPr>
        <p:spPr>
          <a:xfrm>
            <a:off x="5563537" y="1196488"/>
            <a:ext cx="690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%case # </a:t>
            </a:r>
            <a:endParaRPr lang="es-MX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91F9D89-63F7-495C-9D5B-750CBA30A055}"/>
              </a:ext>
            </a:extLst>
          </p:cNvPr>
          <p:cNvSpPr/>
          <p:nvPr/>
        </p:nvSpPr>
        <p:spPr>
          <a:xfrm>
            <a:off x="6158793" y="1194063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6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DE478558-72DB-4553-95D1-0D05F4F1699B}"/>
              </a:ext>
            </a:extLst>
          </p:cNvPr>
          <p:cNvCxnSpPr>
            <a:cxnSpLocks/>
            <a:stCxn id="46" idx="7"/>
            <a:endCxn id="46" idx="0"/>
          </p:cNvCxnSpPr>
          <p:nvPr/>
        </p:nvCxnSpPr>
        <p:spPr>
          <a:xfrm rot="16200000" flipV="1">
            <a:off x="7741101" y="488025"/>
            <a:ext cx="101209" cy="266901"/>
          </a:xfrm>
          <a:prstGeom prst="curvedConnector3">
            <a:avLst>
              <a:gd name="adj1" fmla="val 325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E9ECB62-DE72-45DF-84AD-0124AF01F073}"/>
              </a:ext>
            </a:extLst>
          </p:cNvPr>
          <p:cNvSpPr txBox="1"/>
          <p:nvPr/>
        </p:nvSpPr>
        <p:spPr>
          <a:xfrm rot="1846766">
            <a:off x="7799162" y="260817"/>
            <a:ext cx="68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número </a:t>
            </a:r>
            <a:endParaRPr lang="es-MX" dirty="0"/>
          </a:p>
        </p:txBody>
      </p: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C4BAEA89-4E10-47B4-8DEE-AD52E8451F34}"/>
              </a:ext>
            </a:extLst>
          </p:cNvPr>
          <p:cNvCxnSpPr>
            <a:cxnSpLocks/>
            <a:stCxn id="78" idx="7"/>
            <a:endCxn id="78" idx="0"/>
          </p:cNvCxnSpPr>
          <p:nvPr/>
        </p:nvCxnSpPr>
        <p:spPr>
          <a:xfrm rot="16200000" flipV="1">
            <a:off x="7771360" y="1863196"/>
            <a:ext cx="101209" cy="266901"/>
          </a:xfrm>
          <a:prstGeom prst="curvedConnector3">
            <a:avLst>
              <a:gd name="adj1" fmla="val 325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0A676FF-BA06-4B51-BF77-1C0561BB8AE4}"/>
              </a:ext>
            </a:extLst>
          </p:cNvPr>
          <p:cNvSpPr txBox="1"/>
          <p:nvPr/>
        </p:nvSpPr>
        <p:spPr>
          <a:xfrm rot="1103323">
            <a:off x="7601612" y="1437927"/>
            <a:ext cx="488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letra</a:t>
            </a:r>
            <a:endParaRPr lang="es-MX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803259D4-50A2-403F-912A-527137A6FB23}"/>
              </a:ext>
            </a:extLst>
          </p:cNvPr>
          <p:cNvSpPr/>
          <p:nvPr/>
        </p:nvSpPr>
        <p:spPr>
          <a:xfrm>
            <a:off x="7280798" y="570871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8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389A720B-E3BE-4DF4-9696-152AFF3BC55F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 flipV="1">
            <a:off x="6913704" y="916420"/>
            <a:ext cx="367094" cy="62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F1CB110-F0C2-45E5-96F9-C2597D79A640}"/>
              </a:ext>
            </a:extLst>
          </p:cNvPr>
          <p:cNvCxnSpPr>
            <a:cxnSpLocks/>
            <a:stCxn id="78" idx="6"/>
            <a:endCxn id="57" idx="3"/>
          </p:cNvCxnSpPr>
          <p:nvPr/>
        </p:nvCxnSpPr>
        <p:spPr>
          <a:xfrm flipV="1">
            <a:off x="8065968" y="1769446"/>
            <a:ext cx="445018" cy="52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B015E6B-C628-4E76-BB70-FEB45B189929}"/>
              </a:ext>
            </a:extLst>
          </p:cNvPr>
          <p:cNvSpPr txBox="1"/>
          <p:nvPr/>
        </p:nvSpPr>
        <p:spPr>
          <a:xfrm rot="19038677">
            <a:off x="8067594" y="1855708"/>
            <a:ext cx="23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Ꜫ</a:t>
            </a:r>
            <a:endParaRPr lang="es-MX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675978B-BFA3-41B0-A874-1D37683F0293}"/>
              </a:ext>
            </a:extLst>
          </p:cNvPr>
          <p:cNvSpPr txBox="1"/>
          <p:nvPr/>
        </p:nvSpPr>
        <p:spPr>
          <a:xfrm rot="18338488">
            <a:off x="6629226" y="896037"/>
            <a:ext cx="70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número</a:t>
            </a:r>
            <a:endParaRPr lang="es-MX" dirty="0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CCE88C5-BE44-41F8-ADE3-D23A4D34F760}"/>
              </a:ext>
            </a:extLst>
          </p:cNvPr>
          <p:cNvCxnSpPr>
            <a:cxnSpLocks/>
            <a:stCxn id="46" idx="6"/>
            <a:endCxn id="57" idx="1"/>
          </p:cNvCxnSpPr>
          <p:nvPr/>
        </p:nvCxnSpPr>
        <p:spPr>
          <a:xfrm>
            <a:off x="8035709" y="916420"/>
            <a:ext cx="475277" cy="36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5ECA5186-7B13-47D1-A070-ADF9A0C3B901}"/>
              </a:ext>
            </a:extLst>
          </p:cNvPr>
          <p:cNvSpPr/>
          <p:nvPr/>
        </p:nvSpPr>
        <p:spPr>
          <a:xfrm>
            <a:off x="8400432" y="1179557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9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D3A10C9-C8F4-4164-B3A4-B1CD7C3469B7}"/>
              </a:ext>
            </a:extLst>
          </p:cNvPr>
          <p:cNvSpPr txBox="1"/>
          <p:nvPr/>
        </p:nvSpPr>
        <p:spPr>
          <a:xfrm>
            <a:off x="9123852" y="1160927"/>
            <a:ext cx="321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#:</a:t>
            </a:r>
            <a:endParaRPr lang="es-MX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516F053-82C3-4757-B468-F2D43214DE04}"/>
              </a:ext>
            </a:extLst>
          </p:cNvPr>
          <p:cNvCxnSpPr>
            <a:cxnSpLocks/>
            <a:stCxn id="57" idx="6"/>
            <a:endCxn id="192" idx="2"/>
          </p:cNvCxnSpPr>
          <p:nvPr/>
        </p:nvCxnSpPr>
        <p:spPr>
          <a:xfrm flipV="1">
            <a:off x="9155343" y="1522403"/>
            <a:ext cx="346811" cy="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DBB2F37E-20DF-48A3-A878-0FF87AA7DBF9}"/>
              </a:ext>
            </a:extLst>
          </p:cNvPr>
          <p:cNvSpPr/>
          <p:nvPr/>
        </p:nvSpPr>
        <p:spPr>
          <a:xfrm>
            <a:off x="10847123" y="1173907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11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C8F88FB-A19F-47A3-A3ED-6CC3AF2F0138}"/>
              </a:ext>
            </a:extLst>
          </p:cNvPr>
          <p:cNvSpPr txBox="1"/>
          <p:nvPr/>
        </p:nvSpPr>
        <p:spPr>
          <a:xfrm>
            <a:off x="10233676" y="1557176"/>
            <a:ext cx="658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printf</a:t>
            </a:r>
            <a:r>
              <a:rPr lang="es-MX" sz="1200" dirty="0"/>
              <a:t>(“</a:t>
            </a:r>
            <a:endParaRPr lang="es-MX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EEB4477-E4C3-4931-8FA5-31DE1FDA0108}"/>
              </a:ext>
            </a:extLst>
          </p:cNvPr>
          <p:cNvSpPr txBox="1"/>
          <p:nvPr/>
        </p:nvSpPr>
        <p:spPr>
          <a:xfrm>
            <a:off x="10350134" y="735867"/>
            <a:ext cx="68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número</a:t>
            </a:r>
            <a:endParaRPr lang="es-MX" dirty="0"/>
          </a:p>
        </p:txBody>
      </p: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F2348FB2-F871-4985-8BD2-317AA348A58D}"/>
              </a:ext>
            </a:extLst>
          </p:cNvPr>
          <p:cNvCxnSpPr>
            <a:cxnSpLocks/>
            <a:stCxn id="61" idx="5"/>
            <a:endCxn id="61" idx="6"/>
          </p:cNvCxnSpPr>
          <p:nvPr/>
        </p:nvCxnSpPr>
        <p:spPr>
          <a:xfrm rot="5400000" flipH="1" flipV="1">
            <a:off x="11424587" y="1586349"/>
            <a:ext cx="244340" cy="110554"/>
          </a:xfrm>
          <a:prstGeom prst="curvedConnector4">
            <a:avLst>
              <a:gd name="adj1" fmla="val -134980"/>
              <a:gd name="adj2" fmla="val 306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121BFF7-AF83-47BB-9AB3-EC51E6560591}"/>
              </a:ext>
            </a:extLst>
          </p:cNvPr>
          <p:cNvSpPr txBox="1"/>
          <p:nvPr/>
        </p:nvSpPr>
        <p:spPr>
          <a:xfrm>
            <a:off x="11623889" y="1290763"/>
            <a:ext cx="47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letra</a:t>
            </a:r>
            <a:endParaRPr lang="es-MX" dirty="0"/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59365670-FD71-4913-BDEB-84563DB9F063}"/>
              </a:ext>
            </a:extLst>
          </p:cNvPr>
          <p:cNvCxnSpPr>
            <a:cxnSpLocks/>
            <a:stCxn id="61" idx="4"/>
            <a:endCxn id="97" idx="0"/>
          </p:cNvCxnSpPr>
          <p:nvPr/>
        </p:nvCxnSpPr>
        <p:spPr>
          <a:xfrm>
            <a:off x="11224579" y="1865005"/>
            <a:ext cx="6350" cy="39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A7ADC32A-7522-46A4-B47D-C5D546BF1839}"/>
              </a:ext>
            </a:extLst>
          </p:cNvPr>
          <p:cNvSpPr/>
          <p:nvPr/>
        </p:nvSpPr>
        <p:spPr>
          <a:xfrm>
            <a:off x="10853873" y="3319520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13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EE32E0E-2011-4A1E-B7A7-13E755699341}"/>
              </a:ext>
            </a:extLst>
          </p:cNvPr>
          <p:cNvSpPr txBox="1"/>
          <p:nvPr/>
        </p:nvSpPr>
        <p:spPr>
          <a:xfrm>
            <a:off x="10814944" y="2985319"/>
            <a:ext cx="41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“)</a:t>
            </a:r>
            <a:endParaRPr lang="es-MX" dirty="0"/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8D6316E8-8A98-40E1-9ABF-50409EFA3812}"/>
              </a:ext>
            </a:extLst>
          </p:cNvPr>
          <p:cNvCxnSpPr>
            <a:cxnSpLocks/>
            <a:stCxn id="76" idx="4"/>
          </p:cNvCxnSpPr>
          <p:nvPr/>
        </p:nvCxnSpPr>
        <p:spPr>
          <a:xfrm flipH="1">
            <a:off x="11231328" y="4010618"/>
            <a:ext cx="1" cy="4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632446C-A241-4405-8410-2C8985B4DDB5}"/>
              </a:ext>
            </a:extLst>
          </p:cNvPr>
          <p:cNvSpPr txBox="1"/>
          <p:nvPr/>
        </p:nvSpPr>
        <p:spPr>
          <a:xfrm>
            <a:off x="11224579" y="4010618"/>
            <a:ext cx="65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;break;</a:t>
            </a:r>
            <a:endParaRPr lang="es-MX" dirty="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4D6AF193-CAA5-4E00-9EB2-C475B4BC68E2}"/>
              </a:ext>
            </a:extLst>
          </p:cNvPr>
          <p:cNvSpPr/>
          <p:nvPr/>
        </p:nvSpPr>
        <p:spPr>
          <a:xfrm>
            <a:off x="10853873" y="4315472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14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83" name="Conector: curvado 82">
            <a:extLst>
              <a:ext uri="{FF2B5EF4-FFF2-40B4-BE49-F238E27FC236}">
                <a16:creationId xmlns:a16="http://schemas.microsoft.com/office/drawing/2014/main" id="{677DD9BF-79D6-4880-A2B7-A3D1AC0B1D19}"/>
              </a:ext>
            </a:extLst>
          </p:cNvPr>
          <p:cNvCxnSpPr>
            <a:cxnSpLocks/>
            <a:stCxn id="81" idx="2"/>
            <a:endCxn id="33" idx="3"/>
          </p:cNvCxnSpPr>
          <p:nvPr/>
        </p:nvCxnSpPr>
        <p:spPr>
          <a:xfrm rot="10800000">
            <a:off x="6269347" y="1783953"/>
            <a:ext cx="4584526" cy="2877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40E38F41-89F8-486D-B916-6B581F101C49}"/>
              </a:ext>
            </a:extLst>
          </p:cNvPr>
          <p:cNvCxnSpPr>
            <a:cxnSpLocks/>
            <a:stCxn id="81" idx="4"/>
            <a:endCxn id="113" idx="0"/>
          </p:cNvCxnSpPr>
          <p:nvPr/>
        </p:nvCxnSpPr>
        <p:spPr>
          <a:xfrm flipH="1">
            <a:off x="11230929" y="5006570"/>
            <a:ext cx="400" cy="38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C22DB83-28FF-48D1-927E-707E255CF695}"/>
              </a:ext>
            </a:extLst>
          </p:cNvPr>
          <p:cNvSpPr txBox="1"/>
          <p:nvPr/>
        </p:nvSpPr>
        <p:spPr>
          <a:xfrm>
            <a:off x="10911011" y="4979883"/>
            <a:ext cx="23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Ꜫ</a:t>
            </a:r>
            <a:endParaRPr lang="es-MX" dirty="0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31033286-4F0E-493C-8D7E-EF614FA8845E}"/>
              </a:ext>
            </a:extLst>
          </p:cNvPr>
          <p:cNvSpPr/>
          <p:nvPr/>
        </p:nvSpPr>
        <p:spPr>
          <a:xfrm>
            <a:off x="9714332" y="5379450"/>
            <a:ext cx="720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21941082-F419-4134-9748-C5855BAA3215}"/>
              </a:ext>
            </a:extLst>
          </p:cNvPr>
          <p:cNvSpPr/>
          <p:nvPr/>
        </p:nvSpPr>
        <p:spPr>
          <a:xfrm>
            <a:off x="9747977" y="5421123"/>
            <a:ext cx="648000" cy="6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q</a:t>
            </a:r>
            <a:r>
              <a:rPr lang="es-MX" sz="1100" dirty="0">
                <a:solidFill>
                  <a:schemeClr val="tx1"/>
                </a:solidFill>
              </a:rPr>
              <a:t>18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6D8796B-F45D-4664-AC4B-CA2CF82EE30F}"/>
              </a:ext>
            </a:extLst>
          </p:cNvPr>
          <p:cNvSpPr/>
          <p:nvPr/>
        </p:nvSpPr>
        <p:spPr>
          <a:xfrm>
            <a:off x="7311057" y="1946042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7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0D2F7E95-3F20-48CC-A8D5-CE6585224EF7}"/>
              </a:ext>
            </a:extLst>
          </p:cNvPr>
          <p:cNvCxnSpPr>
            <a:cxnSpLocks/>
            <a:stCxn id="33" idx="5"/>
            <a:endCxn id="78" idx="2"/>
          </p:cNvCxnSpPr>
          <p:nvPr/>
        </p:nvCxnSpPr>
        <p:spPr>
          <a:xfrm>
            <a:off x="6803150" y="1783952"/>
            <a:ext cx="507907" cy="50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E40FC0D-7C34-49AB-83FB-C8B9EE493031}"/>
              </a:ext>
            </a:extLst>
          </p:cNvPr>
          <p:cNvSpPr txBox="1"/>
          <p:nvPr/>
        </p:nvSpPr>
        <p:spPr>
          <a:xfrm rot="2559818">
            <a:off x="6679822" y="2085359"/>
            <a:ext cx="527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letra</a:t>
            </a:r>
            <a:endParaRPr lang="es-MX" dirty="0"/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339F6E33-5CD2-41A1-9A00-450942675619}"/>
              </a:ext>
            </a:extLst>
          </p:cNvPr>
          <p:cNvSpPr txBox="1"/>
          <p:nvPr/>
        </p:nvSpPr>
        <p:spPr>
          <a:xfrm rot="2500722">
            <a:off x="8267332" y="819058"/>
            <a:ext cx="23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Ꜫ</a:t>
            </a:r>
            <a:endParaRPr lang="es-MX" dirty="0"/>
          </a:p>
        </p:txBody>
      </p:sp>
      <p:cxnSp>
        <p:nvCxnSpPr>
          <p:cNvPr id="168" name="Conector: curvado 167">
            <a:extLst>
              <a:ext uri="{FF2B5EF4-FFF2-40B4-BE49-F238E27FC236}">
                <a16:creationId xmlns:a16="http://schemas.microsoft.com/office/drawing/2014/main" id="{19213585-9ABD-49B5-8FA1-283BA39D25ED}"/>
              </a:ext>
            </a:extLst>
          </p:cNvPr>
          <p:cNvCxnSpPr>
            <a:cxnSpLocks/>
            <a:stCxn id="61" idx="7"/>
            <a:endCxn id="61" idx="1"/>
          </p:cNvCxnSpPr>
          <p:nvPr/>
        </p:nvCxnSpPr>
        <p:spPr>
          <a:xfrm rot="16200000" flipV="1">
            <a:off x="11224579" y="1008214"/>
            <a:ext cx="12700" cy="533803"/>
          </a:xfrm>
          <a:prstGeom prst="curvedConnector3">
            <a:avLst>
              <a:gd name="adj1" fmla="val 43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Elipse 191">
            <a:extLst>
              <a:ext uri="{FF2B5EF4-FFF2-40B4-BE49-F238E27FC236}">
                <a16:creationId xmlns:a16="http://schemas.microsoft.com/office/drawing/2014/main" id="{1B3F1E5F-3F7A-4D46-898E-BF4EB1E2CB6C}"/>
              </a:ext>
            </a:extLst>
          </p:cNvPr>
          <p:cNvSpPr/>
          <p:nvPr/>
        </p:nvSpPr>
        <p:spPr>
          <a:xfrm>
            <a:off x="9502154" y="1176854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10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793F6331-3F52-4D8A-8AFC-39EFD63B8738}"/>
              </a:ext>
            </a:extLst>
          </p:cNvPr>
          <p:cNvCxnSpPr>
            <a:cxnSpLocks/>
            <a:stCxn id="192" idx="6"/>
            <a:endCxn id="61" idx="2"/>
          </p:cNvCxnSpPr>
          <p:nvPr/>
        </p:nvCxnSpPr>
        <p:spPr>
          <a:xfrm flipV="1">
            <a:off x="10257065" y="1519456"/>
            <a:ext cx="590058" cy="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0290ACC-DAF0-47B0-967E-1D3958F3C79F}"/>
              </a:ext>
            </a:extLst>
          </p:cNvPr>
          <p:cNvSpPr txBox="1"/>
          <p:nvPr/>
        </p:nvSpPr>
        <p:spPr>
          <a:xfrm>
            <a:off x="453295" y="3504007"/>
            <a:ext cx="3988400" cy="2585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Autómata para la estructura “SWITCH”</a:t>
            </a:r>
          </a:p>
          <a:p>
            <a:endParaRPr lang="es-MX" sz="1200" b="1" dirty="0"/>
          </a:p>
          <a:p>
            <a:r>
              <a:rPr lang="es-MX" sz="1200" b="1" dirty="0"/>
              <a:t>NOTAS:</a:t>
            </a:r>
          </a:p>
          <a:p>
            <a:endParaRPr lang="es-MX" sz="12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Puede aceptar variables como números o letras.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No acepta variables vacías.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Permite más de 1 “case”, pero al menos debe haber uno.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No existen “espacios” en la gramática, a menos que se indique lo contrario.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Las variables se escriben entre “#”.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Los “case” de escriben entre “%”.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200" dirty="0"/>
              <a:t>El texto a imprimir se escribe entre comillas dobles “ ”” 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MX" sz="1200" dirty="0"/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A3DF0103-DC4C-45E1-BFF9-EE966FBD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dirty="0"/>
              <a:t>31/01/2018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1FD9B0F5-4D25-42E5-9425-85178419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468421" cy="365125"/>
          </a:xfrm>
        </p:spPr>
        <p:txBody>
          <a:bodyPr/>
          <a:lstStyle/>
          <a:p>
            <a:r>
              <a:rPr lang="es-MX" b="1" dirty="0"/>
              <a:t>Hecho por:</a:t>
            </a:r>
            <a:r>
              <a:rPr lang="es-MX" dirty="0"/>
              <a:t> Luis Fernando Hernández Morales y David Pérez S. 5º "A"</a:t>
            </a:r>
          </a:p>
        </p:txBody>
      </p:sp>
      <p:sp>
        <p:nvSpPr>
          <p:cNvPr id="34" name="Marcador de número de diapositiva 33">
            <a:extLst>
              <a:ext uri="{FF2B5EF4-FFF2-40B4-BE49-F238E27FC236}">
                <a16:creationId xmlns:a16="http://schemas.microsoft.com/office/drawing/2014/main" id="{5F4913CF-071B-441B-A42E-F177B51F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8DFD-5E86-42E0-A522-7502C92F968C}" type="slidenum">
              <a:rPr lang="es-MX" smtClean="0"/>
              <a:t>1</a:t>
            </a:fld>
            <a:endParaRPr lang="es-MX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4CA30AA7-CF23-4441-9CD4-E4CDDADDC8D4}"/>
              </a:ext>
            </a:extLst>
          </p:cNvPr>
          <p:cNvSpPr/>
          <p:nvPr/>
        </p:nvSpPr>
        <p:spPr>
          <a:xfrm>
            <a:off x="10853473" y="2259947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12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7120C161-639B-466F-87C3-D8023D13FC68}"/>
              </a:ext>
            </a:extLst>
          </p:cNvPr>
          <p:cNvCxnSpPr>
            <a:cxnSpLocks/>
            <a:stCxn id="97" idx="4"/>
            <a:endCxn id="76" idx="0"/>
          </p:cNvCxnSpPr>
          <p:nvPr/>
        </p:nvCxnSpPr>
        <p:spPr>
          <a:xfrm>
            <a:off x="11230929" y="2951045"/>
            <a:ext cx="400" cy="36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1A45FE31-B729-4A85-8D5A-C630C898C1DC}"/>
              </a:ext>
            </a:extLst>
          </p:cNvPr>
          <p:cNvSpPr txBox="1"/>
          <p:nvPr/>
        </p:nvSpPr>
        <p:spPr>
          <a:xfrm>
            <a:off x="10885033" y="1924942"/>
            <a:ext cx="18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Ꜫ</a:t>
            </a:r>
            <a:endParaRPr lang="es-MX" dirty="0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29BF7033-64D2-4039-9A63-207039944A89}"/>
              </a:ext>
            </a:extLst>
          </p:cNvPr>
          <p:cNvSpPr/>
          <p:nvPr/>
        </p:nvSpPr>
        <p:spPr>
          <a:xfrm>
            <a:off x="10853473" y="5393901"/>
            <a:ext cx="754911" cy="691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q</a:t>
            </a:r>
            <a:r>
              <a:rPr lang="es-MX" sz="1200" dirty="0">
                <a:solidFill>
                  <a:schemeClr val="tx1"/>
                </a:solidFill>
              </a:rPr>
              <a:t>17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79C9BA80-5EFC-4A0E-BAEB-D8EA3EC4EA0E}"/>
              </a:ext>
            </a:extLst>
          </p:cNvPr>
          <p:cNvSpPr txBox="1"/>
          <p:nvPr/>
        </p:nvSpPr>
        <p:spPr>
          <a:xfrm>
            <a:off x="10524236" y="5786986"/>
            <a:ext cx="32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}</a:t>
            </a:r>
            <a:endParaRPr lang="es-MX" dirty="0"/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3312C3EB-D19A-4649-9F76-0D8B81C5889C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10443105" y="5739450"/>
            <a:ext cx="410368" cy="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CFE245FA-B528-43E1-85E7-40C9C5F1F1B9}"/>
              </a:ext>
            </a:extLst>
          </p:cNvPr>
          <p:cNvSpPr txBox="1"/>
          <p:nvPr/>
        </p:nvSpPr>
        <p:spPr>
          <a:xfrm rot="1296188">
            <a:off x="8009439" y="3792608"/>
            <a:ext cx="690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%case #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6955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148</Words>
  <Application>Microsoft Office PowerPoint</Application>
  <PresentationFormat>Panorámica</PresentationFormat>
  <Paragraphs>57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</dc:creator>
  <cp:lastModifiedBy>David Pérez S.</cp:lastModifiedBy>
  <cp:revision>46</cp:revision>
  <dcterms:created xsi:type="dcterms:W3CDTF">2018-01-31T21:03:33Z</dcterms:created>
  <dcterms:modified xsi:type="dcterms:W3CDTF">2018-02-01T23:53:09Z</dcterms:modified>
</cp:coreProperties>
</file>