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A79-028A-4CF9-A147-5D255F57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628B-EE55-4B90-9C0D-2AEAD3A8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E026-CFD7-4277-9CB5-0B3633E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D719-38A5-4981-AE8F-FC0F18D5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7AC0-84FA-4E45-B232-C150F2A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5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A83-15A7-4563-B313-9186528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8202-D5D8-4CF2-A39D-EA6B84C6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129-49B3-4E15-915E-17D1384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BABC-9E97-471B-A34C-09F8289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90E1-D62D-40C5-9952-AEF96F7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0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B596-5B88-45D9-BBA0-8EFA37B05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384A-E0B2-4C79-8839-744C6168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AA7-2DA9-47BE-BF6F-2015B71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E783-86AB-40A2-B4D0-C91BBE08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107-8364-4691-A0C6-156EED9B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A76-F460-40FF-A6C6-4A6C83E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7D3-97CD-4D2D-A862-2507EDA7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E350-348E-4BB0-A11E-86CAA89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A1A-6A96-48A2-A998-8EF0760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53AA-D9FF-4399-9652-00A50A9E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CF2-08AB-413B-A2F1-1554C39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8B5C-5AF0-4FCC-AB5E-719FEAB3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832F-A2E8-49E8-A592-60B6091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136A-1BBD-4EFA-B17D-C35236E3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B0BA-0690-44CE-AD0F-9010659A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4E6-2D07-4DEB-825A-597ABC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2E61-586D-4F1A-A770-F429488F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3ADE8-1743-4560-BD57-929447E2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0735-C9A4-4D67-9172-BC499889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9A44-12B5-4C7D-AC28-4D6BF5E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AD8D-47B4-4AC7-9013-73BB60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AC8-3E97-4A8C-981A-3E4FF4DD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E4D7-B6F1-4935-8274-370A6A30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2DF1-CE3F-4B63-ACE9-2C923A5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85B62-BCB5-4775-8C3D-FBAE3A9C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AB02-3FC1-48A3-8ECF-8BD1908E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04630-16D5-450A-B5FF-2B572C91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3827E-D442-4A77-9B05-C029FCB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3E2B-8B5F-4BC6-AC9A-74D4753E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6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8B-9EEF-424A-AE40-6B5FE92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0026-A7D9-4221-9317-AEAFBFD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53DA-7020-4E8E-BF24-F00638D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48AD-FE1E-4977-961F-2EA8CC99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B819-F7B4-4884-B9E3-95BA4185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5A34-1E0A-4BCF-8FF6-2399FC5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D176-8301-4035-A0A7-4D5A1A1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250-6B97-43CE-9481-F7D3921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251F-0FEF-48D0-9A39-27401426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323E-EABE-40EF-BDCA-C3080F9B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677F-AA09-4B44-9D40-21BCB703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A10C-3FB3-4922-A9BE-7AF6825A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C923-D443-4550-BFC3-3389CE6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408-790C-42DD-9EC0-C127ECF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D0AD-DC51-4CCE-8F26-C172F98B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861-88FD-4CE1-B38F-F15A420D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B168-4ACB-4BB2-B114-4A9483EF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895D-9617-4F30-B733-3D4FA12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E5AB-BABC-4A82-875D-C25F785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3B69-2B65-4C80-BB7E-5EBA226A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125-77D0-4122-88CB-126637DB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6AD5-C923-4B46-9E8E-81122F3B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116C-33AB-4441-B1B5-45FC3E9A72D4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B21-A42E-4C57-A9AD-FAEA9ADE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398D-B69B-46B2-BD0A-CCDA6F20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FFEC-BAF1-4F3C-9376-9B3FCD7C0A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pchiapas logo png">
            <a:extLst>
              <a:ext uri="{FF2B5EF4-FFF2-40B4-BE49-F238E27FC236}">
                <a16:creationId xmlns:a16="http://schemas.microsoft.com/office/drawing/2014/main" id="{BDBFE0BB-62E3-4363-86B7-70088468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60" y="144154"/>
            <a:ext cx="1710803" cy="171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46483-811E-4DFC-BE9F-EDE6118E443E}"/>
              </a:ext>
            </a:extLst>
          </p:cNvPr>
          <p:cNvSpPr txBox="1"/>
          <p:nvPr/>
        </p:nvSpPr>
        <p:spPr>
          <a:xfrm>
            <a:off x="3168555" y="4136912"/>
            <a:ext cx="585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Por Happy Pets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0D09BF-1856-49B9-9750-D83E002C30EE}"/>
              </a:ext>
            </a:extLst>
          </p:cNvPr>
          <p:cNvGrpSpPr/>
          <p:nvPr/>
        </p:nvGrpSpPr>
        <p:grpSpPr>
          <a:xfrm>
            <a:off x="3063923" y="2128040"/>
            <a:ext cx="6064154" cy="1938992"/>
            <a:chOff x="3111690" y="967981"/>
            <a:chExt cx="6064154" cy="19389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3EE42D-C011-485B-A479-643B63DA93A9}"/>
                </a:ext>
              </a:extLst>
            </p:cNvPr>
            <p:cNvCxnSpPr>
              <a:cxnSpLocks/>
            </p:cNvCxnSpPr>
            <p:nvPr/>
          </p:nvCxnSpPr>
          <p:spPr>
            <a:xfrm>
              <a:off x="3111690" y="2906973"/>
              <a:ext cx="60641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7EA4C1-D5C6-409D-B24D-788007ABEBFD}"/>
                </a:ext>
              </a:extLst>
            </p:cNvPr>
            <p:cNvSpPr txBox="1"/>
            <p:nvPr/>
          </p:nvSpPr>
          <p:spPr>
            <a:xfrm>
              <a:off x="3320955" y="967981"/>
              <a:ext cx="58548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latin typeface="Century Gothic" panose="020B0502020202020204" pitchFamily="34" charset="0"/>
                </a:rPr>
                <a:t>Localizador y dispensador automático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9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95A20-15F2-4064-BCA9-D4DFE92E9693}"/>
              </a:ext>
            </a:extLst>
          </p:cNvPr>
          <p:cNvSpPr/>
          <p:nvPr/>
        </p:nvSpPr>
        <p:spPr>
          <a:xfrm>
            <a:off x="5158854" y="-13648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ED70-6F40-4AFF-88A3-7AAC82DAC7C1}"/>
              </a:ext>
            </a:extLst>
          </p:cNvPr>
          <p:cNvSpPr txBox="1"/>
          <p:nvPr/>
        </p:nvSpPr>
        <p:spPr>
          <a:xfrm>
            <a:off x="5202071" y="-13648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Propuesta de valor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B3ACF-A153-47BA-82B9-B7F8321D2DB5}"/>
              </a:ext>
            </a:extLst>
          </p:cNvPr>
          <p:cNvSpPr txBox="1"/>
          <p:nvPr/>
        </p:nvSpPr>
        <p:spPr>
          <a:xfrm>
            <a:off x="5286375" y="581025"/>
            <a:ext cx="1885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Tenemos como objetivo principal brindar una seguridad completa para tu mascota, ofreciendo un collar localizador con estrictas medidas de seguridad.</a:t>
            </a:r>
          </a:p>
          <a:p>
            <a:pPr algn="just"/>
            <a:endParaRPr lang="es-MX" sz="1200" dirty="0">
              <a:latin typeface="Century Gothic" panose="020B0502020202020204" pitchFamily="34" charset="0"/>
            </a:endParaRPr>
          </a:p>
          <a:p>
            <a:pPr algn="just"/>
            <a:r>
              <a:rPr lang="es-MX" sz="1200" dirty="0">
                <a:latin typeface="Century Gothic" panose="020B0502020202020204" pitchFamily="34" charset="0"/>
              </a:rPr>
              <a:t>También nos preocupamos por la salud de tu mascota, por lo que ofrecemos un dispensador automático el cual es programable para adaptarse al horario de alimentación al cual está acostumbrado.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A47B1-7641-4AE6-BDCD-F1BFCC54F033}"/>
              </a:ext>
            </a:extLst>
          </p:cNvPr>
          <p:cNvSpPr/>
          <p:nvPr/>
        </p:nvSpPr>
        <p:spPr>
          <a:xfrm>
            <a:off x="7283782" y="-16979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02636-F699-4779-9241-900BA5C9DDC8}"/>
              </a:ext>
            </a:extLst>
          </p:cNvPr>
          <p:cNvSpPr/>
          <p:nvPr/>
        </p:nvSpPr>
        <p:spPr>
          <a:xfrm>
            <a:off x="3036456" y="-10351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6A0380-0A90-4E78-AAC1-1B6C26C440E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283782" y="2385027"/>
            <a:ext cx="211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F8AEA6-112A-4878-B6D4-0D961C1D4BEF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036456" y="2391655"/>
            <a:ext cx="211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27A42-B902-43E5-838E-702414E62EDB}"/>
              </a:ext>
            </a:extLst>
          </p:cNvPr>
          <p:cNvSpPr/>
          <p:nvPr/>
        </p:nvSpPr>
        <p:spPr>
          <a:xfrm>
            <a:off x="9407894" y="-16979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6DF80-D441-4D23-BC1A-0BA4961FD614}"/>
              </a:ext>
            </a:extLst>
          </p:cNvPr>
          <p:cNvSpPr/>
          <p:nvPr/>
        </p:nvSpPr>
        <p:spPr>
          <a:xfrm>
            <a:off x="912344" y="-10351"/>
            <a:ext cx="2115403" cy="4804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EF293-048E-4F45-A5B2-EE5FF9BF1196}"/>
              </a:ext>
            </a:extLst>
          </p:cNvPr>
          <p:cNvSpPr/>
          <p:nvPr/>
        </p:nvSpPr>
        <p:spPr>
          <a:xfrm>
            <a:off x="912344" y="4793661"/>
            <a:ext cx="5183656" cy="1306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86728-58AB-4345-8EC7-A81BA7A49F7C}"/>
              </a:ext>
            </a:extLst>
          </p:cNvPr>
          <p:cNvSpPr/>
          <p:nvPr/>
        </p:nvSpPr>
        <p:spPr>
          <a:xfrm>
            <a:off x="6102995" y="4793661"/>
            <a:ext cx="5420302" cy="1306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7483-9E4F-4C88-82E7-1485D810E59F}"/>
              </a:ext>
            </a:extLst>
          </p:cNvPr>
          <p:cNvSpPr txBox="1"/>
          <p:nvPr/>
        </p:nvSpPr>
        <p:spPr>
          <a:xfrm>
            <a:off x="9414889" y="-13648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Segmentos de cliente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BF336-6BD1-4C6C-BC9E-D95FBBB0E910}"/>
              </a:ext>
            </a:extLst>
          </p:cNvPr>
          <p:cNvSpPr txBox="1"/>
          <p:nvPr/>
        </p:nvSpPr>
        <p:spPr>
          <a:xfrm>
            <a:off x="9522620" y="666458"/>
            <a:ext cx="1885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Nuestros productos están pensados para personas que viajan con mucha frecuencia y no pueden llevar a sus mascotas a bordo, así como personas ocupadas que desatienden la alimentación de sus mascotas.</a:t>
            </a:r>
          </a:p>
          <a:p>
            <a:pPr algn="just"/>
            <a:endParaRPr lang="es-MX" sz="1200" dirty="0">
              <a:latin typeface="Century Gothic" panose="020B0502020202020204" pitchFamily="34" charset="0"/>
            </a:endParaRPr>
          </a:p>
          <a:p>
            <a:pPr algn="just"/>
            <a:endParaRPr lang="es-MX" sz="1200" dirty="0">
              <a:latin typeface="Century Gothic" panose="020B0502020202020204" pitchFamily="34" charset="0"/>
            </a:endParaRPr>
          </a:p>
          <a:p>
            <a:pPr algn="just"/>
            <a:r>
              <a:rPr lang="es-MX" sz="1200" dirty="0">
                <a:latin typeface="Century Gothic" panose="020B0502020202020204" pitchFamily="34" charset="0"/>
              </a:rPr>
              <a:t>Así mismo, el collar está pensado para cualquier persona que quiera tener seguridad en caso de perder a su mascota.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A1268-4F03-484C-BF36-ED5D87CB29EE}"/>
              </a:ext>
            </a:extLst>
          </p:cNvPr>
          <p:cNvSpPr txBox="1"/>
          <p:nvPr/>
        </p:nvSpPr>
        <p:spPr>
          <a:xfrm>
            <a:off x="7299846" y="2394985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Canales de comunicación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9AA6B-2CA1-4FEE-8775-D4ED7F2A9FD1}"/>
              </a:ext>
            </a:extLst>
          </p:cNvPr>
          <p:cNvSpPr txBox="1"/>
          <p:nvPr/>
        </p:nvSpPr>
        <p:spPr>
          <a:xfrm>
            <a:off x="7398508" y="3183266"/>
            <a:ext cx="1855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Podrán comprar directamente en nuestro sitio web, las entregas se realizarán por paquetería.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DDC51-2182-42F5-B73D-F908F81FF5B5}"/>
              </a:ext>
            </a:extLst>
          </p:cNvPr>
          <p:cNvSpPr txBox="1"/>
          <p:nvPr/>
        </p:nvSpPr>
        <p:spPr>
          <a:xfrm>
            <a:off x="7317474" y="-26836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Relación con el cliente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5887D-1C27-4332-8EE2-9A06F37296BE}"/>
              </a:ext>
            </a:extLst>
          </p:cNvPr>
          <p:cNvSpPr txBox="1"/>
          <p:nvPr/>
        </p:nvSpPr>
        <p:spPr>
          <a:xfrm>
            <a:off x="7416136" y="761445"/>
            <a:ext cx="185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err="1">
                <a:latin typeface="Century Gothic" panose="020B0502020202020204" pitchFamily="34" charset="0"/>
              </a:rPr>
              <a:t>null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6E01B-B50F-40E0-BDC3-E9B750A87EBB}"/>
              </a:ext>
            </a:extLst>
          </p:cNvPr>
          <p:cNvSpPr txBox="1"/>
          <p:nvPr/>
        </p:nvSpPr>
        <p:spPr>
          <a:xfrm>
            <a:off x="5835413" y="4750764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Canales de comunicación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5B57C-CE28-4BF7-8095-ED24D16A3EB2}"/>
              </a:ext>
            </a:extLst>
          </p:cNvPr>
          <p:cNvSpPr txBox="1"/>
          <p:nvPr/>
        </p:nvSpPr>
        <p:spPr>
          <a:xfrm>
            <a:off x="7618323" y="5241043"/>
            <a:ext cx="366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Anunciaremos nuestros productos con veterinarias locales e invirtiendo en publicidad con redes sociales como Facebook y Twitter.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13653D-C91A-48A2-8F27-2A3AA927E68B}"/>
              </a:ext>
            </a:extLst>
          </p:cNvPr>
          <p:cNvSpPr txBox="1"/>
          <p:nvPr/>
        </p:nvSpPr>
        <p:spPr>
          <a:xfrm>
            <a:off x="3089937" y="2427787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Recursos clave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B05C1-4ACB-4401-BDA1-8B4DEC9E40EC}"/>
              </a:ext>
            </a:extLst>
          </p:cNvPr>
          <p:cNvSpPr txBox="1"/>
          <p:nvPr/>
        </p:nvSpPr>
        <p:spPr>
          <a:xfrm>
            <a:off x="3188599" y="3216068"/>
            <a:ext cx="1855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Se requiere de un equipo de desarrolladores, equipos de cómputo …. Agrega más :v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5A6C1-F0BA-4249-AB57-98E7A23749B4}"/>
              </a:ext>
            </a:extLst>
          </p:cNvPr>
          <p:cNvSpPr txBox="1"/>
          <p:nvPr/>
        </p:nvSpPr>
        <p:spPr>
          <a:xfrm>
            <a:off x="972227" y="-4549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Socios clave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8F32A-0000-4CB1-B1C5-685C36B2BBD3}"/>
              </a:ext>
            </a:extLst>
          </p:cNvPr>
          <p:cNvSpPr txBox="1"/>
          <p:nvPr/>
        </p:nvSpPr>
        <p:spPr>
          <a:xfrm>
            <a:off x="1056531" y="590124"/>
            <a:ext cx="1885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Se requerirá de una alianza con </a:t>
            </a:r>
            <a:r>
              <a:rPr lang="es-MX" sz="1200" dirty="0" err="1">
                <a:latin typeface="Century Gothic" panose="020B0502020202020204" pitchFamily="34" charset="0"/>
              </a:rPr>
              <a:t>Meragro</a:t>
            </a:r>
            <a:r>
              <a:rPr lang="es-MX" sz="1200" dirty="0">
                <a:latin typeface="Century Gothic" panose="020B0502020202020204" pitchFamily="34" charset="0"/>
              </a:rPr>
              <a:t>, ya que es una de las empresas líderes en el área veterinaria para dar a conocer nuestra marca e impulsar ventas.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094B-F740-4CA8-B05C-58C8E7400FF0}"/>
              </a:ext>
            </a:extLst>
          </p:cNvPr>
          <p:cNvSpPr txBox="1"/>
          <p:nvPr/>
        </p:nvSpPr>
        <p:spPr>
          <a:xfrm>
            <a:off x="3043451" y="0"/>
            <a:ext cx="211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Actividades clave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C2601-BADE-42A1-8F14-844D20400F8C}"/>
              </a:ext>
            </a:extLst>
          </p:cNvPr>
          <p:cNvSpPr txBox="1"/>
          <p:nvPr/>
        </p:nvSpPr>
        <p:spPr>
          <a:xfrm>
            <a:off x="3142473" y="570572"/>
            <a:ext cx="1855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Century Gothic" panose="020B0502020202020204" pitchFamily="34" charset="0"/>
              </a:rPr>
              <a:t>Investigación exhaustiva para el desarrollo de los productos, así como pruebas de calidad para garantizar una experiencia agradable.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576ED5-4A72-4811-B055-25ECA1B0DEB3}"/>
              </a:ext>
            </a:extLst>
          </p:cNvPr>
          <p:cNvSpPr txBox="1"/>
          <p:nvPr/>
        </p:nvSpPr>
        <p:spPr>
          <a:xfrm>
            <a:off x="635490" y="4783530"/>
            <a:ext cx="211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Estructura de costes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585C4-54A7-4754-98EC-E5D648C10426}"/>
              </a:ext>
            </a:extLst>
          </p:cNvPr>
          <p:cNvSpPr txBox="1"/>
          <p:nvPr/>
        </p:nvSpPr>
        <p:spPr>
          <a:xfrm>
            <a:off x="2432943" y="5335539"/>
            <a:ext cx="366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err="1">
                <a:latin typeface="Century Gothic" panose="020B0502020202020204" pitchFamily="34" charset="0"/>
              </a:rPr>
              <a:t>null</a:t>
            </a:r>
            <a:endParaRPr lang="es-MX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</dc:creator>
  <cp:lastModifiedBy>Luis Fernando</cp:lastModifiedBy>
  <cp:revision>16</cp:revision>
  <dcterms:created xsi:type="dcterms:W3CDTF">2018-01-27T18:15:18Z</dcterms:created>
  <dcterms:modified xsi:type="dcterms:W3CDTF">2018-01-27T19:20:47Z</dcterms:modified>
</cp:coreProperties>
</file>