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A79-028A-4CF9-A147-5D255F57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628B-EE55-4B90-9C0D-2AEAD3A8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E026-CFD7-4277-9CB5-0B3633E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D719-38A5-4981-AE8F-FC0F18D5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7AC0-84FA-4E45-B232-C150F2A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5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A83-15A7-4563-B313-9186528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8202-D5D8-4CF2-A39D-EA6B84C6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129-49B3-4E15-915E-17D1384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BABC-9E97-471B-A34C-09F8289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90E1-D62D-40C5-9952-AEF96F7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0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B596-5B88-45D9-BBA0-8EFA37B05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384A-E0B2-4C79-8839-744C6168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AA7-2DA9-47BE-BF6F-2015B71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E783-86AB-40A2-B4D0-C91BBE08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107-8364-4691-A0C6-156EED9B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A76-F460-40FF-A6C6-4A6C83E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7D3-97CD-4D2D-A862-2507EDA7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E350-348E-4BB0-A11E-86CAA89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A1A-6A96-48A2-A998-8EF0760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53AA-D9FF-4399-9652-00A50A9E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CF2-08AB-413B-A2F1-1554C39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8B5C-5AF0-4FCC-AB5E-719FEAB3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832F-A2E8-49E8-A592-60B6091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136A-1BBD-4EFA-B17D-C35236E3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B0BA-0690-44CE-AD0F-9010659A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4E6-2D07-4DEB-825A-597ABC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2E61-586D-4F1A-A770-F429488F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3ADE8-1743-4560-BD57-929447E2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0735-C9A4-4D67-9172-BC499889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9A44-12B5-4C7D-AC28-4D6BF5E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AD8D-47B4-4AC7-9013-73BB60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AC8-3E97-4A8C-981A-3E4FF4DD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E4D7-B6F1-4935-8274-370A6A30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2DF1-CE3F-4B63-ACE9-2C923A5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85B62-BCB5-4775-8C3D-FBAE3A9C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AB02-3FC1-48A3-8ECF-8BD1908E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04630-16D5-450A-B5FF-2B572C91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3827E-D442-4A77-9B05-C029FCB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3E2B-8B5F-4BC6-AC9A-74D4753E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6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8B-9EEF-424A-AE40-6B5FE92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0026-A7D9-4221-9317-AEAFBFD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53DA-7020-4E8E-BF24-F00638D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48AD-FE1E-4977-961F-2EA8CC99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B819-F7B4-4884-B9E3-95BA4185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5A34-1E0A-4BCF-8FF6-2399FC5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D176-8301-4035-A0A7-4D5A1A1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250-6B97-43CE-9481-F7D3921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251F-0FEF-48D0-9A39-27401426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323E-EABE-40EF-BDCA-C3080F9B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677F-AA09-4B44-9D40-21BCB703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A10C-3FB3-4922-A9BE-7AF6825A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C923-D443-4550-BFC3-3389CE6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408-790C-42DD-9EC0-C127ECF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D0AD-DC51-4CCE-8F26-C172F98B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861-88FD-4CE1-B38F-F15A420D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B168-4ACB-4BB2-B114-4A9483EF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895D-9617-4F30-B733-3D4FA12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E5AB-BABC-4A82-875D-C25F785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3B69-2B65-4C80-BB7E-5EBA226A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125-77D0-4122-88CB-126637DB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6AD5-C923-4B46-9E8E-81122F3B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B21-A42E-4C57-A9AD-FAEA9ADE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398D-B69B-46B2-BD0A-CCDA6F20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pchiapas logo png">
            <a:extLst>
              <a:ext uri="{FF2B5EF4-FFF2-40B4-BE49-F238E27FC236}">
                <a16:creationId xmlns:a16="http://schemas.microsoft.com/office/drawing/2014/main" id="{BDBFE0BB-62E3-4363-86B7-70088468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91" y="35316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46483-811E-4DFC-BE9F-EDE6118E443E}"/>
              </a:ext>
            </a:extLst>
          </p:cNvPr>
          <p:cNvSpPr txBox="1"/>
          <p:nvPr/>
        </p:nvSpPr>
        <p:spPr>
          <a:xfrm>
            <a:off x="4791208" y="4032052"/>
            <a:ext cx="260958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Por </a:t>
            </a:r>
            <a:r>
              <a:rPr lang="es-MX" sz="2000" dirty="0" err="1">
                <a:latin typeface="Century Gothic" panose="020B0502020202020204" pitchFamily="34" charset="0"/>
              </a:rPr>
              <a:t>Happy</a:t>
            </a:r>
            <a:r>
              <a:rPr lang="es-MX" sz="2000" dirty="0">
                <a:latin typeface="Century Gothic" panose="020B0502020202020204" pitchFamily="34" charset="0"/>
              </a:rPr>
              <a:t> </a:t>
            </a:r>
            <a:r>
              <a:rPr lang="es-MX" sz="2000" dirty="0" err="1">
                <a:latin typeface="Century Gothic" panose="020B0502020202020204" pitchFamily="34" charset="0"/>
              </a:rPr>
              <a:t>Pets</a:t>
            </a:r>
            <a:r>
              <a:rPr lang="es-MX" sz="2000" dirty="0">
                <a:latin typeface="Century Gothic" panose="020B0502020202020204" pitchFamily="34" charset="0"/>
              </a:rPr>
              <a:t> ®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EA4C1-D5C6-409D-B24D-788007ABEBFD}"/>
              </a:ext>
            </a:extLst>
          </p:cNvPr>
          <p:cNvSpPr txBox="1"/>
          <p:nvPr/>
        </p:nvSpPr>
        <p:spPr>
          <a:xfrm>
            <a:off x="3168555" y="1959675"/>
            <a:ext cx="5854889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Collar Localizador GPS y Dispensador Automático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95A20-15F2-4064-BCA9-D4DFE92E9693}"/>
              </a:ext>
            </a:extLst>
          </p:cNvPr>
          <p:cNvSpPr/>
          <p:nvPr/>
        </p:nvSpPr>
        <p:spPr>
          <a:xfrm>
            <a:off x="5054351" y="430490"/>
            <a:ext cx="2115403" cy="48040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ED70-6F40-4AFF-88A3-7AAC82DAC7C1}"/>
              </a:ext>
            </a:extLst>
          </p:cNvPr>
          <p:cNvSpPr txBox="1"/>
          <p:nvPr/>
        </p:nvSpPr>
        <p:spPr>
          <a:xfrm>
            <a:off x="5054352" y="430490"/>
            <a:ext cx="213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Propuesta de valor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B3ACF-A153-47BA-82B9-B7F8321D2DB5}"/>
              </a:ext>
            </a:extLst>
          </p:cNvPr>
          <p:cNvSpPr txBox="1"/>
          <p:nvPr/>
        </p:nvSpPr>
        <p:spPr>
          <a:xfrm>
            <a:off x="5071978" y="979915"/>
            <a:ext cx="2097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Para mejorar la seguridad personal de las mascotas, ofrecemos un collar con localizador GPS para poder encontrarlos en caso de pérdida, combinando seguridad, ergonomía y elegancia al momento de portarlos.</a:t>
            </a:r>
          </a:p>
          <a:p>
            <a:pPr algn="ctr"/>
            <a:endParaRPr lang="es-MX" sz="1200" dirty="0">
              <a:latin typeface="Century Gothic" panose="020B0502020202020204" pitchFamily="34" charset="0"/>
            </a:endParaRPr>
          </a:p>
          <a:p>
            <a:pPr algn="ctr"/>
            <a:r>
              <a:rPr lang="es-MX" sz="1200" dirty="0">
                <a:latin typeface="Century Gothic" panose="020B0502020202020204" pitchFamily="34" charset="0"/>
              </a:rPr>
              <a:t>También nos preocupamos por la alimentación de las mascotas, por lo que ofrecemos un dispensador de comida automático, el cual es programable, logrando así sencillez y comodidad al momento de usarlos.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A47B1-7641-4AE6-BDCD-F1BFCC54F033}"/>
              </a:ext>
            </a:extLst>
          </p:cNvPr>
          <p:cNvSpPr/>
          <p:nvPr/>
        </p:nvSpPr>
        <p:spPr>
          <a:xfrm>
            <a:off x="7179279" y="427159"/>
            <a:ext cx="2115403" cy="48040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02636-F699-4779-9241-900BA5C9DDC8}"/>
              </a:ext>
            </a:extLst>
          </p:cNvPr>
          <p:cNvSpPr/>
          <p:nvPr/>
        </p:nvSpPr>
        <p:spPr>
          <a:xfrm>
            <a:off x="2931953" y="427159"/>
            <a:ext cx="2115403" cy="48106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6A0380-0A90-4E78-AAC1-1B6C26C440E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179279" y="2829165"/>
            <a:ext cx="21154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F8AEA6-112A-4878-B6D4-0D961C1D4BEF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2931953" y="2832479"/>
            <a:ext cx="21154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27A42-B902-43E5-838E-702414E62EDB}"/>
              </a:ext>
            </a:extLst>
          </p:cNvPr>
          <p:cNvSpPr/>
          <p:nvPr/>
        </p:nvSpPr>
        <p:spPr>
          <a:xfrm>
            <a:off x="9303391" y="427159"/>
            <a:ext cx="2115403" cy="48040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6DF80-D441-4D23-BC1A-0BA4961FD614}"/>
              </a:ext>
            </a:extLst>
          </p:cNvPr>
          <p:cNvSpPr/>
          <p:nvPr/>
        </p:nvSpPr>
        <p:spPr>
          <a:xfrm>
            <a:off x="807841" y="427159"/>
            <a:ext cx="2115403" cy="48106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EF293-048E-4F45-A5B2-EE5FF9BF1196}"/>
              </a:ext>
            </a:extLst>
          </p:cNvPr>
          <p:cNvSpPr/>
          <p:nvPr/>
        </p:nvSpPr>
        <p:spPr>
          <a:xfrm>
            <a:off x="807841" y="5237799"/>
            <a:ext cx="5183656" cy="1306888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86728-58AB-4345-8EC7-A81BA7A49F7C}"/>
              </a:ext>
            </a:extLst>
          </p:cNvPr>
          <p:cNvSpPr/>
          <p:nvPr/>
        </p:nvSpPr>
        <p:spPr>
          <a:xfrm>
            <a:off x="5998492" y="5237799"/>
            <a:ext cx="5420302" cy="1306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7483-9E4F-4C88-82E7-1485D810E59F}"/>
              </a:ext>
            </a:extLst>
          </p:cNvPr>
          <p:cNvSpPr txBox="1"/>
          <p:nvPr/>
        </p:nvSpPr>
        <p:spPr>
          <a:xfrm>
            <a:off x="9310386" y="430490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Segmentos de cliente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BF336-6BD1-4C6C-BC9E-D95FBBB0E910}"/>
              </a:ext>
            </a:extLst>
          </p:cNvPr>
          <p:cNvSpPr txBox="1"/>
          <p:nvPr/>
        </p:nvSpPr>
        <p:spPr>
          <a:xfrm>
            <a:off x="9303391" y="1511973"/>
            <a:ext cx="2115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El collar está pensado para cualquier persona que posea un perro o un gato como mascota, el cual también se adapta en tamaño dependiendo de la raza del animal.</a:t>
            </a:r>
          </a:p>
          <a:p>
            <a:pPr algn="ctr"/>
            <a:endParaRPr lang="es-MX" sz="1200" dirty="0">
              <a:latin typeface="Century Gothic" panose="020B0502020202020204" pitchFamily="34" charset="0"/>
            </a:endParaRPr>
          </a:p>
          <a:p>
            <a:pPr algn="ctr"/>
            <a:r>
              <a:rPr lang="es-MX" sz="1200" dirty="0">
                <a:latin typeface="Century Gothic" panose="020B0502020202020204" pitchFamily="34" charset="0"/>
              </a:rPr>
              <a:t>El dispensador está pensado para aquellas personas que posean un perro, un gato o pez como mascota, las cuales debido a diferentes impedimentos, no puedan alimentar correctamente a tiempo a sus mascotas.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A1268-4F03-484C-BF36-ED5D87CB29EE}"/>
              </a:ext>
            </a:extLst>
          </p:cNvPr>
          <p:cNvSpPr txBox="1"/>
          <p:nvPr/>
        </p:nvSpPr>
        <p:spPr>
          <a:xfrm>
            <a:off x="7180572" y="2831990"/>
            <a:ext cx="211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Canales de comunicación</a:t>
            </a:r>
            <a:endParaRPr lang="es-MX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9AA6B-2CA1-4FEE-8775-D4ED7F2A9FD1}"/>
              </a:ext>
            </a:extLst>
          </p:cNvPr>
          <p:cNvSpPr txBox="1"/>
          <p:nvPr/>
        </p:nvSpPr>
        <p:spPr>
          <a:xfrm>
            <a:off x="7185458" y="3278449"/>
            <a:ext cx="209888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Century Gothic" panose="020B0502020202020204" pitchFamily="34" charset="0"/>
              </a:rPr>
              <a:t>Nuestros clientes podrán comprar nuestros productos mediante la página web oficial de la empresa, y la entrega de estos será mediante paquetería.</a:t>
            </a:r>
          </a:p>
          <a:p>
            <a:pPr algn="ctr"/>
            <a:r>
              <a:rPr lang="es-MX" sz="1100" dirty="0">
                <a:latin typeface="Century Gothic" panose="020B0502020202020204" pitchFamily="34" charset="0"/>
              </a:rPr>
              <a:t>Además, daremos a conocer nuestros productos a veterinarias locales y mediante redes sociales como Facebook y Twitter.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DDC51-2182-42F5-B73D-F908F81FF5B5}"/>
              </a:ext>
            </a:extLst>
          </p:cNvPr>
          <p:cNvSpPr txBox="1"/>
          <p:nvPr/>
        </p:nvSpPr>
        <p:spPr>
          <a:xfrm>
            <a:off x="7184835" y="443428"/>
            <a:ext cx="2088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Relación con el cliente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5887D-1C27-4332-8EE2-9A06F37296BE}"/>
              </a:ext>
            </a:extLst>
          </p:cNvPr>
          <p:cNvSpPr txBox="1"/>
          <p:nvPr/>
        </p:nvSpPr>
        <p:spPr>
          <a:xfrm>
            <a:off x="7186274" y="1157619"/>
            <a:ext cx="211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Las estrategias de Marketing estarán implementadas en nuestra página oficial, y le ofrecemos a nuestros clientes la posibilidad de comunicarse con nosotros.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6E01B-B50F-40E0-BDC3-E9B750A87EBB}"/>
              </a:ext>
            </a:extLst>
          </p:cNvPr>
          <p:cNvSpPr txBox="1"/>
          <p:nvPr/>
        </p:nvSpPr>
        <p:spPr>
          <a:xfrm>
            <a:off x="6005487" y="5235172"/>
            <a:ext cx="54273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Flujo de Ingresos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5B57C-CE28-4BF7-8095-ED24D16A3EB2}"/>
              </a:ext>
            </a:extLst>
          </p:cNvPr>
          <p:cNvSpPr txBox="1"/>
          <p:nvPr/>
        </p:nvSpPr>
        <p:spPr>
          <a:xfrm>
            <a:off x="5989773" y="5685181"/>
            <a:ext cx="5420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La retribución por nuestros productos se obtendrán mediante el pago de los usuarios a través de la tienda virtual en nuestra página oficial.</a:t>
            </a:r>
          </a:p>
          <a:p>
            <a:pPr algn="ctr"/>
            <a:r>
              <a:rPr lang="es-MX" sz="1200" dirty="0">
                <a:latin typeface="Century Gothic" panose="020B0502020202020204" pitchFamily="34" charset="0"/>
              </a:rPr>
              <a:t>La forma de pago será mediante tarjeta de débito/crédito utilizando el servicio de PayPal. Una forma segura y fácil de pagar.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13653D-C91A-48A2-8F27-2A3AA927E68B}"/>
              </a:ext>
            </a:extLst>
          </p:cNvPr>
          <p:cNvSpPr txBox="1"/>
          <p:nvPr/>
        </p:nvSpPr>
        <p:spPr>
          <a:xfrm>
            <a:off x="2943230" y="2871925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Recursos clave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B05C1-4ACB-4401-BDA1-8B4DEC9E40EC}"/>
              </a:ext>
            </a:extLst>
          </p:cNvPr>
          <p:cNvSpPr txBox="1"/>
          <p:nvPr/>
        </p:nvSpPr>
        <p:spPr>
          <a:xfrm>
            <a:off x="2940871" y="3246788"/>
            <a:ext cx="212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Para lograr fabricar los productos se necesitará mano de obra especializada, tales como Ingenieros y Licenciados, un lugar adecuado para el desarrollo de este y el material necesario para su producción.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5A6C1-F0BA-4249-AB57-98E7A23749B4}"/>
              </a:ext>
            </a:extLst>
          </p:cNvPr>
          <p:cNvSpPr txBox="1"/>
          <p:nvPr/>
        </p:nvSpPr>
        <p:spPr>
          <a:xfrm>
            <a:off x="811452" y="439589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Socios clave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8F32A-0000-4CB1-B1C5-685C36B2BBD3}"/>
              </a:ext>
            </a:extLst>
          </p:cNvPr>
          <p:cNvSpPr txBox="1"/>
          <p:nvPr/>
        </p:nvSpPr>
        <p:spPr>
          <a:xfrm>
            <a:off x="814021" y="1034262"/>
            <a:ext cx="2115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Se requerirá de una alianza con Meragro, ubicada en la ciudad de Tuxtla Gutiérrez, ya que es una de las empresas líderes en el área veterinaria, para dar a conocer nuestros productos e impulsar ventas.</a:t>
            </a:r>
          </a:p>
          <a:p>
            <a:pPr algn="ctr"/>
            <a:r>
              <a:rPr lang="es-MX" sz="1200" dirty="0">
                <a:latin typeface="Century Gothic" panose="020B0502020202020204" pitchFamily="34" charset="0"/>
              </a:rPr>
              <a:t>También tendremos proveedores para los diferentes componentes de los productos y requeriremos del uso de los servicios de paquetería de Estafeta, DHL o FedEx.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094B-F740-4CA8-B05C-58C8E7400FF0}"/>
              </a:ext>
            </a:extLst>
          </p:cNvPr>
          <p:cNvSpPr txBox="1"/>
          <p:nvPr/>
        </p:nvSpPr>
        <p:spPr>
          <a:xfrm>
            <a:off x="2938948" y="444138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Actividades clave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C2601-BADE-42A1-8F14-844D20400F8C}"/>
              </a:ext>
            </a:extLst>
          </p:cNvPr>
          <p:cNvSpPr txBox="1"/>
          <p:nvPr/>
        </p:nvSpPr>
        <p:spPr>
          <a:xfrm>
            <a:off x="2939764" y="819001"/>
            <a:ext cx="210587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Century Gothic" panose="020B0502020202020204" pitchFamily="34" charset="0"/>
              </a:rPr>
              <a:t>Investigación exhaustiva para el desarrollo de los productos.</a:t>
            </a:r>
          </a:p>
          <a:p>
            <a:pPr algn="ctr"/>
            <a:r>
              <a:rPr lang="es-MX" sz="1100" dirty="0">
                <a:latin typeface="Century Gothic" panose="020B0502020202020204" pitchFamily="34" charset="0"/>
              </a:rPr>
              <a:t>Localización de los proveedores y socios.</a:t>
            </a:r>
          </a:p>
          <a:p>
            <a:pPr algn="ctr"/>
            <a:r>
              <a:rPr lang="es-MX" sz="1100" dirty="0">
                <a:latin typeface="Century Gothic" panose="020B0502020202020204" pitchFamily="34" charset="0"/>
              </a:rPr>
              <a:t>Implementación de Marketing y estrategias de negocio y ventas.</a:t>
            </a:r>
          </a:p>
          <a:p>
            <a:pPr algn="ctr"/>
            <a:r>
              <a:rPr lang="es-MX" sz="1100" dirty="0">
                <a:latin typeface="Century Gothic" panose="020B0502020202020204" pitchFamily="34" charset="0"/>
              </a:rPr>
              <a:t>Pruebas finales de calidad y satisfacción para garantizar una experiencia excelente.</a:t>
            </a:r>
          </a:p>
          <a:p>
            <a:pPr algn="ctr"/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576ED5-4A72-4811-B055-25ECA1B0DEB3}"/>
              </a:ext>
            </a:extLst>
          </p:cNvPr>
          <p:cNvSpPr txBox="1"/>
          <p:nvPr/>
        </p:nvSpPr>
        <p:spPr>
          <a:xfrm>
            <a:off x="826603" y="5238963"/>
            <a:ext cx="517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Estructura de costes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585C4-54A7-4754-98EC-E5D648C10426}"/>
              </a:ext>
            </a:extLst>
          </p:cNvPr>
          <p:cNvSpPr txBox="1"/>
          <p:nvPr/>
        </p:nvSpPr>
        <p:spPr>
          <a:xfrm>
            <a:off x="807842" y="5779677"/>
            <a:ext cx="518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Haciendo una estimación de costes generales para el desarrollo y producción de nuestras dos líneas de productos, calculamos un total de $60’000</a:t>
            </a:r>
          </a:p>
        </p:txBody>
      </p:sp>
    </p:spTree>
    <p:extLst>
      <p:ext uri="{BB962C8B-B14F-4D97-AF65-F5344CB8AC3E}">
        <p14:creationId xmlns:p14="http://schemas.microsoft.com/office/powerpoint/2010/main" val="37659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448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</dc:creator>
  <cp:lastModifiedBy>David Pérez S.</cp:lastModifiedBy>
  <cp:revision>33</cp:revision>
  <dcterms:created xsi:type="dcterms:W3CDTF">2018-01-27T18:15:18Z</dcterms:created>
  <dcterms:modified xsi:type="dcterms:W3CDTF">2018-01-28T07:01:30Z</dcterms:modified>
</cp:coreProperties>
</file>