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EE93F-D400-4B1F-B45D-8802ABA670E0}" type="datetimeFigureOut">
              <a:rPr lang="pt-BR" smtClean="0"/>
              <a:t>10/02/2014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A6CA0-59EF-4445-BC93-30B131E194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EE93F-D400-4B1F-B45D-8802ABA670E0}" type="datetimeFigureOut">
              <a:rPr lang="pt-BR" smtClean="0"/>
              <a:t>10/02/2014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A6CA0-59EF-4445-BC93-30B131E194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EE93F-D400-4B1F-B45D-8802ABA670E0}" type="datetimeFigureOut">
              <a:rPr lang="pt-BR" smtClean="0"/>
              <a:t>10/02/2014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A6CA0-59EF-4445-BC93-30B131E194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EE93F-D400-4B1F-B45D-8802ABA670E0}" type="datetimeFigureOut">
              <a:rPr lang="pt-BR" smtClean="0"/>
              <a:t>10/02/2014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A6CA0-59EF-4445-BC93-30B131E194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EE93F-D400-4B1F-B45D-8802ABA670E0}" type="datetimeFigureOut">
              <a:rPr lang="pt-BR" smtClean="0"/>
              <a:t>10/02/2014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A6CA0-59EF-4445-BC93-30B131E194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EE93F-D400-4B1F-B45D-8802ABA670E0}" type="datetimeFigureOut">
              <a:rPr lang="pt-BR" smtClean="0"/>
              <a:t>10/02/2014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A6CA0-59EF-4445-BC93-30B131E194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EE93F-D400-4B1F-B45D-8802ABA670E0}" type="datetimeFigureOut">
              <a:rPr lang="pt-BR" smtClean="0"/>
              <a:t>10/02/2014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A6CA0-59EF-4445-BC93-30B131E194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EE93F-D400-4B1F-B45D-8802ABA670E0}" type="datetimeFigureOut">
              <a:rPr lang="pt-BR" smtClean="0"/>
              <a:t>10/02/2014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A6CA0-59EF-4445-BC93-30B131E194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EE93F-D400-4B1F-B45D-8802ABA670E0}" type="datetimeFigureOut">
              <a:rPr lang="pt-BR" smtClean="0"/>
              <a:t>10/02/2014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A6CA0-59EF-4445-BC93-30B131E194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EE93F-D400-4B1F-B45D-8802ABA670E0}" type="datetimeFigureOut">
              <a:rPr lang="pt-BR" smtClean="0"/>
              <a:t>10/02/2014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A6CA0-59EF-4445-BC93-30B131E194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edondar Retângulo em um Canto Único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EE93F-D400-4B1F-B45D-8802ABA670E0}" type="datetimeFigureOut">
              <a:rPr lang="pt-BR" smtClean="0"/>
              <a:t>10/02/2014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A6CA0-59EF-4445-BC93-30B131E194AD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45EE93F-D400-4B1F-B45D-8802ABA670E0}" type="datetimeFigureOut">
              <a:rPr lang="pt-BR" smtClean="0"/>
              <a:t>10/02/2014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4BA6CA0-59EF-4445-BC93-30B131E194A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320762"/>
          </a:xfrm>
        </p:spPr>
        <p:txBody>
          <a:bodyPr>
            <a:normAutofit/>
          </a:bodyPr>
          <a:lstStyle/>
          <a:p>
            <a:r>
              <a:rPr lang="pt-BR" dirty="0" smtClean="0"/>
              <a:t>Estágio 1</a:t>
            </a:r>
            <a:br>
              <a:rPr lang="pt-BR" dirty="0" smtClean="0"/>
            </a:br>
            <a:r>
              <a:rPr lang="pt-BR" sz="3100" dirty="0" smtClean="0"/>
              <a:t>Eduardo Mendes</a:t>
            </a:r>
            <a:endParaRPr lang="pt-BR" sz="31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4077072"/>
            <a:ext cx="7772400" cy="1872208"/>
          </a:xfrm>
        </p:spPr>
        <p:txBody>
          <a:bodyPr>
            <a:normAutofit/>
          </a:bodyPr>
          <a:lstStyle/>
          <a:p>
            <a:pPr algn="l"/>
            <a:endParaRPr lang="pt-BR" sz="1800" dirty="0" smtClean="0"/>
          </a:p>
          <a:p>
            <a:pPr algn="l"/>
            <a:endParaRPr lang="pt-BR" sz="1800" dirty="0"/>
          </a:p>
          <a:p>
            <a:pPr algn="l"/>
            <a:endParaRPr lang="pt-BR" sz="1800" dirty="0" smtClean="0"/>
          </a:p>
          <a:p>
            <a:pPr algn="l"/>
            <a:r>
              <a:rPr lang="pt-BR" sz="1800" dirty="0" smtClean="0"/>
              <a:t>Apresentação do ‘Game’</a:t>
            </a:r>
            <a:endParaRPr lang="pt-BR" sz="1800" dirty="0"/>
          </a:p>
          <a:p>
            <a:pPr algn="l"/>
            <a:endParaRPr lang="pt-BR" b="1" dirty="0" smtClean="0"/>
          </a:p>
          <a:p>
            <a:pPr algn="l"/>
            <a:r>
              <a:rPr lang="pt-BR" b="1" dirty="0" smtClean="0"/>
              <a:t>Elton Lopes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517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5948536" y="1133128"/>
            <a:ext cx="2592288" cy="216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771251" y="2060848"/>
            <a:ext cx="7772400" cy="940086"/>
          </a:xfrm>
        </p:spPr>
        <p:txBody>
          <a:bodyPr/>
          <a:lstStyle/>
          <a:p>
            <a:r>
              <a:rPr lang="pt-BR" dirty="0" smtClean="0"/>
              <a:t>Jogo Acaba: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99592" y="4077072"/>
            <a:ext cx="76412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 jogo acaba quando as vidas acabam.</a:t>
            </a:r>
          </a:p>
          <a:p>
            <a:pPr marL="285750" indent="-285750">
              <a:buFontTx/>
              <a:buChar char="-"/>
            </a:pPr>
            <a:endParaRPr lang="pt-BR" dirty="0" smtClean="0"/>
          </a:p>
          <a:p>
            <a:pPr marL="285750" indent="-285750">
              <a:buFontTx/>
              <a:buChar char="-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4650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5948536" y="1133128"/>
            <a:ext cx="2592288" cy="216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6586529" y="2060848"/>
            <a:ext cx="1955427" cy="940086"/>
          </a:xfrm>
        </p:spPr>
        <p:txBody>
          <a:bodyPr/>
          <a:lstStyle/>
          <a:p>
            <a:r>
              <a:rPr lang="pt-BR" dirty="0" smtClean="0"/>
              <a:t>Tela: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764704"/>
            <a:ext cx="4328465" cy="557174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783075"/>
            <a:ext cx="2456656" cy="255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1772816"/>
            <a:ext cx="7772400" cy="940086"/>
          </a:xfrm>
        </p:spPr>
        <p:txBody>
          <a:bodyPr/>
          <a:lstStyle/>
          <a:p>
            <a:r>
              <a:rPr lang="pt-BR" dirty="0" err="1" smtClean="0"/>
              <a:t>Saving</a:t>
            </a:r>
            <a:r>
              <a:rPr lang="pt-BR" dirty="0" smtClean="0"/>
              <a:t> </a:t>
            </a:r>
            <a:r>
              <a:rPr lang="pt-BR" dirty="0" err="1" smtClean="0"/>
              <a:t>Eggs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725144"/>
            <a:ext cx="5210903" cy="104789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827584" y="4077072"/>
            <a:ext cx="758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nome do game é intuitivo, diz claramente o objetivo do jogo.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1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5948536" y="1133128"/>
            <a:ext cx="2592288" cy="216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99592" y="3645024"/>
            <a:ext cx="7488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Galinha '</a:t>
            </a:r>
            <a:r>
              <a:rPr lang="pt-BR" dirty="0" err="1" smtClean="0"/>
              <a:t>Cocóta</a:t>
            </a:r>
            <a:r>
              <a:rPr lang="pt-BR" dirty="0"/>
              <a:t>' coloca os ovos, e você , o fazendeiro esperto vai achar o melhor caminho para os ovos ficarem no ninho. Durante o percurso existem perigos que você enfrentará, areia movediça, espinhos, até mesmo o porco '</a:t>
            </a:r>
            <a:r>
              <a:rPr lang="pt-BR" dirty="0" err="1"/>
              <a:t>Fussão</a:t>
            </a:r>
            <a:r>
              <a:rPr lang="pt-BR" dirty="0"/>
              <a:t>'. E também contará com a ajuda do sol e das flores. Elas ajudam a secar a areia movediça e a enganar o porco '</a:t>
            </a:r>
            <a:r>
              <a:rPr lang="pt-BR" dirty="0" err="1"/>
              <a:t>Fussão</a:t>
            </a:r>
            <a:r>
              <a:rPr lang="pt-BR" dirty="0"/>
              <a:t>'. Muito cuidado para não estourar os ovos. Ganhe vidas e pontos extras pela agilidade e inteligência. Deixe a '</a:t>
            </a:r>
            <a:r>
              <a:rPr lang="pt-BR" dirty="0" err="1"/>
              <a:t>Cocôta</a:t>
            </a:r>
            <a:r>
              <a:rPr lang="pt-BR" dirty="0"/>
              <a:t>' feliz.</a:t>
            </a:r>
          </a:p>
        </p:txBody>
      </p:sp>
      <p:sp>
        <p:nvSpPr>
          <p:cNvPr id="8" name="Título 1"/>
          <p:cNvSpPr>
            <a:spLocks noGrp="1"/>
          </p:cNvSpPr>
          <p:nvPr>
            <p:ph type="ctrTitle"/>
          </p:nvPr>
        </p:nvSpPr>
        <p:spPr>
          <a:xfrm>
            <a:off x="757808" y="1916832"/>
            <a:ext cx="7772400" cy="940086"/>
          </a:xfrm>
        </p:spPr>
        <p:txBody>
          <a:bodyPr/>
          <a:lstStyle/>
          <a:p>
            <a:r>
              <a:rPr lang="pt-BR" dirty="0" smtClean="0"/>
              <a:t>Enredo: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993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921296" y="1988840"/>
            <a:ext cx="7772400" cy="940086"/>
          </a:xfrm>
        </p:spPr>
        <p:txBody>
          <a:bodyPr/>
          <a:lstStyle/>
          <a:p>
            <a:r>
              <a:rPr lang="pt-BR" dirty="0" smtClean="0"/>
              <a:t>Objetivo: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899592" y="4077072"/>
            <a:ext cx="7641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/>
              <a:t>Entreter de forma engraçada e simples. 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Forçar o jogador a pensar com agilidade e rapidez.</a:t>
            </a:r>
          </a:p>
          <a:p>
            <a:pPr marL="285750" indent="-285750">
              <a:buFontTx/>
              <a:buChar char="-"/>
            </a:pPr>
            <a:endParaRPr lang="pt-BR" dirty="0" smtClean="0"/>
          </a:p>
          <a:p>
            <a:pPr marL="285750" indent="-285750">
              <a:buFontTx/>
              <a:buChar char="-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300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9552" y="1916832"/>
            <a:ext cx="7772400" cy="940086"/>
          </a:xfrm>
        </p:spPr>
        <p:txBody>
          <a:bodyPr>
            <a:normAutofit fontScale="90000"/>
          </a:bodyPr>
          <a:lstStyle/>
          <a:p>
            <a:r>
              <a:rPr lang="pt-BR" dirty="0"/>
              <a:t>Diagrama de navegação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645024"/>
            <a:ext cx="8460432" cy="296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5948536" y="1133128"/>
            <a:ext cx="2592288" cy="216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921296" y="1988840"/>
            <a:ext cx="7772400" cy="940086"/>
          </a:xfrm>
        </p:spPr>
        <p:txBody>
          <a:bodyPr/>
          <a:lstStyle/>
          <a:p>
            <a:r>
              <a:rPr lang="pt-BR" dirty="0" smtClean="0"/>
              <a:t>Objetivo Específicos: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899592" y="4077072"/>
            <a:ext cx="76412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/>
              <a:t>Conduzir o ovo </a:t>
            </a:r>
            <a:r>
              <a:rPr lang="pt-BR" dirty="0"/>
              <a:t>da '</a:t>
            </a:r>
            <a:r>
              <a:rPr lang="pt-BR" dirty="0" err="1"/>
              <a:t>Cocóta</a:t>
            </a:r>
            <a:r>
              <a:rPr lang="pt-BR" dirty="0"/>
              <a:t> '  </a:t>
            </a:r>
            <a:r>
              <a:rPr lang="pt-BR" dirty="0" smtClean="0"/>
              <a:t>até o ninho. 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Secar a água que pode ficar no caminho.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Ganhar pontos .</a:t>
            </a:r>
          </a:p>
          <a:p>
            <a:pPr marL="285750" indent="-285750">
              <a:buFontTx/>
              <a:buChar char="-"/>
            </a:pPr>
            <a:endParaRPr lang="pt-BR" dirty="0" smtClean="0"/>
          </a:p>
          <a:p>
            <a:pPr marL="285750" indent="-285750">
              <a:buFontTx/>
              <a:buChar char="-"/>
            </a:pPr>
            <a:endParaRPr lang="pt-BR" dirty="0" smtClean="0"/>
          </a:p>
          <a:p>
            <a:pPr marL="285750" indent="-285750">
              <a:buFontTx/>
              <a:buChar char="-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1720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5948536" y="1133128"/>
            <a:ext cx="2592288" cy="216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768424" y="1988840"/>
            <a:ext cx="7772400" cy="940086"/>
          </a:xfrm>
        </p:spPr>
        <p:txBody>
          <a:bodyPr/>
          <a:lstStyle/>
          <a:p>
            <a:r>
              <a:rPr lang="pt-BR" dirty="0"/>
              <a:t>Regras do jogo: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9592" y="4077072"/>
            <a:ext cx="76412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/>
              <a:t>Não quebrar o ovo </a:t>
            </a:r>
            <a:r>
              <a:rPr lang="pt-BR" dirty="0"/>
              <a:t>da '</a:t>
            </a:r>
            <a:r>
              <a:rPr lang="pt-BR" dirty="0" err="1"/>
              <a:t>Cocóta</a:t>
            </a:r>
            <a:r>
              <a:rPr lang="pt-BR" dirty="0"/>
              <a:t>’. 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Não deixar o porco ‘</a:t>
            </a:r>
            <a:r>
              <a:rPr lang="pt-BR" dirty="0" err="1" smtClean="0"/>
              <a:t>Fussão</a:t>
            </a:r>
            <a:r>
              <a:rPr lang="pt-BR" dirty="0" smtClean="0"/>
              <a:t>’ pegar o ovo.</a:t>
            </a:r>
          </a:p>
          <a:p>
            <a:pPr marL="285750" indent="-285750">
              <a:buFontTx/>
              <a:buChar char="-"/>
            </a:pPr>
            <a:r>
              <a:rPr lang="pt-BR" dirty="0"/>
              <a:t>Não deixar o ovo </a:t>
            </a:r>
            <a:r>
              <a:rPr lang="pt-BR" dirty="0" smtClean="0"/>
              <a:t>cair na água .</a:t>
            </a:r>
          </a:p>
          <a:p>
            <a:pPr marL="285750" indent="-285750">
              <a:buFontTx/>
              <a:buChar char="-"/>
            </a:pPr>
            <a:endParaRPr lang="pt-BR" dirty="0" smtClean="0"/>
          </a:p>
          <a:p>
            <a:pPr marL="285750" indent="-285750">
              <a:buFontTx/>
              <a:buChar char="-"/>
            </a:pPr>
            <a:endParaRPr lang="pt-BR" dirty="0" smtClean="0"/>
          </a:p>
          <a:p>
            <a:pPr marL="285750" indent="-285750">
              <a:buFontTx/>
              <a:buChar char="-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739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8424" y="1988840"/>
            <a:ext cx="7772400" cy="940086"/>
          </a:xfrm>
        </p:spPr>
        <p:txBody>
          <a:bodyPr>
            <a:normAutofit/>
          </a:bodyPr>
          <a:lstStyle/>
          <a:p>
            <a:r>
              <a:rPr lang="pt-BR" dirty="0" smtClean="0"/>
              <a:t>Vidas: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99592" y="4077072"/>
            <a:ext cx="76412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 Jogador começará com 3 vidas e a cada ovo perdido ele perderá uma vida. Podendo ganhar vidas extras, achando-as ou conquistando.</a:t>
            </a:r>
          </a:p>
          <a:p>
            <a:pPr marL="285750" indent="-285750">
              <a:buFontTx/>
              <a:buChar char="-"/>
            </a:pPr>
            <a:endParaRPr lang="pt-BR" dirty="0" smtClean="0"/>
          </a:p>
          <a:p>
            <a:pPr marL="285750" indent="-285750">
              <a:buFontTx/>
              <a:buChar char="-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804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5948536" y="1133128"/>
            <a:ext cx="2592288" cy="216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768424" y="1988840"/>
            <a:ext cx="7772400" cy="940086"/>
          </a:xfrm>
        </p:spPr>
        <p:txBody>
          <a:bodyPr>
            <a:normAutofit/>
          </a:bodyPr>
          <a:lstStyle/>
          <a:p>
            <a:r>
              <a:rPr lang="pt-BR" dirty="0" smtClean="0"/>
              <a:t>Pontos: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99592" y="4077072"/>
            <a:ext cx="76412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A finalidade maior do jogo é ganhar pontos, eles são obtidos por comprimento das fases. A pontuação aumenta com agilidade na conclusão das fases.</a:t>
            </a:r>
          </a:p>
          <a:p>
            <a:pPr marL="285750" indent="-285750">
              <a:buFontTx/>
              <a:buChar char="-"/>
            </a:pPr>
            <a:endParaRPr lang="pt-BR" dirty="0" smtClean="0"/>
          </a:p>
          <a:p>
            <a:pPr marL="285750" indent="-285750">
              <a:buFontTx/>
              <a:buChar char="-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5307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317</TotalTime>
  <Words>269</Words>
  <Application>Microsoft Office PowerPoint</Application>
  <PresentationFormat>Apresentação na tela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Aspecto</vt:lpstr>
      <vt:lpstr>Estágio 1 Eduardo Mendes</vt:lpstr>
      <vt:lpstr>Saving Eggs </vt:lpstr>
      <vt:lpstr>Enredo:</vt:lpstr>
      <vt:lpstr>Objetivo:</vt:lpstr>
      <vt:lpstr>Diagrama de navegação</vt:lpstr>
      <vt:lpstr>Objetivo Específicos:</vt:lpstr>
      <vt:lpstr>Regras do jogo:</vt:lpstr>
      <vt:lpstr>Vidas:</vt:lpstr>
      <vt:lpstr>Pontos:</vt:lpstr>
      <vt:lpstr>Jogo Acaba:</vt:lpstr>
      <vt:lpstr>Tela: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Estágio 1</dc:title>
  <dc:creator>Elton</dc:creator>
  <cp:lastModifiedBy>Elton</cp:lastModifiedBy>
  <cp:revision>15</cp:revision>
  <dcterms:created xsi:type="dcterms:W3CDTF">2014-01-27T22:24:51Z</dcterms:created>
  <dcterms:modified xsi:type="dcterms:W3CDTF">2014-02-11T00:35:03Z</dcterms:modified>
</cp:coreProperties>
</file>