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5EE93F-D400-4B1F-B45D-8802ABA670E0}" type="datetimeFigureOut">
              <a:rPr lang="pt-BR" smtClean="0"/>
              <a:t>27/01/2014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BA6CA0-59EF-4445-BC93-30B131E194A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erOQ1yJ3W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ay.google.com/store/apps/details?id=com.pescapps.gamekidsfree&amp;hl=pt_BR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8xPUdFaraoQ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t.simpsons.wikia.com/wiki/Springfield" TargetMode="External"/><Relationship Id="rId2" Type="http://schemas.openxmlformats.org/officeDocument/2006/relationships/hyperlink" Target="http://pt.simpsons.wikia.com/wiki/Hom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t.simpsons.wikia.com/wiki/Homer_Simps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320762"/>
          </a:xfrm>
        </p:spPr>
        <p:txBody>
          <a:bodyPr>
            <a:normAutofit/>
          </a:bodyPr>
          <a:lstStyle/>
          <a:p>
            <a:r>
              <a:rPr lang="pt-BR" dirty="0" smtClean="0"/>
              <a:t>Estágio 1</a:t>
            </a:r>
            <a:br>
              <a:rPr lang="pt-BR" dirty="0" smtClean="0"/>
            </a:br>
            <a:r>
              <a:rPr lang="pt-BR" sz="3100" dirty="0" smtClean="0"/>
              <a:t>Eduardo Mendes</a:t>
            </a:r>
            <a:endParaRPr lang="pt-BR" sz="3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7772400" cy="1872208"/>
          </a:xfrm>
        </p:spPr>
        <p:txBody>
          <a:bodyPr>
            <a:normAutofit/>
          </a:bodyPr>
          <a:lstStyle/>
          <a:p>
            <a:pPr algn="l"/>
            <a:r>
              <a:rPr lang="pt-BR" sz="1800" dirty="0" smtClean="0"/>
              <a:t>Apresentação de jogos, classificados pelo nível de desenvolvimento.</a:t>
            </a:r>
          </a:p>
          <a:p>
            <a:pPr algn="l"/>
            <a:endParaRPr lang="pt-BR" sz="1800" dirty="0"/>
          </a:p>
          <a:p>
            <a:pPr algn="l"/>
            <a:endParaRPr lang="pt-BR" b="1" dirty="0" smtClean="0"/>
          </a:p>
          <a:p>
            <a:pPr algn="l"/>
            <a:r>
              <a:rPr lang="pt-BR" b="1" dirty="0" smtClean="0"/>
              <a:t>Elton Lopes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17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765867" y="836712"/>
            <a:ext cx="7772400" cy="940086"/>
          </a:xfrm>
        </p:spPr>
        <p:txBody>
          <a:bodyPr/>
          <a:lstStyle/>
          <a:p>
            <a:r>
              <a:rPr lang="pt-BR" dirty="0" smtClean="0"/>
              <a:t>Vídeo </a:t>
            </a:r>
            <a:r>
              <a:rPr lang="pt-BR" dirty="0" err="1" smtClean="0"/>
              <a:t>demosntrativo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259632" y="38610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>
                <a:hlinkClick r:id="rId2"/>
              </a:rPr>
              <a:t>http://www.youtube.com/watch?v=cerOQ1yJ3Wk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5465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940086"/>
          </a:xfrm>
        </p:spPr>
        <p:txBody>
          <a:bodyPr/>
          <a:lstStyle/>
          <a:p>
            <a:r>
              <a:rPr lang="pt-BR" dirty="0" smtClean="0"/>
              <a:t>Jogo Fácil - Educativo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2400" cy="266429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 smtClean="0"/>
              <a:t>Jogo para </a:t>
            </a:r>
            <a:r>
              <a:rPr lang="pt-BR" dirty="0"/>
              <a:t>crianças </a:t>
            </a:r>
            <a:r>
              <a:rPr lang="pt-BR" dirty="0" smtClean="0"/>
              <a:t>poderem </a:t>
            </a:r>
            <a:r>
              <a:rPr lang="pt-BR" dirty="0"/>
              <a:t>aprender e melhorar suas habilidades com </a:t>
            </a:r>
            <a:r>
              <a:rPr lang="pt-BR" dirty="0" smtClean="0"/>
              <a:t>de diversão. A </a:t>
            </a:r>
            <a:r>
              <a:rPr lang="pt-BR" dirty="0"/>
              <a:t>idade </a:t>
            </a:r>
            <a:r>
              <a:rPr lang="pt-BR" dirty="0" smtClean="0"/>
              <a:t>recomendada é de </a:t>
            </a:r>
            <a:r>
              <a:rPr lang="pt-BR" dirty="0"/>
              <a:t>2-6 anos, perfeito para crianças pré-escolares.</a:t>
            </a:r>
          </a:p>
          <a:p>
            <a:pPr algn="l"/>
            <a:r>
              <a:rPr lang="pt-BR" dirty="0"/>
              <a:t>Com o jogo vai aprender: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- As notas </a:t>
            </a:r>
            <a:r>
              <a:rPr lang="pt-BR" dirty="0" smtClean="0"/>
              <a:t>musicais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 Memória, com os cartões de memória</a:t>
            </a:r>
            <a:br>
              <a:rPr lang="pt-BR" dirty="0"/>
            </a:br>
            <a:r>
              <a:rPr lang="pt-BR" dirty="0"/>
              <a:t>- A lógica para resolver </a:t>
            </a:r>
            <a:r>
              <a:rPr lang="pt-BR" dirty="0" smtClean="0"/>
              <a:t>quebra-cabeças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 Distinguir e associar formas</a:t>
            </a:r>
            <a:br>
              <a:rPr lang="pt-BR" dirty="0"/>
            </a:br>
            <a:r>
              <a:rPr lang="pt-BR" dirty="0"/>
              <a:t>- Resposta aparelho psicomotor</a:t>
            </a:r>
            <a:r>
              <a:rPr lang="pt-BR" dirty="0" smtClean="0"/>
              <a:t>,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 Associar e relacionar</a:t>
            </a:r>
            <a:br>
              <a:rPr lang="pt-BR" dirty="0"/>
            </a:br>
            <a:r>
              <a:rPr lang="pt-BR" dirty="0"/>
              <a:t>- Distinguir formas e cores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620688"/>
            <a:ext cx="4608512" cy="276332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89040"/>
            <a:ext cx="4314056" cy="258843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9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765867" y="836712"/>
            <a:ext cx="7772400" cy="940086"/>
          </a:xfrm>
        </p:spPr>
        <p:txBody>
          <a:bodyPr/>
          <a:lstStyle/>
          <a:p>
            <a:r>
              <a:rPr lang="pt-BR" dirty="0" smtClean="0"/>
              <a:t>Vídeo demonstrativo: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99592" y="4077072"/>
            <a:ext cx="764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http://play.google.com/store/apps/details?id=com.pescapps.gamekidsfree&amp;hl=pt_BR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94008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Jogo Médio-</a:t>
            </a:r>
            <a:r>
              <a:rPr lang="pt-BR" dirty="0" err="1" smtClean="0"/>
              <a:t>Cut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Hope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2400" cy="2664296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O personagem deste jogo é o pequeno Om </a:t>
            </a:r>
            <a:r>
              <a:rPr lang="pt-BR" dirty="0" err="1"/>
              <a:t>Nom</a:t>
            </a:r>
            <a:r>
              <a:rPr lang="pt-BR" dirty="0"/>
              <a:t>, que chega até você em uma caixa, deixada na porta de sua casa com o seguinte aviso: “alimente-o com doces”. </a:t>
            </a:r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 err="1" smtClean="0"/>
              <a:t>Cut</a:t>
            </a:r>
            <a:r>
              <a:rPr lang="pt-BR" dirty="0" smtClean="0"/>
              <a:t> </a:t>
            </a:r>
            <a:r>
              <a:rPr lang="pt-BR" dirty="0"/>
              <a:t>The </a:t>
            </a:r>
            <a:r>
              <a:rPr lang="pt-BR" dirty="0" err="1"/>
              <a:t>Rope</a:t>
            </a:r>
            <a:r>
              <a:rPr lang="pt-BR" dirty="0"/>
              <a:t> é diversão garantida por muito tempo. O jogo exige raciocínio e estratégia, para alimentar o monstrinho da forma correta.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8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765867" y="836712"/>
            <a:ext cx="7772400" cy="940086"/>
          </a:xfrm>
        </p:spPr>
        <p:txBody>
          <a:bodyPr/>
          <a:lstStyle/>
          <a:p>
            <a:r>
              <a:rPr lang="pt-BR" dirty="0" smtClean="0"/>
              <a:t>Vídeo </a:t>
            </a:r>
            <a:r>
              <a:rPr lang="pt-BR" dirty="0" err="1" smtClean="0"/>
              <a:t>demosntrativo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259632" y="38610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http://www.youtube.com/watch?v=8xPUdFaraoQ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940086"/>
          </a:xfrm>
        </p:spPr>
        <p:txBody>
          <a:bodyPr>
            <a:normAutofit/>
          </a:bodyPr>
          <a:lstStyle/>
          <a:p>
            <a:r>
              <a:rPr lang="pt-BR" dirty="0" smtClean="0"/>
              <a:t>Jogo Difícil-</a:t>
            </a:r>
            <a:r>
              <a:rPr lang="pt-BR" dirty="0" err="1"/>
              <a:t>Tapped</a:t>
            </a:r>
            <a:r>
              <a:rPr lang="pt-BR" dirty="0"/>
              <a:t> Out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2400" cy="2664296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The </a:t>
            </a:r>
            <a:r>
              <a:rPr lang="pt-BR" b="1" dirty="0" err="1"/>
              <a:t>Simpsons</a:t>
            </a:r>
            <a:r>
              <a:rPr lang="pt-BR" b="1" dirty="0"/>
              <a:t> </a:t>
            </a:r>
            <a:r>
              <a:rPr lang="pt-BR" b="1" dirty="0" err="1"/>
              <a:t>Tapped</a:t>
            </a:r>
            <a:r>
              <a:rPr lang="pt-BR" b="1" dirty="0"/>
              <a:t> Out</a:t>
            </a:r>
            <a:r>
              <a:rPr lang="pt-BR" dirty="0"/>
              <a:t> é um jogo gratuito para </a:t>
            </a:r>
            <a:r>
              <a:rPr lang="pt-BR" i="1" dirty="0" err="1"/>
              <a:t>iOS</a:t>
            </a:r>
            <a:r>
              <a:rPr lang="pt-BR" dirty="0"/>
              <a:t> e </a:t>
            </a:r>
            <a:r>
              <a:rPr lang="pt-BR" i="1" dirty="0" err="1"/>
              <a:t>Android</a:t>
            </a:r>
            <a:r>
              <a:rPr lang="pt-BR" dirty="0"/>
              <a:t> desenvolvido e publicado pela </a:t>
            </a:r>
            <a:r>
              <a:rPr lang="pt-BR" b="1" dirty="0" err="1"/>
              <a:t>Electronic</a:t>
            </a:r>
            <a:r>
              <a:rPr lang="pt-BR" b="1" dirty="0"/>
              <a:t> </a:t>
            </a:r>
            <a:r>
              <a:rPr lang="pt-BR" b="1" dirty="0" err="1"/>
              <a:t>Arts</a:t>
            </a:r>
            <a:r>
              <a:rPr lang="pt-BR" dirty="0"/>
              <a:t>. Foi lançado pela primeira vez em 17 de fevereiro de 2012. O jogo consiste em ajudar </a:t>
            </a:r>
            <a:r>
              <a:rPr lang="pt-BR" dirty="0">
                <a:hlinkClick r:id="rId2" tooltip="Homer"/>
              </a:rPr>
              <a:t>Homer</a:t>
            </a:r>
            <a:r>
              <a:rPr lang="pt-BR" dirty="0"/>
              <a:t> e outros personagens a reconstruir </a:t>
            </a:r>
            <a:r>
              <a:rPr lang="pt-BR" dirty="0">
                <a:hlinkClick r:id="rId3" tooltip="Springfield"/>
              </a:rPr>
              <a:t>Springfield</a:t>
            </a:r>
            <a:r>
              <a:rPr lang="pt-BR" dirty="0"/>
              <a:t> que foi </a:t>
            </a:r>
            <a:r>
              <a:rPr lang="pt-BR" dirty="0" err="1"/>
              <a:t>destruida</a:t>
            </a:r>
            <a:r>
              <a:rPr lang="pt-BR" dirty="0"/>
              <a:t> com uma bomba Nuclear que </a:t>
            </a:r>
            <a:r>
              <a:rPr lang="pt-BR" dirty="0">
                <a:hlinkClick r:id="rId4" tooltip="Homer Simpson"/>
              </a:rPr>
              <a:t>Homer Simpson</a:t>
            </a:r>
            <a:r>
              <a:rPr lang="pt-BR" dirty="0"/>
              <a:t> lançou. O jogo apresenta o elenco original.</a:t>
            </a:r>
          </a:p>
        </p:txBody>
      </p:sp>
    </p:spTree>
    <p:extLst>
      <p:ext uri="{BB962C8B-B14F-4D97-AF65-F5344CB8AC3E}">
        <p14:creationId xmlns:p14="http://schemas.microsoft.com/office/powerpoint/2010/main" val="3980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5948536" y="1133128"/>
            <a:ext cx="2592288" cy="216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908720"/>
            <a:ext cx="75608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</TotalTime>
  <Words>196</Words>
  <Application>Microsoft Office PowerPoint</Application>
  <PresentationFormat>Apresentação na tela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Aspecto</vt:lpstr>
      <vt:lpstr>Estágio 1 Eduardo Mendes</vt:lpstr>
      <vt:lpstr>Jogo Fácil - Educativo </vt:lpstr>
      <vt:lpstr>Apresentação do PowerPoint</vt:lpstr>
      <vt:lpstr>Vídeo demonstrativo:</vt:lpstr>
      <vt:lpstr>Jogo Médio-Cut the Hope</vt:lpstr>
      <vt:lpstr>Apresentação do PowerPoint</vt:lpstr>
      <vt:lpstr>Vídeo demosntrativo:</vt:lpstr>
      <vt:lpstr>Jogo Difícil-Tapped Out</vt:lpstr>
      <vt:lpstr>Apresentação do PowerPoint</vt:lpstr>
      <vt:lpstr>Vídeo demosntrativo: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Estágio 1</dc:title>
  <dc:creator>Elton</dc:creator>
  <cp:lastModifiedBy>Elton</cp:lastModifiedBy>
  <cp:revision>5</cp:revision>
  <dcterms:created xsi:type="dcterms:W3CDTF">2014-01-27T22:24:51Z</dcterms:created>
  <dcterms:modified xsi:type="dcterms:W3CDTF">2014-01-27T23:30:40Z</dcterms:modified>
</cp:coreProperties>
</file>