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26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BCB-398B-4EE7-A72D-B20ECE1AD42D}" type="datetimeFigureOut">
              <a:rPr lang="zh-CN" altLang="en-US" smtClean="0"/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4946" y="-1244111"/>
            <a:ext cx="8030307" cy="8025911"/>
            <a:chOff x="594946" y="-1244111"/>
            <a:chExt cx="8030307" cy="8025911"/>
          </a:xfrm>
        </p:grpSpPr>
        <p:sp>
          <p:nvSpPr>
            <p:cNvPr id="4" name="流程图: 过程 3"/>
            <p:cNvSpPr/>
            <p:nvPr/>
          </p:nvSpPr>
          <p:spPr>
            <a:xfrm>
              <a:off x="594946" y="-1244111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/</a:t>
              </a:r>
              <a:r>
                <a:rPr lang="en-US" altLang="zh-CN" dirty="0" err="1" smtClean="0"/>
                <a:t>dev</a:t>
              </a:r>
              <a:r>
                <a:rPr lang="en-US" altLang="zh-CN" dirty="0" smtClean="0"/>
                <a:t>/input/event#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94946" y="-257908"/>
              <a:ext cx="213360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ScreenCoordsService</a:t>
              </a:r>
              <a:endParaRPr lang="zh-CN" altLang="en-US" sz="900" dirty="0"/>
            </a:p>
          </p:txBody>
        </p:sp>
        <p:cxnSp>
          <p:nvCxnSpPr>
            <p:cNvPr id="8" name="直接连接符 7"/>
            <p:cNvCxnSpPr>
              <a:stCxn id="4" idx="2"/>
              <a:endCxn id="5" idx="0"/>
            </p:cNvCxnSpPr>
            <p:nvPr/>
          </p:nvCxnSpPr>
          <p:spPr>
            <a:xfrm>
              <a:off x="1661746" y="-786911"/>
              <a:ext cx="0" cy="52900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594946" y="1167911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MotionEvent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>
              <a:stCxn id="5" idx="4"/>
              <a:endCxn id="12" idx="0"/>
            </p:cNvCxnSpPr>
            <p:nvPr/>
          </p:nvCxnSpPr>
          <p:spPr>
            <a:xfrm>
              <a:off x="1661746" y="580292"/>
              <a:ext cx="0" cy="58761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365255" y="3200400"/>
              <a:ext cx="249262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SpellProofreader</a:t>
              </a:r>
              <a:endParaRPr lang="zh-CN" altLang="en-US" sz="900" dirty="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6415453" y="-1244111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dev</a:t>
              </a:r>
              <a:r>
                <a:rPr lang="en-US" altLang="zh-CN" dirty="0" smtClean="0"/>
                <a:t>/graphics/fb0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339253" y="-257908"/>
              <a:ext cx="22860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ScreenCaptureService</a:t>
              </a:r>
              <a:endParaRPr lang="zh-CN" altLang="en-US" sz="900" dirty="0"/>
            </a:p>
          </p:txBody>
        </p:sp>
        <p:cxnSp>
          <p:nvCxnSpPr>
            <p:cNvPr id="27" name="直接连接符 26"/>
            <p:cNvCxnSpPr>
              <a:stCxn id="25" idx="2"/>
              <a:endCxn id="26" idx="0"/>
            </p:cNvCxnSpPr>
            <p:nvPr/>
          </p:nvCxnSpPr>
          <p:spPr>
            <a:xfrm>
              <a:off x="7482253" y="-786911"/>
              <a:ext cx="0" cy="52900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过程 27"/>
            <p:cNvSpPr/>
            <p:nvPr/>
          </p:nvSpPr>
          <p:spPr>
            <a:xfrm>
              <a:off x="6415453" y="1167911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Bitmap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/>
            <p:cNvCxnSpPr>
              <a:stCxn id="26" idx="4"/>
              <a:endCxn id="28" idx="0"/>
            </p:cNvCxnSpPr>
            <p:nvPr/>
          </p:nvCxnSpPr>
          <p:spPr>
            <a:xfrm>
              <a:off x="7482253" y="580292"/>
              <a:ext cx="0" cy="58761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3373315" y="977411"/>
              <a:ext cx="247650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TessTwoAdapter</a:t>
              </a:r>
              <a:endParaRPr lang="zh-CN" altLang="en-US" sz="900" dirty="0"/>
            </a:p>
          </p:txBody>
        </p:sp>
        <p:cxnSp>
          <p:nvCxnSpPr>
            <p:cNvPr id="39" name="直接连接符 38"/>
            <p:cNvCxnSpPr>
              <a:stCxn id="28" idx="1"/>
              <a:endCxn id="38" idx="6"/>
            </p:cNvCxnSpPr>
            <p:nvPr/>
          </p:nvCxnSpPr>
          <p:spPr>
            <a:xfrm flipH="1">
              <a:off x="5849815" y="1396511"/>
              <a:ext cx="56563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过程 43"/>
            <p:cNvSpPr/>
            <p:nvPr/>
          </p:nvSpPr>
          <p:spPr>
            <a:xfrm>
              <a:off x="3544765" y="-67408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eng.traineddata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>
              <a:stCxn id="12" idx="3"/>
              <a:endCxn id="38" idx="2"/>
            </p:cNvCxnSpPr>
            <p:nvPr/>
          </p:nvCxnSpPr>
          <p:spPr>
            <a:xfrm>
              <a:off x="2728546" y="1396511"/>
              <a:ext cx="6447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4" idx="2"/>
              <a:endCxn id="38" idx="0"/>
            </p:cNvCxnSpPr>
            <p:nvPr/>
          </p:nvCxnSpPr>
          <p:spPr>
            <a:xfrm>
              <a:off x="4611565" y="389792"/>
              <a:ext cx="0" cy="587619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流程图: 过程 67"/>
            <p:cNvSpPr/>
            <p:nvPr/>
          </p:nvSpPr>
          <p:spPr>
            <a:xfrm>
              <a:off x="3544765" y="2278673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String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连接符 68"/>
            <p:cNvCxnSpPr>
              <a:stCxn id="38" idx="4"/>
              <a:endCxn id="68" idx="0"/>
            </p:cNvCxnSpPr>
            <p:nvPr/>
          </p:nvCxnSpPr>
          <p:spPr>
            <a:xfrm>
              <a:off x="4611565" y="1815611"/>
              <a:ext cx="0" cy="46306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22" idx="0"/>
            </p:cNvCxnSpPr>
            <p:nvPr/>
          </p:nvCxnSpPr>
          <p:spPr>
            <a:xfrm>
              <a:off x="4611565" y="2735873"/>
              <a:ext cx="0" cy="464527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流程图: 过程 87"/>
            <p:cNvSpPr/>
            <p:nvPr/>
          </p:nvSpPr>
          <p:spPr>
            <a:xfrm>
              <a:off x="3544765" y="4336073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String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6415453" y="3390900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SuffixTree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>
              <a:stCxn id="90" idx="1"/>
              <a:endCxn id="22" idx="6"/>
            </p:cNvCxnSpPr>
            <p:nvPr/>
          </p:nvCxnSpPr>
          <p:spPr>
            <a:xfrm flipH="1">
              <a:off x="5857875" y="3619500"/>
              <a:ext cx="55757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过程 94"/>
            <p:cNvSpPr/>
            <p:nvPr/>
          </p:nvSpPr>
          <p:spPr>
            <a:xfrm>
              <a:off x="594946" y="3390900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wordnet.db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95"/>
            <p:cNvCxnSpPr>
              <a:stCxn id="95" idx="3"/>
              <a:endCxn id="22" idx="2"/>
            </p:cNvCxnSpPr>
            <p:nvPr/>
          </p:nvCxnSpPr>
          <p:spPr>
            <a:xfrm>
              <a:off x="2728546" y="3619500"/>
              <a:ext cx="63670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22" idx="4"/>
              <a:endCxn id="88" idx="0"/>
            </p:cNvCxnSpPr>
            <p:nvPr/>
          </p:nvCxnSpPr>
          <p:spPr>
            <a:xfrm>
              <a:off x="4611565" y="4038600"/>
              <a:ext cx="0" cy="29747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3365255" y="5098073"/>
              <a:ext cx="249262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Translator</a:t>
              </a:r>
              <a:endParaRPr lang="zh-CN" altLang="en-US" sz="900" dirty="0"/>
            </a:p>
          </p:txBody>
        </p:sp>
        <p:cxnSp>
          <p:nvCxnSpPr>
            <p:cNvPr id="106" name="直接连接符 105"/>
            <p:cNvCxnSpPr>
              <a:stCxn id="88" idx="2"/>
              <a:endCxn id="102" idx="0"/>
            </p:cNvCxnSpPr>
            <p:nvPr/>
          </p:nvCxnSpPr>
          <p:spPr>
            <a:xfrm>
              <a:off x="4611565" y="4793273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过程 108"/>
            <p:cNvSpPr/>
            <p:nvPr/>
          </p:nvSpPr>
          <p:spPr>
            <a:xfrm>
              <a:off x="3544765" y="6324600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WordEntry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0" name="直接连接符 109"/>
            <p:cNvCxnSpPr>
              <a:stCxn id="102" idx="4"/>
              <a:endCxn id="109" idx="0"/>
            </p:cNvCxnSpPr>
            <p:nvPr/>
          </p:nvCxnSpPr>
          <p:spPr>
            <a:xfrm>
              <a:off x="4611565" y="5936273"/>
              <a:ext cx="0" cy="38832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5" idx="2"/>
              <a:endCxn id="102" idx="2"/>
            </p:cNvCxnSpPr>
            <p:nvPr/>
          </p:nvCxnSpPr>
          <p:spPr>
            <a:xfrm rot="16200000" flipH="1">
              <a:off x="1678964" y="3830881"/>
              <a:ext cx="1669073" cy="17035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5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44708" y="663918"/>
            <a:ext cx="8016047" cy="6071286"/>
            <a:chOff x="1127953" y="603901"/>
            <a:chExt cx="8016047" cy="6071286"/>
          </a:xfrm>
        </p:grpSpPr>
        <p:grpSp>
          <p:nvGrpSpPr>
            <p:cNvPr id="12" name="组合 11"/>
            <p:cNvGrpSpPr/>
            <p:nvPr/>
          </p:nvGrpSpPr>
          <p:grpSpPr>
            <a:xfrm>
              <a:off x="1127953" y="603901"/>
              <a:ext cx="4403303" cy="6071286"/>
              <a:chOff x="1104900" y="-1981200"/>
              <a:chExt cx="7277100" cy="1003368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104900" y="-1981200"/>
                <a:ext cx="7277100" cy="10033686"/>
                <a:chOff x="1104900" y="-1981200"/>
                <a:chExt cx="7277100" cy="10033686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8305800" y="-228600"/>
                  <a:ext cx="76200" cy="45720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5410200" y="-1676400"/>
                  <a:ext cx="76200" cy="36576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1104900" y="609600"/>
                  <a:ext cx="76200" cy="45720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Z:\Pictures\com.tencent.ScreenCapture\QQ20140427-3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82" b="4909"/>
                <a:stretch/>
              </p:blipFill>
              <p:spPr bwMode="auto">
                <a:xfrm>
                  <a:off x="2667000" y="1676400"/>
                  <a:ext cx="4114800" cy="6079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组合 26"/>
                <p:cNvGrpSpPr/>
                <p:nvPr/>
              </p:nvGrpSpPr>
              <p:grpSpPr>
                <a:xfrm>
                  <a:off x="2628232" y="1469316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28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9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29" name="Picture 5" descr="Z:\Pictures\com.tencent.ScreenCapture\QQ20140427-4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8" b="5112"/>
                <a:stretch/>
              </p:blipFill>
              <p:spPr bwMode="auto">
                <a:xfrm>
                  <a:off x="2667000" y="-152400"/>
                  <a:ext cx="4114800" cy="6079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4038600" y="1295400"/>
                  <a:ext cx="76200" cy="5486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组合 4"/>
                <p:cNvGrpSpPr/>
                <p:nvPr/>
              </p:nvGrpSpPr>
              <p:grpSpPr>
                <a:xfrm>
                  <a:off x="2667000" y="-1981200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1030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2611946" y="-370727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24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1" name="矩形 10"/>
              <p:cNvSpPr/>
              <p:nvPr/>
            </p:nvSpPr>
            <p:spPr>
              <a:xfrm>
                <a:off x="2743200" y="-1752600"/>
                <a:ext cx="4114800" cy="6080760"/>
              </a:xfrm>
              <a:prstGeom prst="rect">
                <a:avLst/>
              </a:prstGeom>
              <a:noFill/>
              <a:ln w="12700"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4.5"</a:t>
                </a:r>
                <a:endParaRPr lang="zh-CN" alt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105400" y="1353412"/>
              <a:ext cx="1676400" cy="914400"/>
              <a:chOff x="5105400" y="1353412"/>
              <a:chExt cx="1676400" cy="91440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105400" y="3001511"/>
              <a:ext cx="1676400" cy="358454"/>
              <a:chOff x="5105400" y="1353412"/>
              <a:chExt cx="1676400" cy="9144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 flipV="1">
              <a:off x="5105400" y="4398152"/>
              <a:ext cx="1676400" cy="991261"/>
              <a:chOff x="5105400" y="1353412"/>
              <a:chExt cx="1676400" cy="914400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531256" y="962309"/>
              <a:ext cx="110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System UI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41392" y="2559760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com.android.brower.BrowerActivity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41392" y="4995517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com.android.launcher2.Launcher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80254" y="381305"/>
            <a:ext cx="8285367" cy="6095695"/>
            <a:chOff x="480254" y="381305"/>
            <a:chExt cx="8285367" cy="6095695"/>
          </a:xfrm>
        </p:grpSpPr>
        <p:grpSp>
          <p:nvGrpSpPr>
            <p:cNvPr id="6" name="组合 5"/>
            <p:cNvGrpSpPr/>
            <p:nvPr/>
          </p:nvGrpSpPr>
          <p:grpSpPr>
            <a:xfrm flipV="1">
              <a:off x="4727021" y="3450760"/>
              <a:ext cx="1676400" cy="435439"/>
              <a:chOff x="5105400" y="1353412"/>
              <a:chExt cx="1676400" cy="91440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727021" y="2408779"/>
              <a:ext cx="1676400" cy="358454"/>
              <a:chOff x="5105400" y="1353412"/>
              <a:chExt cx="1676400" cy="91440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130768" y="3452197"/>
              <a:ext cx="110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System UI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3013" y="1967028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DroidPop#Hotspot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3013" y="4772153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2"/>
                  </a:solidFill>
                </a:rPr>
                <a:t>com.android.brower.BrowerActivity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80946" y="2483380"/>
              <a:ext cx="2505456" cy="3993620"/>
              <a:chOff x="-2187684" y="4486842"/>
              <a:chExt cx="2505456" cy="3993620"/>
            </a:xfrm>
            <a:scene3d>
              <a:camera prst="isometricBottomDown"/>
              <a:lightRig rig="threePt" dir="t"/>
            </a:scene3d>
          </p:grpSpPr>
          <p:pic>
            <p:nvPicPr>
              <p:cNvPr id="25" name="Picture 5" descr="Z:\Pictures\com.tencent.ScreenCapture\QQ20140427-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78" b="5112"/>
              <a:stretch/>
            </p:blipFill>
            <p:spPr bwMode="auto">
              <a:xfrm>
                <a:off x="-2179869" y="4596567"/>
                <a:ext cx="2489826" cy="36789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Z:\Pictures\com.tencent.ScreenCapture\QQ20140427-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355"/>
              <a:stretch/>
            </p:blipFill>
            <p:spPr bwMode="auto">
              <a:xfrm>
                <a:off x="-2187684" y="4486842"/>
                <a:ext cx="2505456" cy="10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Z:\Desktop\screencap\nav_ba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87684" y="8280026"/>
                <a:ext cx="2505456" cy="20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组合 58"/>
            <p:cNvGrpSpPr/>
            <p:nvPr/>
          </p:nvGrpSpPr>
          <p:grpSpPr>
            <a:xfrm>
              <a:off x="480254" y="381305"/>
              <a:ext cx="4551567" cy="5453367"/>
              <a:chOff x="457200" y="381000"/>
              <a:chExt cx="4551567" cy="5453367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V="1">
                <a:off x="3118000" y="710333"/>
                <a:ext cx="0" cy="25081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1480946" y="1788540"/>
                <a:ext cx="2489826" cy="3983412"/>
                <a:chOff x="-3048000" y="-412134"/>
                <a:chExt cx="2489826" cy="3983412"/>
              </a:xfrm>
              <a:scene3d>
                <a:camera prst="isometricBottomDown"/>
                <a:lightRig rig="threePt" dir="t"/>
              </a:scene3d>
            </p:grpSpPr>
            <p:pic>
              <p:nvPicPr>
                <p:cNvPr id="31" name="Picture 6" descr="Z:\Pictures\com.tencent.ScreenCapture\QQ20140427-4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7355"/>
                <a:stretch/>
              </p:blipFill>
              <p:spPr bwMode="auto">
                <a:xfrm>
                  <a:off x="-3048000" y="-412134"/>
                  <a:ext cx="2489826" cy="105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8" descr="Z:\Desktop\screencap\nav_ba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000" y="3372092"/>
                  <a:ext cx="2489826" cy="199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矩形 18"/>
                <p:cNvSpPr/>
                <p:nvPr/>
              </p:nvSpPr>
              <p:spPr>
                <a:xfrm>
                  <a:off x="-3048000" y="-306832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480946" y="1143000"/>
                <a:ext cx="2489826" cy="3794760"/>
                <a:chOff x="832493" y="2225040"/>
                <a:chExt cx="2489826" cy="379476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832493" y="2340391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276600" y="2225040"/>
                  <a:ext cx="45719" cy="37947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80946" y="381000"/>
                <a:ext cx="2489826" cy="3794760"/>
                <a:chOff x="-703396" y="2197314"/>
                <a:chExt cx="2489826" cy="379476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-703396" y="2312665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35" name="Picture 2" descr="Z:\Pictures\com.tencent.ScreenCapture\cap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148" b="5833"/>
                <a:stretch/>
              </p:blipFill>
              <p:spPr bwMode="auto">
                <a:xfrm>
                  <a:off x="228600" y="2197314"/>
                  <a:ext cx="1557830" cy="3794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52" name="直接连接符 51"/>
              <p:cNvCxnSpPr/>
              <p:nvPr/>
            </p:nvCxnSpPr>
            <p:spPr>
              <a:xfrm flipV="1">
                <a:off x="2209800" y="2514600"/>
                <a:ext cx="46108" cy="3319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4953000" y="1558636"/>
                <a:ext cx="55767" cy="25846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457200" y="1788540"/>
                <a:ext cx="46108" cy="29550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4727021" y="1101741"/>
              <a:ext cx="1676400" cy="914400"/>
              <a:chOff x="4717362" y="1101741"/>
              <a:chExt cx="1676400" cy="914400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V="1">
                <a:off x="4717362" y="1101741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022162" y="1101741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143218" y="710638"/>
              <a:ext cx="255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DroidPop#SlideDockView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flipV="1">
              <a:off x="4727021" y="4176065"/>
              <a:ext cx="1676400" cy="991261"/>
              <a:chOff x="5105400" y="1353412"/>
              <a:chExt cx="1676400" cy="9144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1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tao</dc:creator>
  <cp:lastModifiedBy>wang tao</cp:lastModifiedBy>
  <cp:revision>14</cp:revision>
  <dcterms:created xsi:type="dcterms:W3CDTF">2014-04-26T14:27:30Z</dcterms:created>
  <dcterms:modified xsi:type="dcterms:W3CDTF">2014-05-04T08:15:39Z</dcterms:modified>
</cp:coreProperties>
</file>