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0A160-2BA8-4695-8CB9-30583F6757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718B0CC-257A-48A1-AFDC-8E67414DDEF2}">
      <dgm:prSet phldrT="[文本]" custT="1"/>
      <dgm:spPr/>
      <dgm:t>
        <a:bodyPr/>
        <a:lstStyle/>
        <a:p>
          <a:r>
            <a:rPr lang="zh-CN" altLang="en-US" sz="1600" b="1" dirty="0" smtClean="0">
              <a:latin typeface="+mn-ea"/>
              <a:ea typeface="+mn-ea"/>
            </a:rPr>
            <a:t>基于 </a:t>
          </a:r>
          <a:r>
            <a:rPr lang="en-US" altLang="zh-CN" sz="1600" b="1" dirty="0" smtClean="0">
              <a:latin typeface="+mn-ea"/>
              <a:ea typeface="+mn-ea"/>
            </a:rPr>
            <a:t>OCR </a:t>
          </a:r>
          <a:r>
            <a:rPr lang="zh-CN" altLang="en-US" sz="1600" b="1" dirty="0" smtClean="0">
              <a:latin typeface="+mn-ea"/>
              <a:ea typeface="+mn-ea"/>
            </a:rPr>
            <a:t>的 </a:t>
          </a:r>
          <a:r>
            <a:rPr lang="en-US" altLang="zh-CN" sz="1600" b="1" dirty="0" smtClean="0">
              <a:latin typeface="+mn-ea"/>
              <a:ea typeface="+mn-ea"/>
            </a:rPr>
            <a:t>Android </a:t>
          </a:r>
          <a:r>
            <a:rPr lang="zh-CN" altLang="en-US" sz="1600" b="1" dirty="0" smtClean="0">
              <a:latin typeface="+mn-ea"/>
              <a:ea typeface="+mn-ea"/>
            </a:rPr>
            <a:t>屏幕取词翻译软件</a:t>
          </a:r>
          <a:endParaRPr lang="zh-CN" altLang="en-US" sz="1600" dirty="0"/>
        </a:p>
      </dgm:t>
    </dgm:pt>
    <dgm:pt modelId="{02F1A7A4-D5D7-4081-90D1-01936CE9E490}" type="parTrans" cxnId="{9C1405EE-DDF7-487C-990E-F7A8BC3FFD97}">
      <dgm:prSet/>
      <dgm:spPr/>
      <dgm:t>
        <a:bodyPr/>
        <a:lstStyle/>
        <a:p>
          <a:endParaRPr lang="zh-CN" altLang="en-US" sz="1600"/>
        </a:p>
      </dgm:t>
    </dgm:pt>
    <dgm:pt modelId="{15749408-66F1-4EF1-8577-C70D491CAB38}" type="sibTrans" cxnId="{9C1405EE-DDF7-487C-990E-F7A8BC3FFD97}">
      <dgm:prSet/>
      <dgm:spPr/>
      <dgm:t>
        <a:bodyPr/>
        <a:lstStyle/>
        <a:p>
          <a:endParaRPr lang="zh-CN" altLang="en-US" sz="1600"/>
        </a:p>
      </dgm:t>
    </dgm:pt>
    <dgm:pt modelId="{574D916B-F2DA-41E4-ABDB-915BC757E2BE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模型</a:t>
          </a:r>
          <a:r>
            <a:rPr lang="en-US" altLang="zh-CN" sz="1600" dirty="0" smtClean="0">
              <a:latin typeface="+mn-ea"/>
              <a:ea typeface="+mn-ea"/>
            </a:rPr>
            <a:t>(Model)</a:t>
          </a:r>
          <a:endParaRPr lang="zh-CN" altLang="en-US" sz="1600" dirty="0"/>
        </a:p>
      </dgm:t>
    </dgm:pt>
    <dgm:pt modelId="{3D296A64-A2B9-40EE-B58A-03712C109683}" type="parTrans" cxnId="{CCE8A1D5-32D3-4C6D-9451-65F3F60AC17A}">
      <dgm:prSet/>
      <dgm:spPr/>
      <dgm:t>
        <a:bodyPr/>
        <a:lstStyle/>
        <a:p>
          <a:endParaRPr lang="zh-CN" altLang="en-US" sz="1600"/>
        </a:p>
      </dgm:t>
    </dgm:pt>
    <dgm:pt modelId="{4F425375-091E-4010-AB9A-536C550095C5}" type="sibTrans" cxnId="{CCE8A1D5-32D3-4C6D-9451-65F3F60AC17A}">
      <dgm:prSet/>
      <dgm:spPr/>
      <dgm:t>
        <a:bodyPr/>
        <a:lstStyle/>
        <a:p>
          <a:endParaRPr lang="zh-CN" altLang="en-US" sz="1600"/>
        </a:p>
      </dgm:t>
    </dgm:pt>
    <dgm:pt modelId="{83230060-7529-4A2A-B5B7-435EE5B9FF18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视图</a:t>
          </a:r>
          <a:r>
            <a:rPr lang="en-US" altLang="zh-CN" sz="1600" dirty="0" smtClean="0">
              <a:latin typeface="+mn-ea"/>
              <a:ea typeface="+mn-ea"/>
            </a:rPr>
            <a:t>(View)</a:t>
          </a:r>
          <a:endParaRPr lang="zh-CN" altLang="en-US" sz="1600" dirty="0"/>
        </a:p>
      </dgm:t>
    </dgm:pt>
    <dgm:pt modelId="{C475C6F5-B31E-42E3-B9C8-7A4BEA617D8F}" type="parTrans" cxnId="{1A8826B3-1391-49B1-A243-AA75B1A2DDBF}">
      <dgm:prSet/>
      <dgm:spPr/>
      <dgm:t>
        <a:bodyPr/>
        <a:lstStyle/>
        <a:p>
          <a:endParaRPr lang="zh-CN" altLang="en-US" sz="1600"/>
        </a:p>
      </dgm:t>
    </dgm:pt>
    <dgm:pt modelId="{41269473-86AA-4D67-A9C5-B790ECABDFD2}" type="sibTrans" cxnId="{1A8826B3-1391-49B1-A243-AA75B1A2DDBF}">
      <dgm:prSet/>
      <dgm:spPr/>
      <dgm:t>
        <a:bodyPr/>
        <a:lstStyle/>
        <a:p>
          <a:endParaRPr lang="zh-CN" altLang="en-US" sz="1600"/>
        </a:p>
      </dgm:t>
    </dgm:pt>
    <dgm:pt modelId="{02894B52-06E7-4F65-8412-B1D694372280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控制器</a:t>
          </a:r>
          <a:r>
            <a:rPr lang="en-US" altLang="zh-CN" sz="1600" dirty="0" smtClean="0">
              <a:latin typeface="+mn-ea"/>
              <a:ea typeface="+mn-ea"/>
            </a:rPr>
            <a:t>(Controller)</a:t>
          </a:r>
          <a:endParaRPr lang="zh-CN" altLang="en-US" sz="1600" dirty="0"/>
        </a:p>
      </dgm:t>
    </dgm:pt>
    <dgm:pt modelId="{C2A7B395-BCE5-4BD3-AE42-3D11D1B4A7AB}" type="parTrans" cxnId="{FF4245B6-D562-4A43-A426-A15B3FC01FAE}">
      <dgm:prSet/>
      <dgm:spPr/>
      <dgm:t>
        <a:bodyPr/>
        <a:lstStyle/>
        <a:p>
          <a:endParaRPr lang="zh-CN" altLang="en-US" sz="1600"/>
        </a:p>
      </dgm:t>
    </dgm:pt>
    <dgm:pt modelId="{F1D89DF6-C8A9-47AC-99AB-6BFD8BEAD034}" type="sibTrans" cxnId="{FF4245B6-D562-4A43-A426-A15B3FC01FAE}">
      <dgm:prSet/>
      <dgm:spPr/>
      <dgm:t>
        <a:bodyPr/>
        <a:lstStyle/>
        <a:p>
          <a:endParaRPr lang="zh-CN" altLang="en-US" sz="1600"/>
        </a:p>
      </dgm:t>
    </dgm:pt>
    <dgm:pt modelId="{5292DB92-2835-48FF-935E-78D1A1713A7D}" type="pres">
      <dgm:prSet presAssocID="{C880A160-2BA8-4695-8CB9-30583F6757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95AA419-571B-460E-AAE5-DBADCABB2269}" type="pres">
      <dgm:prSet presAssocID="{9718B0CC-257A-48A1-AFDC-8E67414DDEF2}" presName="hierRoot1" presStyleCnt="0">
        <dgm:presLayoutVars>
          <dgm:hierBranch val="init"/>
        </dgm:presLayoutVars>
      </dgm:prSet>
      <dgm:spPr/>
    </dgm:pt>
    <dgm:pt modelId="{6DD98CB5-6B73-4729-AF08-6A46EF8E8939}" type="pres">
      <dgm:prSet presAssocID="{9718B0CC-257A-48A1-AFDC-8E67414DDEF2}" presName="rootComposite1" presStyleCnt="0"/>
      <dgm:spPr/>
    </dgm:pt>
    <dgm:pt modelId="{1BC508F0-F339-42C3-8972-C3AAA2E698AD}" type="pres">
      <dgm:prSet presAssocID="{9718B0CC-257A-48A1-AFDC-8E67414DDEF2}" presName="rootText1" presStyleLbl="node0" presStyleIdx="0" presStyleCnt="1" custScaleX="191546" custScaleY="58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BAE74D-2782-4290-8CB1-0EE9F521410C}" type="pres">
      <dgm:prSet presAssocID="{9718B0CC-257A-48A1-AFDC-8E67414DDEF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62471FD-AD33-4C6A-AD83-C0677ED4C7D8}" type="pres">
      <dgm:prSet presAssocID="{9718B0CC-257A-48A1-AFDC-8E67414DDEF2}" presName="hierChild2" presStyleCnt="0"/>
      <dgm:spPr/>
    </dgm:pt>
    <dgm:pt modelId="{7212D623-9A0E-44A3-AF9C-B4912A845E92}" type="pres">
      <dgm:prSet presAssocID="{3D296A64-A2B9-40EE-B58A-03712C109683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1539FE5-2198-406D-9062-91D3CF951E53}" type="pres">
      <dgm:prSet presAssocID="{574D916B-F2DA-41E4-ABDB-915BC757E2BE}" presName="hierRoot2" presStyleCnt="0">
        <dgm:presLayoutVars>
          <dgm:hierBranch val="init"/>
        </dgm:presLayoutVars>
      </dgm:prSet>
      <dgm:spPr/>
    </dgm:pt>
    <dgm:pt modelId="{896C7E56-E151-4B80-95E3-632D7A11C55E}" type="pres">
      <dgm:prSet presAssocID="{574D916B-F2DA-41E4-ABDB-915BC757E2BE}" presName="rootComposite" presStyleCnt="0"/>
      <dgm:spPr/>
    </dgm:pt>
    <dgm:pt modelId="{98D92B2B-E293-4351-BC7A-BC4FB48C62F6}" type="pres">
      <dgm:prSet presAssocID="{574D916B-F2DA-41E4-ABDB-915BC757E2BE}" presName="rootText" presStyleLbl="node2" presStyleIdx="0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974DD7-A5BC-4841-B6C6-7B231738E666}" type="pres">
      <dgm:prSet presAssocID="{574D916B-F2DA-41E4-ABDB-915BC757E2B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CED9E99-DD2D-4204-B08C-076849B5BEEF}" type="pres">
      <dgm:prSet presAssocID="{574D916B-F2DA-41E4-ABDB-915BC757E2BE}" presName="hierChild4" presStyleCnt="0"/>
      <dgm:spPr/>
    </dgm:pt>
    <dgm:pt modelId="{9F5B8731-3A8C-4881-994B-B3AD698A81C5}" type="pres">
      <dgm:prSet presAssocID="{574D916B-F2DA-41E4-ABDB-915BC757E2BE}" presName="hierChild5" presStyleCnt="0"/>
      <dgm:spPr/>
    </dgm:pt>
    <dgm:pt modelId="{80C372AC-A875-4981-8193-609F52EB4BCF}" type="pres">
      <dgm:prSet presAssocID="{C475C6F5-B31E-42E3-B9C8-7A4BEA617D8F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D0AB57A-801E-40E8-BFE3-85F49FC1A26A}" type="pres">
      <dgm:prSet presAssocID="{83230060-7529-4A2A-B5B7-435EE5B9FF18}" presName="hierRoot2" presStyleCnt="0">
        <dgm:presLayoutVars>
          <dgm:hierBranch val="init"/>
        </dgm:presLayoutVars>
      </dgm:prSet>
      <dgm:spPr/>
    </dgm:pt>
    <dgm:pt modelId="{745663C2-D4B1-4DA4-B3DE-E9B2FD53CE71}" type="pres">
      <dgm:prSet presAssocID="{83230060-7529-4A2A-B5B7-435EE5B9FF18}" presName="rootComposite" presStyleCnt="0"/>
      <dgm:spPr/>
    </dgm:pt>
    <dgm:pt modelId="{DBA27311-E9BF-400D-8D84-2F16C93C68F9}" type="pres">
      <dgm:prSet presAssocID="{83230060-7529-4A2A-B5B7-435EE5B9FF18}" presName="rootText" presStyleLbl="node2" presStyleIdx="1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B76B4F-ABD9-4DB1-8D64-CD1BCC6D0398}" type="pres">
      <dgm:prSet presAssocID="{83230060-7529-4A2A-B5B7-435EE5B9FF1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4A7971CA-351B-487D-AAAE-56653304833B}" type="pres">
      <dgm:prSet presAssocID="{83230060-7529-4A2A-B5B7-435EE5B9FF18}" presName="hierChild4" presStyleCnt="0"/>
      <dgm:spPr/>
    </dgm:pt>
    <dgm:pt modelId="{8A08F14D-51CC-4581-85A6-B32A70A30D82}" type="pres">
      <dgm:prSet presAssocID="{83230060-7529-4A2A-B5B7-435EE5B9FF18}" presName="hierChild5" presStyleCnt="0"/>
      <dgm:spPr/>
    </dgm:pt>
    <dgm:pt modelId="{4FE9B65C-0526-429E-926F-56D677FD2AE2}" type="pres">
      <dgm:prSet presAssocID="{C2A7B395-BCE5-4BD3-AE42-3D11D1B4A7A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BB3CFA13-95BA-432A-B202-2238AC864FA1}" type="pres">
      <dgm:prSet presAssocID="{02894B52-06E7-4F65-8412-B1D694372280}" presName="hierRoot2" presStyleCnt="0">
        <dgm:presLayoutVars>
          <dgm:hierBranch val="init"/>
        </dgm:presLayoutVars>
      </dgm:prSet>
      <dgm:spPr/>
    </dgm:pt>
    <dgm:pt modelId="{7C8AEC66-6C1C-4A4C-9626-401FC1C0838C}" type="pres">
      <dgm:prSet presAssocID="{02894B52-06E7-4F65-8412-B1D694372280}" presName="rootComposite" presStyleCnt="0"/>
      <dgm:spPr/>
    </dgm:pt>
    <dgm:pt modelId="{717EF43A-E144-4546-BBFB-89E658791820}" type="pres">
      <dgm:prSet presAssocID="{02894B52-06E7-4F65-8412-B1D694372280}" presName="rootText" presStyleLbl="node2" presStyleIdx="2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BCAA4B-1136-4FBA-B664-327255CBAD0E}" type="pres">
      <dgm:prSet presAssocID="{02894B52-06E7-4F65-8412-B1D69437228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91DA9EAB-852E-483F-8480-A69655911652}" type="pres">
      <dgm:prSet presAssocID="{02894B52-06E7-4F65-8412-B1D694372280}" presName="hierChild4" presStyleCnt="0"/>
      <dgm:spPr/>
    </dgm:pt>
    <dgm:pt modelId="{C5CF3B8A-9657-4C25-85A1-B49826BEEECE}" type="pres">
      <dgm:prSet presAssocID="{02894B52-06E7-4F65-8412-B1D694372280}" presName="hierChild5" presStyleCnt="0"/>
      <dgm:spPr/>
    </dgm:pt>
    <dgm:pt modelId="{9A7569DD-B9A8-4AD4-BE5B-19A9069180F7}" type="pres">
      <dgm:prSet presAssocID="{9718B0CC-257A-48A1-AFDC-8E67414DDEF2}" presName="hierChild3" presStyleCnt="0"/>
      <dgm:spPr/>
    </dgm:pt>
  </dgm:ptLst>
  <dgm:cxnLst>
    <dgm:cxn modelId="{19578258-F938-4C42-88DC-8DB4981DA334}" type="presOf" srcId="{83230060-7529-4A2A-B5B7-435EE5B9FF18}" destId="{C6B76B4F-ABD9-4DB1-8D64-CD1BCC6D0398}" srcOrd="1" destOrd="0" presId="urn:microsoft.com/office/officeart/2005/8/layout/orgChart1"/>
    <dgm:cxn modelId="{9C5C8250-C7D6-4198-B186-3BAF6C507909}" type="presOf" srcId="{C475C6F5-B31E-42E3-B9C8-7A4BEA617D8F}" destId="{80C372AC-A875-4981-8193-609F52EB4BCF}" srcOrd="0" destOrd="0" presId="urn:microsoft.com/office/officeart/2005/8/layout/orgChart1"/>
    <dgm:cxn modelId="{E127B8AA-C1AE-4AEA-B244-DF9C58925764}" type="presOf" srcId="{C2A7B395-BCE5-4BD3-AE42-3D11D1B4A7AB}" destId="{4FE9B65C-0526-429E-926F-56D677FD2AE2}" srcOrd="0" destOrd="0" presId="urn:microsoft.com/office/officeart/2005/8/layout/orgChart1"/>
    <dgm:cxn modelId="{9CA23309-5B25-40A7-B60F-B665FA4C1FC0}" type="presOf" srcId="{9718B0CC-257A-48A1-AFDC-8E67414DDEF2}" destId="{13BAE74D-2782-4290-8CB1-0EE9F521410C}" srcOrd="1" destOrd="0" presId="urn:microsoft.com/office/officeart/2005/8/layout/orgChart1"/>
    <dgm:cxn modelId="{369F4107-7AC7-4C6A-9702-B669D2C59386}" type="presOf" srcId="{574D916B-F2DA-41E4-ABDB-915BC757E2BE}" destId="{80974DD7-A5BC-4841-B6C6-7B231738E666}" srcOrd="1" destOrd="0" presId="urn:microsoft.com/office/officeart/2005/8/layout/orgChart1"/>
    <dgm:cxn modelId="{E458F9B6-84F4-483B-94BB-CE5896D223D4}" type="presOf" srcId="{02894B52-06E7-4F65-8412-B1D694372280}" destId="{717EF43A-E144-4546-BBFB-89E658791820}" srcOrd="0" destOrd="0" presId="urn:microsoft.com/office/officeart/2005/8/layout/orgChart1"/>
    <dgm:cxn modelId="{20911E88-3487-4728-BE24-DF62D8593054}" type="presOf" srcId="{3D296A64-A2B9-40EE-B58A-03712C109683}" destId="{7212D623-9A0E-44A3-AF9C-B4912A845E92}" srcOrd="0" destOrd="0" presId="urn:microsoft.com/office/officeart/2005/8/layout/orgChart1"/>
    <dgm:cxn modelId="{A672A0DD-BB74-413D-A436-C7AAD8BFDE44}" type="presOf" srcId="{02894B52-06E7-4F65-8412-B1D694372280}" destId="{0BBCAA4B-1136-4FBA-B664-327255CBAD0E}" srcOrd="1" destOrd="0" presId="urn:microsoft.com/office/officeart/2005/8/layout/orgChart1"/>
    <dgm:cxn modelId="{FF4245B6-D562-4A43-A426-A15B3FC01FAE}" srcId="{9718B0CC-257A-48A1-AFDC-8E67414DDEF2}" destId="{02894B52-06E7-4F65-8412-B1D694372280}" srcOrd="2" destOrd="0" parTransId="{C2A7B395-BCE5-4BD3-AE42-3D11D1B4A7AB}" sibTransId="{F1D89DF6-C8A9-47AC-99AB-6BFD8BEAD034}"/>
    <dgm:cxn modelId="{EF8FD6B8-8DB7-42CA-809B-7F226D9B28FB}" type="presOf" srcId="{9718B0CC-257A-48A1-AFDC-8E67414DDEF2}" destId="{1BC508F0-F339-42C3-8972-C3AAA2E698AD}" srcOrd="0" destOrd="0" presId="urn:microsoft.com/office/officeart/2005/8/layout/orgChart1"/>
    <dgm:cxn modelId="{1A8826B3-1391-49B1-A243-AA75B1A2DDBF}" srcId="{9718B0CC-257A-48A1-AFDC-8E67414DDEF2}" destId="{83230060-7529-4A2A-B5B7-435EE5B9FF18}" srcOrd="1" destOrd="0" parTransId="{C475C6F5-B31E-42E3-B9C8-7A4BEA617D8F}" sibTransId="{41269473-86AA-4D67-A9C5-B790ECABDFD2}"/>
    <dgm:cxn modelId="{D40408ED-B902-4F16-898D-3281FE60E069}" type="presOf" srcId="{C880A160-2BA8-4695-8CB9-30583F675715}" destId="{5292DB92-2835-48FF-935E-78D1A1713A7D}" srcOrd="0" destOrd="0" presId="urn:microsoft.com/office/officeart/2005/8/layout/orgChart1"/>
    <dgm:cxn modelId="{9C1405EE-DDF7-487C-990E-F7A8BC3FFD97}" srcId="{C880A160-2BA8-4695-8CB9-30583F675715}" destId="{9718B0CC-257A-48A1-AFDC-8E67414DDEF2}" srcOrd="0" destOrd="0" parTransId="{02F1A7A4-D5D7-4081-90D1-01936CE9E490}" sibTransId="{15749408-66F1-4EF1-8577-C70D491CAB38}"/>
    <dgm:cxn modelId="{608FDC90-8A55-4269-B267-563F7F51E1A3}" type="presOf" srcId="{83230060-7529-4A2A-B5B7-435EE5B9FF18}" destId="{DBA27311-E9BF-400D-8D84-2F16C93C68F9}" srcOrd="0" destOrd="0" presId="urn:microsoft.com/office/officeart/2005/8/layout/orgChart1"/>
    <dgm:cxn modelId="{6BF00555-F5E5-4C78-BBCE-DE6A5D61FC31}" type="presOf" srcId="{574D916B-F2DA-41E4-ABDB-915BC757E2BE}" destId="{98D92B2B-E293-4351-BC7A-BC4FB48C62F6}" srcOrd="0" destOrd="0" presId="urn:microsoft.com/office/officeart/2005/8/layout/orgChart1"/>
    <dgm:cxn modelId="{CCE8A1D5-32D3-4C6D-9451-65F3F60AC17A}" srcId="{9718B0CC-257A-48A1-AFDC-8E67414DDEF2}" destId="{574D916B-F2DA-41E4-ABDB-915BC757E2BE}" srcOrd="0" destOrd="0" parTransId="{3D296A64-A2B9-40EE-B58A-03712C109683}" sibTransId="{4F425375-091E-4010-AB9A-536C550095C5}"/>
    <dgm:cxn modelId="{8B13B059-198F-4EBC-9FA9-EFA2EBBD3C1B}" type="presParOf" srcId="{5292DB92-2835-48FF-935E-78D1A1713A7D}" destId="{B95AA419-571B-460E-AAE5-DBADCABB2269}" srcOrd="0" destOrd="0" presId="urn:microsoft.com/office/officeart/2005/8/layout/orgChart1"/>
    <dgm:cxn modelId="{BEA93B05-2708-481C-A72E-73C9092272DE}" type="presParOf" srcId="{B95AA419-571B-460E-AAE5-DBADCABB2269}" destId="{6DD98CB5-6B73-4729-AF08-6A46EF8E8939}" srcOrd="0" destOrd="0" presId="urn:microsoft.com/office/officeart/2005/8/layout/orgChart1"/>
    <dgm:cxn modelId="{2FD23577-F081-485F-B674-E614396F3D57}" type="presParOf" srcId="{6DD98CB5-6B73-4729-AF08-6A46EF8E8939}" destId="{1BC508F0-F339-42C3-8972-C3AAA2E698AD}" srcOrd="0" destOrd="0" presId="urn:microsoft.com/office/officeart/2005/8/layout/orgChart1"/>
    <dgm:cxn modelId="{463D3096-C9E7-45CA-8AF8-CCB2B33F5983}" type="presParOf" srcId="{6DD98CB5-6B73-4729-AF08-6A46EF8E8939}" destId="{13BAE74D-2782-4290-8CB1-0EE9F521410C}" srcOrd="1" destOrd="0" presId="urn:microsoft.com/office/officeart/2005/8/layout/orgChart1"/>
    <dgm:cxn modelId="{9003A069-A8B7-414C-AB19-8341E6E4AA38}" type="presParOf" srcId="{B95AA419-571B-460E-AAE5-DBADCABB2269}" destId="{062471FD-AD33-4C6A-AD83-C0677ED4C7D8}" srcOrd="1" destOrd="0" presId="urn:microsoft.com/office/officeart/2005/8/layout/orgChart1"/>
    <dgm:cxn modelId="{9E479F4F-12DB-418C-ABCA-435960B57889}" type="presParOf" srcId="{062471FD-AD33-4C6A-AD83-C0677ED4C7D8}" destId="{7212D623-9A0E-44A3-AF9C-B4912A845E92}" srcOrd="0" destOrd="0" presId="urn:microsoft.com/office/officeart/2005/8/layout/orgChart1"/>
    <dgm:cxn modelId="{9E6848B8-8A3F-40CA-9EA1-5FE024BD0E8E}" type="presParOf" srcId="{062471FD-AD33-4C6A-AD83-C0677ED4C7D8}" destId="{E1539FE5-2198-406D-9062-91D3CF951E53}" srcOrd="1" destOrd="0" presId="urn:microsoft.com/office/officeart/2005/8/layout/orgChart1"/>
    <dgm:cxn modelId="{D4DC6B48-48B2-4CDE-B369-343E68A0DB08}" type="presParOf" srcId="{E1539FE5-2198-406D-9062-91D3CF951E53}" destId="{896C7E56-E151-4B80-95E3-632D7A11C55E}" srcOrd="0" destOrd="0" presId="urn:microsoft.com/office/officeart/2005/8/layout/orgChart1"/>
    <dgm:cxn modelId="{0D623677-13D4-43CC-A890-C54C029CEC25}" type="presParOf" srcId="{896C7E56-E151-4B80-95E3-632D7A11C55E}" destId="{98D92B2B-E293-4351-BC7A-BC4FB48C62F6}" srcOrd="0" destOrd="0" presId="urn:microsoft.com/office/officeart/2005/8/layout/orgChart1"/>
    <dgm:cxn modelId="{EAADB877-3D4F-4B32-A68D-86AA2B6DE738}" type="presParOf" srcId="{896C7E56-E151-4B80-95E3-632D7A11C55E}" destId="{80974DD7-A5BC-4841-B6C6-7B231738E666}" srcOrd="1" destOrd="0" presId="urn:microsoft.com/office/officeart/2005/8/layout/orgChart1"/>
    <dgm:cxn modelId="{1AFAD4B3-8FFD-44D0-B5E4-4AB46D437DF5}" type="presParOf" srcId="{E1539FE5-2198-406D-9062-91D3CF951E53}" destId="{2CED9E99-DD2D-4204-B08C-076849B5BEEF}" srcOrd="1" destOrd="0" presId="urn:microsoft.com/office/officeart/2005/8/layout/orgChart1"/>
    <dgm:cxn modelId="{AD2152D5-88E1-4D60-A29F-33B96115F282}" type="presParOf" srcId="{E1539FE5-2198-406D-9062-91D3CF951E53}" destId="{9F5B8731-3A8C-4881-994B-B3AD698A81C5}" srcOrd="2" destOrd="0" presId="urn:microsoft.com/office/officeart/2005/8/layout/orgChart1"/>
    <dgm:cxn modelId="{AC41CB0F-D882-47F5-99CC-1134525B21AD}" type="presParOf" srcId="{062471FD-AD33-4C6A-AD83-C0677ED4C7D8}" destId="{80C372AC-A875-4981-8193-609F52EB4BCF}" srcOrd="2" destOrd="0" presId="urn:microsoft.com/office/officeart/2005/8/layout/orgChart1"/>
    <dgm:cxn modelId="{8869E6DC-A093-4461-8FAA-2DB1C2CE4901}" type="presParOf" srcId="{062471FD-AD33-4C6A-AD83-C0677ED4C7D8}" destId="{BD0AB57A-801E-40E8-BFE3-85F49FC1A26A}" srcOrd="3" destOrd="0" presId="urn:microsoft.com/office/officeart/2005/8/layout/orgChart1"/>
    <dgm:cxn modelId="{C7283DF6-4AAB-4068-BAB8-ACD591087FC6}" type="presParOf" srcId="{BD0AB57A-801E-40E8-BFE3-85F49FC1A26A}" destId="{745663C2-D4B1-4DA4-B3DE-E9B2FD53CE71}" srcOrd="0" destOrd="0" presId="urn:microsoft.com/office/officeart/2005/8/layout/orgChart1"/>
    <dgm:cxn modelId="{AFF1C6C2-76F1-4CF9-BB86-8E4947253B63}" type="presParOf" srcId="{745663C2-D4B1-4DA4-B3DE-E9B2FD53CE71}" destId="{DBA27311-E9BF-400D-8D84-2F16C93C68F9}" srcOrd="0" destOrd="0" presId="urn:microsoft.com/office/officeart/2005/8/layout/orgChart1"/>
    <dgm:cxn modelId="{35C372A9-D517-487D-8457-965DDBEF3352}" type="presParOf" srcId="{745663C2-D4B1-4DA4-B3DE-E9B2FD53CE71}" destId="{C6B76B4F-ABD9-4DB1-8D64-CD1BCC6D0398}" srcOrd="1" destOrd="0" presId="urn:microsoft.com/office/officeart/2005/8/layout/orgChart1"/>
    <dgm:cxn modelId="{FD9F6333-431E-4CF4-BB7A-C2DACD29F2D7}" type="presParOf" srcId="{BD0AB57A-801E-40E8-BFE3-85F49FC1A26A}" destId="{4A7971CA-351B-487D-AAAE-56653304833B}" srcOrd="1" destOrd="0" presId="urn:microsoft.com/office/officeart/2005/8/layout/orgChart1"/>
    <dgm:cxn modelId="{48D30EEE-B84A-44C9-AEC3-730A227CDD34}" type="presParOf" srcId="{BD0AB57A-801E-40E8-BFE3-85F49FC1A26A}" destId="{8A08F14D-51CC-4581-85A6-B32A70A30D82}" srcOrd="2" destOrd="0" presId="urn:microsoft.com/office/officeart/2005/8/layout/orgChart1"/>
    <dgm:cxn modelId="{0A169187-0DE3-445A-AB94-5146A6470B39}" type="presParOf" srcId="{062471FD-AD33-4C6A-AD83-C0677ED4C7D8}" destId="{4FE9B65C-0526-429E-926F-56D677FD2AE2}" srcOrd="4" destOrd="0" presId="urn:microsoft.com/office/officeart/2005/8/layout/orgChart1"/>
    <dgm:cxn modelId="{D6AB0C94-9502-48B8-A385-E16C4F3CEB6B}" type="presParOf" srcId="{062471FD-AD33-4C6A-AD83-C0677ED4C7D8}" destId="{BB3CFA13-95BA-432A-B202-2238AC864FA1}" srcOrd="5" destOrd="0" presId="urn:microsoft.com/office/officeart/2005/8/layout/orgChart1"/>
    <dgm:cxn modelId="{BF9EC65A-59A1-45C0-B082-AB03E3538624}" type="presParOf" srcId="{BB3CFA13-95BA-432A-B202-2238AC864FA1}" destId="{7C8AEC66-6C1C-4A4C-9626-401FC1C0838C}" srcOrd="0" destOrd="0" presId="urn:microsoft.com/office/officeart/2005/8/layout/orgChart1"/>
    <dgm:cxn modelId="{28D445C3-56AD-497E-B9AD-94717ECED3D5}" type="presParOf" srcId="{7C8AEC66-6C1C-4A4C-9626-401FC1C0838C}" destId="{717EF43A-E144-4546-BBFB-89E658791820}" srcOrd="0" destOrd="0" presId="urn:microsoft.com/office/officeart/2005/8/layout/orgChart1"/>
    <dgm:cxn modelId="{9964CC28-35DE-4811-9D2F-135D7E38BDCE}" type="presParOf" srcId="{7C8AEC66-6C1C-4A4C-9626-401FC1C0838C}" destId="{0BBCAA4B-1136-4FBA-B664-327255CBAD0E}" srcOrd="1" destOrd="0" presId="urn:microsoft.com/office/officeart/2005/8/layout/orgChart1"/>
    <dgm:cxn modelId="{050A1FCE-1314-4C7D-A3B8-524278A81C36}" type="presParOf" srcId="{BB3CFA13-95BA-432A-B202-2238AC864FA1}" destId="{91DA9EAB-852E-483F-8480-A69655911652}" srcOrd="1" destOrd="0" presId="urn:microsoft.com/office/officeart/2005/8/layout/orgChart1"/>
    <dgm:cxn modelId="{5F317394-D52F-45AE-B43C-ED1FAA845C2B}" type="presParOf" srcId="{BB3CFA13-95BA-432A-B202-2238AC864FA1}" destId="{C5CF3B8A-9657-4C25-85A1-B49826BEEECE}" srcOrd="2" destOrd="0" presId="urn:microsoft.com/office/officeart/2005/8/layout/orgChart1"/>
    <dgm:cxn modelId="{98F1DB9D-5A7E-4771-938B-B884BAE7FBE4}" type="presParOf" srcId="{B95AA419-571B-460E-AAE5-DBADCABB2269}" destId="{9A7569DD-B9A8-4AD4-BE5B-19A9069180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D4772-A4E9-4A25-897D-99360C7EAA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5DDE6A-D6F1-4B8E-B64B-D69A65C93A47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模型</a:t>
          </a:r>
          <a:r>
            <a:rPr lang="en-US" altLang="zh-CN" sz="1600" dirty="0" smtClean="0">
              <a:latin typeface="+mn-ea"/>
              <a:ea typeface="+mn-ea"/>
            </a:rPr>
            <a:t>(Model)</a:t>
          </a:r>
          <a:endParaRPr lang="zh-CN" altLang="en-US" sz="1600" dirty="0">
            <a:latin typeface="+mn-ea"/>
            <a:ea typeface="+mn-ea"/>
          </a:endParaRPr>
        </a:p>
      </dgm:t>
    </dgm:pt>
    <dgm:pt modelId="{02ECEAD9-6E06-4A06-9317-B54258E78B2D}" type="parTrans" cxnId="{295CAC6B-0085-4AF0-9A49-5DADF593916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56555DC-24CA-479A-982F-14DE3972349B}" type="sibTrans" cxnId="{295CAC6B-0085-4AF0-9A49-5DADF593916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CDD0F02-97AB-4ECF-A75A-2166D49A121D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远程模块</a:t>
          </a:r>
          <a:endParaRPr lang="zh-CN" altLang="en-US" sz="1600" dirty="0">
            <a:latin typeface="+mn-ea"/>
            <a:ea typeface="+mn-ea"/>
          </a:endParaRPr>
        </a:p>
      </dgm:t>
    </dgm:pt>
    <dgm:pt modelId="{A9115E0B-60D7-4DB2-B88E-F8347A153A9D}" type="parTrans" cxnId="{B8F9B4E7-C644-400E-85FA-8A306D2A213C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25B767B-C732-4F8A-950D-0F467C02D6B9}" type="sibTrans" cxnId="{B8F9B4E7-C644-400E-85FA-8A306D2A213C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2451CC82-4399-45DB-AE33-59B8916416CA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OCR </a:t>
          </a:r>
          <a:r>
            <a:rPr lang="zh-CN" altLang="en-US" sz="1600" dirty="0" smtClean="0">
              <a:latin typeface="+mn-ea"/>
              <a:ea typeface="+mn-ea"/>
            </a:rPr>
            <a:t>引擎模块</a:t>
          </a:r>
          <a:endParaRPr lang="zh-CN" altLang="en-US" sz="1600" dirty="0">
            <a:latin typeface="+mn-ea"/>
            <a:ea typeface="+mn-ea"/>
          </a:endParaRPr>
        </a:p>
      </dgm:t>
    </dgm:pt>
    <dgm:pt modelId="{ED512154-6966-4F37-A86E-39EA7A05FE6D}" type="parTrans" cxnId="{8B51B0B4-D293-424C-83EA-7DBFA07D799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F5F7A86-A374-421C-9D9E-7C51612BABFF}" type="sibTrans" cxnId="{8B51B0B4-D293-424C-83EA-7DBFA07D799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AE1CB44-EC53-4E9C-A30C-CE4E82862B9F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B8C58AFE-BC1D-4AC2-8D07-82946C07A049}" type="parTrans" cxnId="{F3222DC3-F996-422B-BFFB-9C8755318F9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A61FEF8-781D-4D54-9F0C-76422DB664C2}" type="sibTrans" cxnId="{F3222DC3-F996-422B-BFFB-9C8755318F9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31CCA73-6D8D-495D-9D39-FD16F43DD982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屏幕坐标定位模块</a:t>
          </a:r>
          <a:endParaRPr lang="zh-CN" altLang="en-US" sz="1600" dirty="0">
            <a:latin typeface="+mn-ea"/>
            <a:ea typeface="+mn-ea"/>
          </a:endParaRPr>
        </a:p>
      </dgm:t>
    </dgm:pt>
    <dgm:pt modelId="{F7F5F954-C940-4126-8D09-BD1CCA9A77EC}" type="parTrans" cxnId="{CC24FE73-3F59-4CAC-8682-C96DCF26A8F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59F9F08-05FE-4860-8F7B-46359C2BB833}" type="sibTrans" cxnId="{CC24FE73-3F59-4CAC-8682-C96DCF26A8F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6B458C4F-2D93-4D91-97DC-4E4C8798EB9C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截屏模块</a:t>
          </a:r>
          <a:endParaRPr lang="zh-CN" altLang="en-US" sz="1600" dirty="0">
            <a:latin typeface="+mn-ea"/>
            <a:ea typeface="+mn-ea"/>
          </a:endParaRPr>
        </a:p>
      </dgm:t>
    </dgm:pt>
    <dgm:pt modelId="{1534E3DF-0BF8-479E-AE23-E4B639DAF46D}" type="parTrans" cxnId="{20D36EA7-4DD3-47E1-9CCF-F3FD9B2CFA8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4BC03D2-7F95-4898-8AD2-DA98AED9CACE}" type="sibTrans" cxnId="{20D36EA7-4DD3-47E1-9CCF-F3FD9B2CFA8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86DD880E-CC78-456A-B7D1-E18637FB6C31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复制查词模块</a:t>
          </a:r>
          <a:endParaRPr lang="zh-CN" altLang="en-US" sz="1600" dirty="0">
            <a:latin typeface="+mn-ea"/>
            <a:ea typeface="+mn-ea"/>
          </a:endParaRPr>
        </a:p>
      </dgm:t>
    </dgm:pt>
    <dgm:pt modelId="{A32E72DD-53FD-44B1-AB98-7924ACA8B1FD}" type="parTrans" cxnId="{EE15D593-7E24-49C4-A337-501F1C7C8B58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480943B-FBAE-422A-BA36-1CA7BC7E957C}" type="sibTrans" cxnId="{EE15D593-7E24-49C4-A337-501F1C7C8B58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7193B99-41E9-4C9B-9AFC-54DB8B4E82C6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在线翻译模块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2CCFE50A-14B9-43E1-BF1A-AF7D2D61BD4A}" type="parTrans" cxnId="{8E679E28-36A7-4050-A7A7-5E36A10A1B8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E155D98-CEE6-420D-9C23-0304C38B7AD7}" type="sibTrans" cxnId="{8E679E28-36A7-4050-A7A7-5E36A10A1B8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2831B21-8CFC-4AF3-978F-4FCE67DFE72A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本地翻译模块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D000F6DD-753F-4FB7-A8F3-73C8FCD03AF1}" type="parTrans" cxnId="{369D69D2-ACA5-4C8F-90D2-BD5A81A17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B02A041-5D9B-4011-832D-9946DE94EB27}" type="sibTrans" cxnId="{369D69D2-ACA5-4C8F-90D2-BD5A81A17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05F0D94-FA1B-401E-A05F-554D1DF4FEC7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有道翻译 </a:t>
          </a:r>
          <a:r>
            <a:rPr lang="en-US" altLang="zh-CN" sz="1600" dirty="0" smtClean="0">
              <a:latin typeface="+mn-ea"/>
              <a:ea typeface="+mn-ea"/>
            </a:rPr>
            <a:t>API</a:t>
          </a:r>
        </a:p>
      </dgm:t>
    </dgm:pt>
    <dgm:pt modelId="{90FB8EEE-9467-4DAF-875B-F94D08AD4CFC}" type="parTrans" cxnId="{71F81E3C-3DA8-47A1-9BE3-1A6A3949090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334C976-0EC5-496B-8EF3-D8CD1430C0C3}" type="sibTrans" cxnId="{71F81E3C-3DA8-47A1-9BE3-1A6A3949090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7C095E9-8122-4007-8263-770138CA2C77}">
      <dgm:prSet phldrT="[文本]" custT="1"/>
      <dgm:spPr/>
      <dgm:t>
        <a:bodyPr/>
        <a:lstStyle/>
        <a:p>
          <a:r>
            <a:rPr lang="en-US" altLang="zh-CN" sz="1600" dirty="0" err="1" smtClean="0">
              <a:latin typeface="+mn-ea"/>
              <a:ea typeface="+mn-ea"/>
            </a:rPr>
            <a:t>WordNet</a:t>
          </a:r>
          <a:r>
            <a:rPr lang="en-US" altLang="zh-CN" sz="1600" dirty="0" smtClean="0">
              <a:latin typeface="+mn-ea"/>
              <a:ea typeface="+mn-ea"/>
            </a:rPr>
            <a:t> </a:t>
          </a:r>
          <a:r>
            <a:rPr lang="zh-CN" altLang="en-US" sz="1600" dirty="0" smtClean="0">
              <a:latin typeface="+mn-ea"/>
              <a:ea typeface="+mn-ea"/>
            </a:rPr>
            <a:t>词典</a:t>
          </a:r>
          <a:endParaRPr lang="zh-CN" altLang="en-US" sz="1600" dirty="0">
            <a:latin typeface="+mn-ea"/>
            <a:ea typeface="+mn-ea"/>
          </a:endParaRPr>
        </a:p>
      </dgm:t>
    </dgm:pt>
    <dgm:pt modelId="{3901C860-A95E-4279-9278-BC7043E3769C}" type="parTrans" cxnId="{3B5D31D9-C8F5-4FF8-A3DD-E52E54349682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1057147-5058-49B2-9D64-A81A9218928C}" type="sibTrans" cxnId="{3B5D31D9-C8F5-4FF8-A3DD-E52E54349682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11FC171-9190-4633-933D-C53DAB495A46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+mn-ea"/>
              <a:ea typeface="+mn-ea"/>
            </a:rPr>
            <a:t>TessTwo</a:t>
          </a:r>
          <a:r>
            <a:rPr lang="en-US" altLang="zh-CN" sz="1600" dirty="0" smtClean="0">
              <a:latin typeface="+mn-ea"/>
              <a:ea typeface="+mn-ea"/>
            </a:rPr>
            <a:t> </a:t>
          </a:r>
          <a:r>
            <a:rPr lang="zh-CN" altLang="en-US" sz="1600" dirty="0" smtClean="0">
              <a:latin typeface="+mn-ea"/>
              <a:ea typeface="+mn-ea"/>
            </a:rPr>
            <a:t>引擎</a:t>
          </a:r>
          <a:endParaRPr lang="zh-CN" altLang="en-US" sz="1600" dirty="0">
            <a:latin typeface="+mn-ea"/>
            <a:ea typeface="+mn-ea"/>
          </a:endParaRPr>
        </a:p>
      </dgm:t>
    </dgm:pt>
    <dgm:pt modelId="{E4123285-61E5-4E9B-A922-50BD383A6246}" type="parTrans" cxnId="{71D4D12B-AB5D-4312-B3E5-A650C0C4A545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E2DC893D-A518-4260-BAFB-5C8109751162}" type="sibTrans" cxnId="{71D4D12B-AB5D-4312-B3E5-A650C0C4A545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24A9296-6182-4BC0-B4B8-3E9A6F3F23AF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OCR </a:t>
          </a:r>
          <a:r>
            <a:rPr lang="zh-CN" altLang="en-US" sz="1600" dirty="0" smtClean="0">
              <a:latin typeface="+mn-ea"/>
              <a:ea typeface="+mn-ea"/>
            </a:rPr>
            <a:t>处理器</a:t>
          </a:r>
          <a:endParaRPr lang="zh-CN" altLang="en-US" sz="1600" dirty="0">
            <a:latin typeface="+mn-ea"/>
            <a:ea typeface="+mn-ea"/>
          </a:endParaRPr>
        </a:p>
      </dgm:t>
    </dgm:pt>
    <dgm:pt modelId="{CF4E891F-AC46-446B-9883-9A6BEEB37E6C}" type="parTrans" cxnId="{F59F0322-1C09-415E-98FD-A471AFB814D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C4C5DC8-2AD2-48C8-931F-6E53E5DEBA2D}" type="sibTrans" cxnId="{F59F0322-1C09-415E-98FD-A471AFB814D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7CF10DA-1449-4432-BB71-A5A8403142AA}">
      <dgm:prSet phldrT="[文本]" custT="1"/>
      <dgm:spPr>
        <a:noFill/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拼写校正模块</a:t>
          </a:r>
          <a:endParaRPr lang="zh-CN" altLang="en-US" sz="1600" dirty="0">
            <a:latin typeface="+mn-ea"/>
            <a:ea typeface="+mn-ea"/>
          </a:endParaRPr>
        </a:p>
      </dgm:t>
    </dgm:pt>
    <dgm:pt modelId="{5E5CDEB8-820F-4EF6-A124-AF04BAE1264B}" type="parTrans" cxnId="{798A5716-46EB-43A3-BC96-E5A5EBD73559}">
      <dgm:prSet/>
      <dgm:spPr/>
      <dgm:t>
        <a:bodyPr/>
        <a:lstStyle/>
        <a:p>
          <a:endParaRPr lang="zh-CN" altLang="en-US"/>
        </a:p>
      </dgm:t>
    </dgm:pt>
    <dgm:pt modelId="{AE130BB9-FF1E-4CDB-9631-F25BB5579D5E}" type="sibTrans" cxnId="{798A5716-46EB-43A3-BC96-E5A5EBD73559}">
      <dgm:prSet/>
      <dgm:spPr/>
      <dgm:t>
        <a:bodyPr/>
        <a:lstStyle/>
        <a:p>
          <a:endParaRPr lang="zh-CN" altLang="en-US"/>
        </a:p>
      </dgm:t>
    </dgm:pt>
    <dgm:pt modelId="{D688ED5D-98D8-479C-88A7-1B6C2C381507}" type="pres">
      <dgm:prSet presAssocID="{DD3D4772-A4E9-4A25-897D-99360C7EA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13A912-3A5B-4165-978F-9CC0C8687367}" type="pres">
      <dgm:prSet presAssocID="{2A5DDE6A-D6F1-4B8E-B64B-D69A65C93A47}" presName="hierRoot1" presStyleCnt="0">
        <dgm:presLayoutVars>
          <dgm:hierBranch val="init"/>
        </dgm:presLayoutVars>
      </dgm:prSet>
      <dgm:spPr/>
    </dgm:pt>
    <dgm:pt modelId="{38B33A04-A72A-4732-B443-166A8AB4F4C7}" type="pres">
      <dgm:prSet presAssocID="{2A5DDE6A-D6F1-4B8E-B64B-D69A65C93A47}" presName="rootComposite1" presStyleCnt="0"/>
      <dgm:spPr/>
    </dgm:pt>
    <dgm:pt modelId="{8428882D-8AC1-496F-AF49-13D5AD3E9C81}" type="pres">
      <dgm:prSet presAssocID="{2A5DDE6A-D6F1-4B8E-B64B-D69A65C93A4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F9ADF0-59E8-4210-BFF3-0942FB4493B6}" type="pres">
      <dgm:prSet presAssocID="{2A5DDE6A-D6F1-4B8E-B64B-D69A65C93A4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D0547F-AC80-4A4A-9993-86B15C6D07B4}" type="pres">
      <dgm:prSet presAssocID="{2A5DDE6A-D6F1-4B8E-B64B-D69A65C93A47}" presName="hierChild2" presStyleCnt="0"/>
      <dgm:spPr/>
    </dgm:pt>
    <dgm:pt modelId="{DA09E646-2A0D-4B49-849D-61B891783648}" type="pres">
      <dgm:prSet presAssocID="{A9115E0B-60D7-4DB2-B88E-F8347A153A9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CBCDDB63-72E5-4561-A18E-CD5D9715EF08}" type="pres">
      <dgm:prSet presAssocID="{5CDD0F02-97AB-4ECF-A75A-2166D49A121D}" presName="hierRoot2" presStyleCnt="0">
        <dgm:presLayoutVars>
          <dgm:hierBranch/>
        </dgm:presLayoutVars>
      </dgm:prSet>
      <dgm:spPr/>
    </dgm:pt>
    <dgm:pt modelId="{ED1B8E02-4B9B-4FFE-89BC-DD44031EC5B0}" type="pres">
      <dgm:prSet presAssocID="{5CDD0F02-97AB-4ECF-A75A-2166D49A121D}" presName="rootComposite" presStyleCnt="0"/>
      <dgm:spPr/>
    </dgm:pt>
    <dgm:pt modelId="{CC6AE8B0-055E-49D7-A9DD-430A861D52E4}" type="pres">
      <dgm:prSet presAssocID="{5CDD0F02-97AB-4ECF-A75A-2166D49A121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D184B6-3F07-4CED-96C3-AA2177FA779E}" type="pres">
      <dgm:prSet presAssocID="{5CDD0F02-97AB-4ECF-A75A-2166D49A121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68E5824-DFA1-4A89-B099-157077301B8E}" type="pres">
      <dgm:prSet presAssocID="{5CDD0F02-97AB-4ECF-A75A-2166D49A121D}" presName="hierChild4" presStyleCnt="0"/>
      <dgm:spPr/>
    </dgm:pt>
    <dgm:pt modelId="{1C9C371D-C5C2-469F-A806-059664D49059}" type="pres">
      <dgm:prSet presAssocID="{F7F5F954-C940-4126-8D09-BD1CCA9A77EC}" presName="Name35" presStyleLbl="parChTrans1D3" presStyleIdx="0" presStyleCnt="7"/>
      <dgm:spPr/>
      <dgm:t>
        <a:bodyPr/>
        <a:lstStyle/>
        <a:p>
          <a:endParaRPr lang="zh-CN" altLang="en-US"/>
        </a:p>
      </dgm:t>
    </dgm:pt>
    <dgm:pt modelId="{D0C73140-85E8-4F53-A911-6E101E4299C2}" type="pres">
      <dgm:prSet presAssocID="{531CCA73-6D8D-495D-9D39-FD16F43DD982}" presName="hierRoot2" presStyleCnt="0">
        <dgm:presLayoutVars>
          <dgm:hierBranch val="init"/>
        </dgm:presLayoutVars>
      </dgm:prSet>
      <dgm:spPr/>
    </dgm:pt>
    <dgm:pt modelId="{524B104C-6EEF-4890-927A-A49121AD4C3A}" type="pres">
      <dgm:prSet presAssocID="{531CCA73-6D8D-495D-9D39-FD16F43DD982}" presName="rootComposite" presStyleCnt="0"/>
      <dgm:spPr/>
    </dgm:pt>
    <dgm:pt modelId="{EDF53911-73F6-4AFD-95EB-085B951D61EC}" type="pres">
      <dgm:prSet presAssocID="{531CCA73-6D8D-495D-9D39-FD16F43DD982}" presName="rootText" presStyleLbl="node3" presStyleIdx="0" presStyleCnt="7" custScaleX="139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9790CA-4016-468D-BDA0-55AF6F1EF6E4}" type="pres">
      <dgm:prSet presAssocID="{531CCA73-6D8D-495D-9D39-FD16F43DD982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D933687C-4F9F-4787-B91E-0E83BE34F6AF}" type="pres">
      <dgm:prSet presAssocID="{531CCA73-6D8D-495D-9D39-FD16F43DD982}" presName="hierChild4" presStyleCnt="0"/>
      <dgm:spPr/>
    </dgm:pt>
    <dgm:pt modelId="{9355F7FE-0415-4FF4-839C-F89024BA7368}" type="pres">
      <dgm:prSet presAssocID="{531CCA73-6D8D-495D-9D39-FD16F43DD982}" presName="hierChild5" presStyleCnt="0"/>
      <dgm:spPr/>
    </dgm:pt>
    <dgm:pt modelId="{C5D1FE74-5661-4A87-B65F-F645A6B2740F}" type="pres">
      <dgm:prSet presAssocID="{1534E3DF-0BF8-479E-AE23-E4B639DAF46D}" presName="Name35" presStyleLbl="parChTrans1D3" presStyleIdx="1" presStyleCnt="7"/>
      <dgm:spPr/>
      <dgm:t>
        <a:bodyPr/>
        <a:lstStyle/>
        <a:p>
          <a:endParaRPr lang="zh-CN" altLang="en-US"/>
        </a:p>
      </dgm:t>
    </dgm:pt>
    <dgm:pt modelId="{A753BD10-7BB8-404E-B87F-1D8894679FF0}" type="pres">
      <dgm:prSet presAssocID="{6B458C4F-2D93-4D91-97DC-4E4C8798EB9C}" presName="hierRoot2" presStyleCnt="0">
        <dgm:presLayoutVars>
          <dgm:hierBranch val="init"/>
        </dgm:presLayoutVars>
      </dgm:prSet>
      <dgm:spPr/>
    </dgm:pt>
    <dgm:pt modelId="{310A9E0D-76C2-4770-B223-69567E7EC32D}" type="pres">
      <dgm:prSet presAssocID="{6B458C4F-2D93-4D91-97DC-4E4C8798EB9C}" presName="rootComposite" presStyleCnt="0"/>
      <dgm:spPr/>
    </dgm:pt>
    <dgm:pt modelId="{E4EDA6F5-D179-4FAC-9E9D-CE9FC002C5D3}" type="pres">
      <dgm:prSet presAssocID="{6B458C4F-2D93-4D91-97DC-4E4C8798EB9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DDE90F-757C-424E-A292-5BBF5BC9D17A}" type="pres">
      <dgm:prSet presAssocID="{6B458C4F-2D93-4D91-97DC-4E4C8798EB9C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F03EEEFB-00F5-4582-93C3-09813D65E526}" type="pres">
      <dgm:prSet presAssocID="{6B458C4F-2D93-4D91-97DC-4E4C8798EB9C}" presName="hierChild4" presStyleCnt="0"/>
      <dgm:spPr/>
    </dgm:pt>
    <dgm:pt modelId="{78C31F55-A1DB-439C-88AA-75E5023F4462}" type="pres">
      <dgm:prSet presAssocID="{6B458C4F-2D93-4D91-97DC-4E4C8798EB9C}" presName="hierChild5" presStyleCnt="0"/>
      <dgm:spPr/>
    </dgm:pt>
    <dgm:pt modelId="{E160B57F-18C2-49F1-8C80-CFD3273D5757}" type="pres">
      <dgm:prSet presAssocID="{5CDD0F02-97AB-4ECF-A75A-2166D49A121D}" presName="hierChild5" presStyleCnt="0"/>
      <dgm:spPr/>
    </dgm:pt>
    <dgm:pt modelId="{16955FB7-DDCD-412E-B91D-261B98EB6A21}" type="pres">
      <dgm:prSet presAssocID="{ED512154-6966-4F37-A86E-39EA7A05FE6D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C894772A-DF49-4198-BA40-01C7C82897F0}" type="pres">
      <dgm:prSet presAssocID="{2451CC82-4399-45DB-AE33-59B8916416CA}" presName="hierRoot2" presStyleCnt="0">
        <dgm:presLayoutVars>
          <dgm:hierBranch/>
        </dgm:presLayoutVars>
      </dgm:prSet>
      <dgm:spPr/>
    </dgm:pt>
    <dgm:pt modelId="{8FCA0FD5-1C36-4FEA-9657-E49899519EBC}" type="pres">
      <dgm:prSet presAssocID="{2451CC82-4399-45DB-AE33-59B8916416CA}" presName="rootComposite" presStyleCnt="0"/>
      <dgm:spPr/>
    </dgm:pt>
    <dgm:pt modelId="{6DC19C32-9F1C-4F75-A5F1-FF9F6F3C4C3B}" type="pres">
      <dgm:prSet presAssocID="{2451CC82-4399-45DB-AE33-59B8916416C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AB6269-208D-4EAF-8C19-FAF070DD978A}" type="pres">
      <dgm:prSet presAssocID="{2451CC82-4399-45DB-AE33-59B8916416CA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066C62DB-9613-45FD-9E04-9CD8D93B1BF4}" type="pres">
      <dgm:prSet presAssocID="{2451CC82-4399-45DB-AE33-59B8916416CA}" presName="hierChild4" presStyleCnt="0"/>
      <dgm:spPr/>
    </dgm:pt>
    <dgm:pt modelId="{55CB483B-3AF6-4372-A7D8-FCAB26E94ABC}" type="pres">
      <dgm:prSet presAssocID="{CF4E891F-AC46-446B-9883-9A6BEEB37E6C}" presName="Name35" presStyleLbl="parChTrans1D3" presStyleIdx="2" presStyleCnt="7"/>
      <dgm:spPr/>
      <dgm:t>
        <a:bodyPr/>
        <a:lstStyle/>
        <a:p>
          <a:endParaRPr lang="zh-CN" altLang="en-US"/>
        </a:p>
      </dgm:t>
    </dgm:pt>
    <dgm:pt modelId="{818E7FED-74CB-4104-AECC-DD5556503937}" type="pres">
      <dgm:prSet presAssocID="{D24A9296-6182-4BC0-B4B8-3E9A6F3F23AF}" presName="hierRoot2" presStyleCnt="0">
        <dgm:presLayoutVars>
          <dgm:hierBranch val="init"/>
        </dgm:presLayoutVars>
      </dgm:prSet>
      <dgm:spPr/>
    </dgm:pt>
    <dgm:pt modelId="{8FF211A1-9100-4AD6-9D96-A168FFAAA92D}" type="pres">
      <dgm:prSet presAssocID="{D24A9296-6182-4BC0-B4B8-3E9A6F3F23AF}" presName="rootComposite" presStyleCnt="0"/>
      <dgm:spPr/>
    </dgm:pt>
    <dgm:pt modelId="{1AB906B8-9DEB-4CD6-9F46-5A2F6B0A0F0D}" type="pres">
      <dgm:prSet presAssocID="{D24A9296-6182-4BC0-B4B8-3E9A6F3F23A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D44876-9ABA-45B0-9748-AEBAAA516DDB}" type="pres">
      <dgm:prSet presAssocID="{D24A9296-6182-4BC0-B4B8-3E9A6F3F23A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D498BA88-5189-4039-AAE2-78F306F06549}" type="pres">
      <dgm:prSet presAssocID="{D24A9296-6182-4BC0-B4B8-3E9A6F3F23AF}" presName="hierChild4" presStyleCnt="0"/>
      <dgm:spPr/>
    </dgm:pt>
    <dgm:pt modelId="{6A146B39-46EA-426E-A359-4B87830AB021}" type="pres">
      <dgm:prSet presAssocID="{D24A9296-6182-4BC0-B4B8-3E9A6F3F23AF}" presName="hierChild5" presStyleCnt="0"/>
      <dgm:spPr/>
    </dgm:pt>
    <dgm:pt modelId="{B924D733-7424-4764-ACA0-41D374AE8B74}" type="pres">
      <dgm:prSet presAssocID="{E4123285-61E5-4E9B-A922-50BD383A6246}" presName="Name35" presStyleLbl="parChTrans1D3" presStyleIdx="3" presStyleCnt="7"/>
      <dgm:spPr/>
      <dgm:t>
        <a:bodyPr/>
        <a:lstStyle/>
        <a:p>
          <a:endParaRPr lang="zh-CN" altLang="en-US"/>
        </a:p>
      </dgm:t>
    </dgm:pt>
    <dgm:pt modelId="{AC3C0052-8155-42C8-8794-3B14BB0ABC89}" type="pres">
      <dgm:prSet presAssocID="{011FC171-9190-4633-933D-C53DAB495A46}" presName="hierRoot2" presStyleCnt="0">
        <dgm:presLayoutVars>
          <dgm:hierBranch val="init"/>
        </dgm:presLayoutVars>
      </dgm:prSet>
      <dgm:spPr/>
    </dgm:pt>
    <dgm:pt modelId="{1380C65D-81B3-43B3-ADFB-BD6510EB061F}" type="pres">
      <dgm:prSet presAssocID="{011FC171-9190-4633-933D-C53DAB495A46}" presName="rootComposite" presStyleCnt="0"/>
      <dgm:spPr/>
    </dgm:pt>
    <dgm:pt modelId="{6E8FCC4E-9DDB-4272-8AB5-E04CD49CDD47}" type="pres">
      <dgm:prSet presAssocID="{011FC171-9190-4633-933D-C53DAB495A46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25D6A0-83C5-4019-901D-F7CCD24B5988}" type="pres">
      <dgm:prSet presAssocID="{011FC171-9190-4633-933D-C53DAB495A46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E8F5FE10-805F-4C17-9B10-15167E0C44CA}" type="pres">
      <dgm:prSet presAssocID="{011FC171-9190-4633-933D-C53DAB495A46}" presName="hierChild4" presStyleCnt="0"/>
      <dgm:spPr/>
    </dgm:pt>
    <dgm:pt modelId="{99E8BD79-404F-4DA6-A27B-B9F6D470C491}" type="pres">
      <dgm:prSet presAssocID="{011FC171-9190-4633-933D-C53DAB495A46}" presName="hierChild5" presStyleCnt="0"/>
      <dgm:spPr/>
    </dgm:pt>
    <dgm:pt modelId="{A0E545CC-6852-4972-92E7-064EB8106DC0}" type="pres">
      <dgm:prSet presAssocID="{2451CC82-4399-45DB-AE33-59B8916416CA}" presName="hierChild5" presStyleCnt="0"/>
      <dgm:spPr/>
    </dgm:pt>
    <dgm:pt modelId="{95161ABA-5FE5-4EA7-8245-220F87AECC73}" type="pres">
      <dgm:prSet presAssocID="{5E5CDEB8-820F-4EF6-A124-AF04BAE1264B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45DD1D2-16AC-4B3F-A651-C4EC87A18D6A}" type="pres">
      <dgm:prSet presAssocID="{D7CF10DA-1449-4432-BB71-A5A8403142AA}" presName="hierRoot2" presStyleCnt="0">
        <dgm:presLayoutVars>
          <dgm:hierBranch val="init"/>
        </dgm:presLayoutVars>
      </dgm:prSet>
      <dgm:spPr/>
    </dgm:pt>
    <dgm:pt modelId="{6C08DE89-35A8-4CC9-9578-B7CC9D755959}" type="pres">
      <dgm:prSet presAssocID="{D7CF10DA-1449-4432-BB71-A5A8403142AA}" presName="rootComposite" presStyleCnt="0"/>
      <dgm:spPr/>
    </dgm:pt>
    <dgm:pt modelId="{B7F8DB65-9806-4D88-9C0D-BD1EF52BF3DC}" type="pres">
      <dgm:prSet presAssocID="{D7CF10DA-1449-4432-BB71-A5A8403142A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579E91-C1A0-4A5F-B691-C0EF07FC7283}" type="pres">
      <dgm:prSet presAssocID="{D7CF10DA-1449-4432-BB71-A5A8403142A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CBB38F-CA45-4EDD-847B-8AEEF1C5955D}" type="pres">
      <dgm:prSet presAssocID="{D7CF10DA-1449-4432-BB71-A5A8403142AA}" presName="hierChild4" presStyleCnt="0"/>
      <dgm:spPr/>
    </dgm:pt>
    <dgm:pt modelId="{C3EFCD40-A735-45DA-9A0F-89322AB49E19}" type="pres">
      <dgm:prSet presAssocID="{D7CF10DA-1449-4432-BB71-A5A8403142AA}" presName="hierChild5" presStyleCnt="0"/>
      <dgm:spPr/>
    </dgm:pt>
    <dgm:pt modelId="{044736F4-9974-483B-8511-011F7A0968FC}" type="pres">
      <dgm:prSet presAssocID="{B8C58AFE-BC1D-4AC2-8D07-82946C07A049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F9895C2-AC0B-46D1-8027-8DCD43096CB5}" type="pres">
      <dgm:prSet presAssocID="{7AE1CB44-EC53-4E9C-A30C-CE4E82862B9F}" presName="hierRoot2" presStyleCnt="0">
        <dgm:presLayoutVars>
          <dgm:hierBranch val="init"/>
        </dgm:presLayoutVars>
      </dgm:prSet>
      <dgm:spPr/>
    </dgm:pt>
    <dgm:pt modelId="{F922BCDB-0EEA-4028-B83C-A5F4E9545732}" type="pres">
      <dgm:prSet presAssocID="{7AE1CB44-EC53-4E9C-A30C-CE4E82862B9F}" presName="rootComposite" presStyleCnt="0"/>
      <dgm:spPr/>
    </dgm:pt>
    <dgm:pt modelId="{BA154BB0-7C7F-4E95-A165-5ED470721FDF}" type="pres">
      <dgm:prSet presAssocID="{7AE1CB44-EC53-4E9C-A30C-CE4E82862B9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5652A7-3CF9-4917-8C5D-3F6C19783990}" type="pres">
      <dgm:prSet presAssocID="{7AE1CB44-EC53-4E9C-A30C-CE4E82862B9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A1210884-1F1E-4546-9FEF-0F8BDA4966F8}" type="pres">
      <dgm:prSet presAssocID="{7AE1CB44-EC53-4E9C-A30C-CE4E82862B9F}" presName="hierChild4" presStyleCnt="0"/>
      <dgm:spPr/>
    </dgm:pt>
    <dgm:pt modelId="{DF10B7C8-938A-408C-A260-11F66872E5C5}" type="pres">
      <dgm:prSet presAssocID="{2CCFE50A-14B9-43E1-BF1A-AF7D2D61BD4A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00EF47BB-7E97-41B1-92EE-9E891926F14C}" type="pres">
      <dgm:prSet presAssocID="{57193B99-41E9-4C9B-9AFC-54DB8B4E82C6}" presName="hierRoot2" presStyleCnt="0">
        <dgm:presLayoutVars>
          <dgm:hierBranch/>
        </dgm:presLayoutVars>
      </dgm:prSet>
      <dgm:spPr/>
    </dgm:pt>
    <dgm:pt modelId="{CA69CD18-A9E1-4588-9F09-AD4979C48533}" type="pres">
      <dgm:prSet presAssocID="{57193B99-41E9-4C9B-9AFC-54DB8B4E82C6}" presName="rootComposite" presStyleCnt="0"/>
      <dgm:spPr/>
    </dgm:pt>
    <dgm:pt modelId="{208F2FBB-2665-4030-829D-B6CCDB83DF4A}" type="pres">
      <dgm:prSet presAssocID="{57193B99-41E9-4C9B-9AFC-54DB8B4E82C6}" presName="rootText" presStyleLbl="node3" presStyleIdx="4" presStyleCnt="7" custScaleX="106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EC174B-ED9B-4DAD-8F8F-6A7839F82A43}" type="pres">
      <dgm:prSet presAssocID="{57193B99-41E9-4C9B-9AFC-54DB8B4E82C6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490F9547-D390-4EFF-8121-67F9E31801F7}" type="pres">
      <dgm:prSet presAssocID="{57193B99-41E9-4C9B-9AFC-54DB8B4E82C6}" presName="hierChild4" presStyleCnt="0"/>
      <dgm:spPr/>
    </dgm:pt>
    <dgm:pt modelId="{067397C7-7886-43CE-A121-9AC632ACD954}" type="pres">
      <dgm:prSet presAssocID="{90FB8EEE-9467-4DAF-875B-F94D08AD4CFC}" presName="Name35" presStyleLbl="parChTrans1D4" presStyleIdx="0" presStyleCnt="2"/>
      <dgm:spPr/>
      <dgm:t>
        <a:bodyPr/>
        <a:lstStyle/>
        <a:p>
          <a:endParaRPr lang="zh-CN" altLang="en-US"/>
        </a:p>
      </dgm:t>
    </dgm:pt>
    <dgm:pt modelId="{8036E116-CCE1-4043-8E39-4892304F45DB}" type="pres">
      <dgm:prSet presAssocID="{F05F0D94-FA1B-401E-A05F-554D1DF4FEC7}" presName="hierRoot2" presStyleCnt="0">
        <dgm:presLayoutVars>
          <dgm:hierBranch val="init"/>
        </dgm:presLayoutVars>
      </dgm:prSet>
      <dgm:spPr/>
    </dgm:pt>
    <dgm:pt modelId="{46BAF00C-831C-4B34-84E3-6D6C80429646}" type="pres">
      <dgm:prSet presAssocID="{F05F0D94-FA1B-401E-A05F-554D1DF4FEC7}" presName="rootComposite" presStyleCnt="0"/>
      <dgm:spPr/>
    </dgm:pt>
    <dgm:pt modelId="{B87D31C4-83DB-4118-8303-1501B3A36B7E}" type="pres">
      <dgm:prSet presAssocID="{F05F0D94-FA1B-401E-A05F-554D1DF4FEC7}" presName="rootText" presStyleLbl="node4" presStyleIdx="0" presStyleCnt="2" custScaleX="1086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92D9B1-F963-4214-A0EC-213BBA4CE188}" type="pres">
      <dgm:prSet presAssocID="{F05F0D94-FA1B-401E-A05F-554D1DF4FEC7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5F963316-56B8-44B1-939C-4A8165A70229}" type="pres">
      <dgm:prSet presAssocID="{F05F0D94-FA1B-401E-A05F-554D1DF4FEC7}" presName="hierChild4" presStyleCnt="0"/>
      <dgm:spPr/>
    </dgm:pt>
    <dgm:pt modelId="{0AD50AA6-23C2-49EB-814C-EEAF49EBCEBE}" type="pres">
      <dgm:prSet presAssocID="{F05F0D94-FA1B-401E-A05F-554D1DF4FEC7}" presName="hierChild5" presStyleCnt="0"/>
      <dgm:spPr/>
    </dgm:pt>
    <dgm:pt modelId="{7FEB2639-FBED-4FCD-8E0F-91E2FC105066}" type="pres">
      <dgm:prSet presAssocID="{57193B99-41E9-4C9B-9AFC-54DB8B4E82C6}" presName="hierChild5" presStyleCnt="0"/>
      <dgm:spPr/>
    </dgm:pt>
    <dgm:pt modelId="{8D6B3500-1B32-402B-8330-48E0EA86830A}" type="pres">
      <dgm:prSet presAssocID="{D000F6DD-753F-4FB7-A8F3-73C8FCD03AF1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674E5B3-DE58-447C-A8CD-9247EC191F82}" type="pres">
      <dgm:prSet presAssocID="{32831B21-8CFC-4AF3-978F-4FCE67DFE72A}" presName="hierRoot2" presStyleCnt="0">
        <dgm:presLayoutVars>
          <dgm:hierBranch/>
        </dgm:presLayoutVars>
      </dgm:prSet>
      <dgm:spPr/>
    </dgm:pt>
    <dgm:pt modelId="{FAC7B91E-13E7-480C-B171-62DFDB4E52FE}" type="pres">
      <dgm:prSet presAssocID="{32831B21-8CFC-4AF3-978F-4FCE67DFE72A}" presName="rootComposite" presStyleCnt="0"/>
      <dgm:spPr/>
    </dgm:pt>
    <dgm:pt modelId="{9C86F7AB-6A19-46E3-A6FB-F9846AC44DCF}" type="pres">
      <dgm:prSet presAssocID="{32831B21-8CFC-4AF3-978F-4FCE67DFE72A}" presName="rootText" presStyleLbl="node3" presStyleIdx="5" presStyleCnt="7" custScaleX="1078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3DCAA9-FB88-4F78-AE26-D546BD5A027E}" type="pres">
      <dgm:prSet presAssocID="{32831B21-8CFC-4AF3-978F-4FCE67DFE72A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48E0601C-9236-4086-B66E-146311BF919E}" type="pres">
      <dgm:prSet presAssocID="{32831B21-8CFC-4AF3-978F-4FCE67DFE72A}" presName="hierChild4" presStyleCnt="0"/>
      <dgm:spPr/>
    </dgm:pt>
    <dgm:pt modelId="{D96582B0-992C-4439-8BB1-1B2A9D2AE670}" type="pres">
      <dgm:prSet presAssocID="{3901C860-A95E-4279-9278-BC7043E3769C}" presName="Name35" presStyleLbl="parChTrans1D4" presStyleIdx="1" presStyleCnt="2"/>
      <dgm:spPr/>
      <dgm:t>
        <a:bodyPr/>
        <a:lstStyle/>
        <a:p>
          <a:endParaRPr lang="zh-CN" altLang="en-US"/>
        </a:p>
      </dgm:t>
    </dgm:pt>
    <dgm:pt modelId="{CAF9870F-0917-455C-9B84-0A7FD1086E86}" type="pres">
      <dgm:prSet presAssocID="{47C095E9-8122-4007-8263-770138CA2C77}" presName="hierRoot2" presStyleCnt="0">
        <dgm:presLayoutVars>
          <dgm:hierBranch val="init"/>
        </dgm:presLayoutVars>
      </dgm:prSet>
      <dgm:spPr/>
    </dgm:pt>
    <dgm:pt modelId="{AD4DAD37-83AF-4164-88D4-8F81AA368E9A}" type="pres">
      <dgm:prSet presAssocID="{47C095E9-8122-4007-8263-770138CA2C77}" presName="rootComposite" presStyleCnt="0"/>
      <dgm:spPr/>
    </dgm:pt>
    <dgm:pt modelId="{37C8103D-3CE4-4750-B28A-53598D7111A7}" type="pres">
      <dgm:prSet presAssocID="{47C095E9-8122-4007-8263-770138CA2C77}" presName="rootText" presStyleLbl="node4" presStyleIdx="1" presStyleCnt="2" custScaleX="1088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14BFB2-0733-468B-9D67-988ECD675541}" type="pres">
      <dgm:prSet presAssocID="{47C095E9-8122-4007-8263-770138CA2C77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E235555E-C067-4EAA-A6EC-68AF80E43314}" type="pres">
      <dgm:prSet presAssocID="{47C095E9-8122-4007-8263-770138CA2C77}" presName="hierChild4" presStyleCnt="0"/>
      <dgm:spPr/>
    </dgm:pt>
    <dgm:pt modelId="{E5EBF9C4-7A0F-48B1-ACFC-AB6824AF916E}" type="pres">
      <dgm:prSet presAssocID="{47C095E9-8122-4007-8263-770138CA2C77}" presName="hierChild5" presStyleCnt="0"/>
      <dgm:spPr/>
    </dgm:pt>
    <dgm:pt modelId="{15D74DBF-D994-4835-8126-6A819504663E}" type="pres">
      <dgm:prSet presAssocID="{32831B21-8CFC-4AF3-978F-4FCE67DFE72A}" presName="hierChild5" presStyleCnt="0"/>
      <dgm:spPr/>
    </dgm:pt>
    <dgm:pt modelId="{3CE86B54-E3C1-4F7A-8F47-1676C099EED6}" type="pres">
      <dgm:prSet presAssocID="{A32E72DD-53FD-44B1-AB98-7924ACA8B1FD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B5FC2864-E7D7-44C0-BCD4-E4F64E4D1141}" type="pres">
      <dgm:prSet presAssocID="{86DD880E-CC78-456A-B7D1-E18637FB6C31}" presName="hierRoot2" presStyleCnt="0">
        <dgm:presLayoutVars>
          <dgm:hierBranch val="init"/>
        </dgm:presLayoutVars>
      </dgm:prSet>
      <dgm:spPr/>
    </dgm:pt>
    <dgm:pt modelId="{0EC7EB59-5837-4E65-8FFE-1BD56135016D}" type="pres">
      <dgm:prSet presAssocID="{86DD880E-CC78-456A-B7D1-E18637FB6C31}" presName="rootComposite" presStyleCnt="0"/>
      <dgm:spPr/>
    </dgm:pt>
    <dgm:pt modelId="{68297AAA-2CA3-485B-9CD0-4DD89C6B41FD}" type="pres">
      <dgm:prSet presAssocID="{86DD880E-CC78-456A-B7D1-E18637FB6C31}" presName="rootText" presStyleLbl="node3" presStyleIdx="6" presStyleCnt="7" custScaleX="1161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C8070C-2CDC-43C3-91B4-A921F8B682CB}" type="pres">
      <dgm:prSet presAssocID="{86DD880E-CC78-456A-B7D1-E18637FB6C3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5BDD66C-C88D-4C6B-B75B-CCA6C3E1C2D6}" type="pres">
      <dgm:prSet presAssocID="{86DD880E-CC78-456A-B7D1-E18637FB6C31}" presName="hierChild4" presStyleCnt="0"/>
      <dgm:spPr/>
    </dgm:pt>
    <dgm:pt modelId="{83A61766-6A3B-4726-86B0-218C515C6863}" type="pres">
      <dgm:prSet presAssocID="{86DD880E-CC78-456A-B7D1-E18637FB6C31}" presName="hierChild5" presStyleCnt="0"/>
      <dgm:spPr/>
    </dgm:pt>
    <dgm:pt modelId="{4C15E834-A457-4D51-9DDE-B2F30772638E}" type="pres">
      <dgm:prSet presAssocID="{7AE1CB44-EC53-4E9C-A30C-CE4E82862B9F}" presName="hierChild5" presStyleCnt="0"/>
      <dgm:spPr/>
    </dgm:pt>
    <dgm:pt modelId="{CEE30B03-8B8C-4BE9-A078-312CDB20F738}" type="pres">
      <dgm:prSet presAssocID="{2A5DDE6A-D6F1-4B8E-B64B-D69A65C93A47}" presName="hierChild3" presStyleCnt="0"/>
      <dgm:spPr/>
    </dgm:pt>
  </dgm:ptLst>
  <dgm:cxnLst>
    <dgm:cxn modelId="{F0D56063-85E2-4049-AC89-3F92E46AF043}" type="presOf" srcId="{57193B99-41E9-4C9B-9AFC-54DB8B4E82C6}" destId="{208F2FBB-2665-4030-829D-B6CCDB83DF4A}" srcOrd="0" destOrd="0" presId="urn:microsoft.com/office/officeart/2005/8/layout/orgChart1"/>
    <dgm:cxn modelId="{881FCFE8-C851-4172-9FF6-1E43F3490675}" type="presOf" srcId="{F05F0D94-FA1B-401E-A05F-554D1DF4FEC7}" destId="{B87D31C4-83DB-4118-8303-1501B3A36B7E}" srcOrd="0" destOrd="0" presId="urn:microsoft.com/office/officeart/2005/8/layout/orgChart1"/>
    <dgm:cxn modelId="{F76AAD7C-4B86-48B3-90DB-ECB5BF801290}" type="presOf" srcId="{011FC171-9190-4633-933D-C53DAB495A46}" destId="{0625D6A0-83C5-4019-901D-F7CCD24B5988}" srcOrd="1" destOrd="0" presId="urn:microsoft.com/office/officeart/2005/8/layout/orgChart1"/>
    <dgm:cxn modelId="{DC69FA80-0F17-470F-99AE-E2430E578463}" type="presOf" srcId="{D24A9296-6182-4BC0-B4B8-3E9A6F3F23AF}" destId="{D0D44876-9ABA-45B0-9748-AEBAAA516DDB}" srcOrd="1" destOrd="0" presId="urn:microsoft.com/office/officeart/2005/8/layout/orgChart1"/>
    <dgm:cxn modelId="{1618E74D-1F5E-43B9-B08C-3E92640786F5}" type="presOf" srcId="{90FB8EEE-9467-4DAF-875B-F94D08AD4CFC}" destId="{067397C7-7886-43CE-A121-9AC632ACD954}" srcOrd="0" destOrd="0" presId="urn:microsoft.com/office/officeart/2005/8/layout/orgChart1"/>
    <dgm:cxn modelId="{17CE3386-B8AB-4BFC-BC65-ED11E058E912}" type="presOf" srcId="{6B458C4F-2D93-4D91-97DC-4E4C8798EB9C}" destId="{E4EDA6F5-D179-4FAC-9E9D-CE9FC002C5D3}" srcOrd="0" destOrd="0" presId="urn:microsoft.com/office/officeart/2005/8/layout/orgChart1"/>
    <dgm:cxn modelId="{D428E96A-A7A6-48A1-B158-0B3DCD44FC7A}" type="presOf" srcId="{531CCA73-6D8D-495D-9D39-FD16F43DD982}" destId="{EDF53911-73F6-4AFD-95EB-085B951D61EC}" srcOrd="0" destOrd="0" presId="urn:microsoft.com/office/officeart/2005/8/layout/orgChart1"/>
    <dgm:cxn modelId="{6931D94E-BEEC-4D37-8936-C68BD731D8B9}" type="presOf" srcId="{A9115E0B-60D7-4DB2-B88E-F8347A153A9D}" destId="{DA09E646-2A0D-4B49-849D-61B891783648}" srcOrd="0" destOrd="0" presId="urn:microsoft.com/office/officeart/2005/8/layout/orgChart1"/>
    <dgm:cxn modelId="{BFFD52A8-5D1B-4544-8506-FEB3A82F20C6}" type="presOf" srcId="{2CCFE50A-14B9-43E1-BF1A-AF7D2D61BD4A}" destId="{DF10B7C8-938A-408C-A260-11F66872E5C5}" srcOrd="0" destOrd="0" presId="urn:microsoft.com/office/officeart/2005/8/layout/orgChart1"/>
    <dgm:cxn modelId="{834982EE-B2DA-423A-A975-265523E96D36}" type="presOf" srcId="{86DD880E-CC78-456A-B7D1-E18637FB6C31}" destId="{68297AAA-2CA3-485B-9CD0-4DD89C6B41FD}" srcOrd="0" destOrd="0" presId="urn:microsoft.com/office/officeart/2005/8/layout/orgChart1"/>
    <dgm:cxn modelId="{FA19138A-69E4-492A-B5D8-EA3FC9602724}" type="presOf" srcId="{86DD880E-CC78-456A-B7D1-E18637FB6C31}" destId="{A9C8070C-2CDC-43C3-91B4-A921F8B682CB}" srcOrd="1" destOrd="0" presId="urn:microsoft.com/office/officeart/2005/8/layout/orgChart1"/>
    <dgm:cxn modelId="{F59F0322-1C09-415E-98FD-A471AFB814D6}" srcId="{2451CC82-4399-45DB-AE33-59B8916416CA}" destId="{D24A9296-6182-4BC0-B4B8-3E9A6F3F23AF}" srcOrd="0" destOrd="0" parTransId="{CF4E891F-AC46-446B-9883-9A6BEEB37E6C}" sibTransId="{1C4C5DC8-2AD2-48C8-931F-6E53E5DEBA2D}"/>
    <dgm:cxn modelId="{866DF0DF-B8EB-40FC-A4D0-6F088F09A94D}" type="presOf" srcId="{DD3D4772-A4E9-4A25-897D-99360C7EAAC7}" destId="{D688ED5D-98D8-479C-88A7-1B6C2C381507}" srcOrd="0" destOrd="0" presId="urn:microsoft.com/office/officeart/2005/8/layout/orgChart1"/>
    <dgm:cxn modelId="{50D06F97-1045-4112-AAFB-8BF8DD5D1CEE}" type="presOf" srcId="{47C095E9-8122-4007-8263-770138CA2C77}" destId="{3014BFB2-0733-468B-9D67-988ECD675541}" srcOrd="1" destOrd="0" presId="urn:microsoft.com/office/officeart/2005/8/layout/orgChart1"/>
    <dgm:cxn modelId="{0A3C31DD-8D42-436A-8007-C7A156406DD0}" type="presOf" srcId="{531CCA73-6D8D-495D-9D39-FD16F43DD982}" destId="{7E9790CA-4016-468D-BDA0-55AF6F1EF6E4}" srcOrd="1" destOrd="0" presId="urn:microsoft.com/office/officeart/2005/8/layout/orgChart1"/>
    <dgm:cxn modelId="{9F9F1E1E-7D77-4932-A2B7-6369B729348A}" type="presOf" srcId="{2451CC82-4399-45DB-AE33-59B8916416CA}" destId="{F2AB6269-208D-4EAF-8C19-FAF070DD978A}" srcOrd="1" destOrd="0" presId="urn:microsoft.com/office/officeart/2005/8/layout/orgChart1"/>
    <dgm:cxn modelId="{D1DD1058-1965-4575-AFF9-81C02EA113CA}" type="presOf" srcId="{F05F0D94-FA1B-401E-A05F-554D1DF4FEC7}" destId="{1F92D9B1-F963-4214-A0EC-213BBA4CE188}" srcOrd="1" destOrd="0" presId="urn:microsoft.com/office/officeart/2005/8/layout/orgChart1"/>
    <dgm:cxn modelId="{018DBFBD-081A-4313-85CC-CFCC5811F616}" type="presOf" srcId="{2A5DDE6A-D6F1-4B8E-B64B-D69A65C93A47}" destId="{9FF9ADF0-59E8-4210-BFF3-0942FB4493B6}" srcOrd="1" destOrd="0" presId="urn:microsoft.com/office/officeart/2005/8/layout/orgChart1"/>
    <dgm:cxn modelId="{D49935F5-8222-4A0D-BC6A-E59BCB9702FD}" type="presOf" srcId="{7AE1CB44-EC53-4E9C-A30C-CE4E82862B9F}" destId="{BA154BB0-7C7F-4E95-A165-5ED470721FDF}" srcOrd="0" destOrd="0" presId="urn:microsoft.com/office/officeart/2005/8/layout/orgChart1"/>
    <dgm:cxn modelId="{B3B87E35-FA62-4D97-8F36-FA504AED05CF}" type="presOf" srcId="{5CDD0F02-97AB-4ECF-A75A-2166D49A121D}" destId="{96D184B6-3F07-4CED-96C3-AA2177FA779E}" srcOrd="1" destOrd="0" presId="urn:microsoft.com/office/officeart/2005/8/layout/orgChart1"/>
    <dgm:cxn modelId="{EE15D593-7E24-49C4-A337-501F1C7C8B58}" srcId="{7AE1CB44-EC53-4E9C-A30C-CE4E82862B9F}" destId="{86DD880E-CC78-456A-B7D1-E18637FB6C31}" srcOrd="2" destOrd="0" parTransId="{A32E72DD-53FD-44B1-AB98-7924ACA8B1FD}" sibTransId="{1480943B-FBAE-422A-BA36-1CA7BC7E957C}"/>
    <dgm:cxn modelId="{BD1A2708-C7FC-47BA-B079-09F7FA38A29B}" type="presOf" srcId="{D000F6DD-753F-4FB7-A8F3-73C8FCD03AF1}" destId="{8D6B3500-1B32-402B-8330-48E0EA86830A}" srcOrd="0" destOrd="0" presId="urn:microsoft.com/office/officeart/2005/8/layout/orgChart1"/>
    <dgm:cxn modelId="{DF1DFB30-C8F8-4093-B5B4-9235A2E191E1}" type="presOf" srcId="{ED512154-6966-4F37-A86E-39EA7A05FE6D}" destId="{16955FB7-DDCD-412E-B91D-261B98EB6A21}" srcOrd="0" destOrd="0" presId="urn:microsoft.com/office/officeart/2005/8/layout/orgChart1"/>
    <dgm:cxn modelId="{387E1230-D20E-4DC2-890B-5F098D09F30C}" type="presOf" srcId="{D24A9296-6182-4BC0-B4B8-3E9A6F3F23AF}" destId="{1AB906B8-9DEB-4CD6-9F46-5A2F6B0A0F0D}" srcOrd="0" destOrd="0" presId="urn:microsoft.com/office/officeart/2005/8/layout/orgChart1"/>
    <dgm:cxn modelId="{60D32B1E-1E94-4FB6-B282-5E375B7F0EAA}" type="presOf" srcId="{D7CF10DA-1449-4432-BB71-A5A8403142AA}" destId="{B7F8DB65-9806-4D88-9C0D-BD1EF52BF3DC}" srcOrd="0" destOrd="0" presId="urn:microsoft.com/office/officeart/2005/8/layout/orgChart1"/>
    <dgm:cxn modelId="{2B80B9C2-4FEB-49BA-B3BB-C6449984B243}" type="presOf" srcId="{57193B99-41E9-4C9B-9AFC-54DB8B4E82C6}" destId="{44EC174B-ED9B-4DAD-8F8F-6A7839F82A43}" srcOrd="1" destOrd="0" presId="urn:microsoft.com/office/officeart/2005/8/layout/orgChart1"/>
    <dgm:cxn modelId="{57AE38B6-2D97-46F6-A377-934D5E0E6896}" type="presOf" srcId="{011FC171-9190-4633-933D-C53DAB495A46}" destId="{6E8FCC4E-9DDB-4272-8AB5-E04CD49CDD47}" srcOrd="0" destOrd="0" presId="urn:microsoft.com/office/officeart/2005/8/layout/orgChart1"/>
    <dgm:cxn modelId="{FF02D43E-5AA0-4095-B2A6-9A4BE230CAD7}" type="presOf" srcId="{A32E72DD-53FD-44B1-AB98-7924ACA8B1FD}" destId="{3CE86B54-E3C1-4F7A-8F47-1676C099EED6}" srcOrd="0" destOrd="0" presId="urn:microsoft.com/office/officeart/2005/8/layout/orgChart1"/>
    <dgm:cxn modelId="{295CAC6B-0085-4AF0-9A49-5DADF593916F}" srcId="{DD3D4772-A4E9-4A25-897D-99360C7EAAC7}" destId="{2A5DDE6A-D6F1-4B8E-B64B-D69A65C93A47}" srcOrd="0" destOrd="0" parTransId="{02ECEAD9-6E06-4A06-9317-B54258E78B2D}" sibTransId="{556555DC-24CA-479A-982F-14DE3972349B}"/>
    <dgm:cxn modelId="{CC24FE73-3F59-4CAC-8682-C96DCF26A8F0}" srcId="{5CDD0F02-97AB-4ECF-A75A-2166D49A121D}" destId="{531CCA73-6D8D-495D-9D39-FD16F43DD982}" srcOrd="0" destOrd="0" parTransId="{F7F5F954-C940-4126-8D09-BD1CCA9A77EC}" sibTransId="{759F9F08-05FE-4860-8F7B-46359C2BB833}"/>
    <dgm:cxn modelId="{71D4D12B-AB5D-4312-B3E5-A650C0C4A545}" srcId="{2451CC82-4399-45DB-AE33-59B8916416CA}" destId="{011FC171-9190-4633-933D-C53DAB495A46}" srcOrd="1" destOrd="0" parTransId="{E4123285-61E5-4E9B-A922-50BD383A6246}" sibTransId="{E2DC893D-A518-4260-BAFB-5C8109751162}"/>
    <dgm:cxn modelId="{369D69D2-ACA5-4C8F-90D2-BD5A81A17757}" srcId="{7AE1CB44-EC53-4E9C-A30C-CE4E82862B9F}" destId="{32831B21-8CFC-4AF3-978F-4FCE67DFE72A}" srcOrd="1" destOrd="0" parTransId="{D000F6DD-753F-4FB7-A8F3-73C8FCD03AF1}" sibTransId="{4B02A041-5D9B-4011-832D-9946DE94EB27}"/>
    <dgm:cxn modelId="{0FEBF19C-DC9C-4A1B-8974-F3D69E37BF77}" type="presOf" srcId="{5CDD0F02-97AB-4ECF-A75A-2166D49A121D}" destId="{CC6AE8B0-055E-49D7-A9DD-430A861D52E4}" srcOrd="0" destOrd="0" presId="urn:microsoft.com/office/officeart/2005/8/layout/orgChart1"/>
    <dgm:cxn modelId="{0CC0803F-34D9-41DB-9687-EA6BF8870F22}" type="presOf" srcId="{6B458C4F-2D93-4D91-97DC-4E4C8798EB9C}" destId="{B7DDE90F-757C-424E-A292-5BBF5BC9D17A}" srcOrd="1" destOrd="0" presId="urn:microsoft.com/office/officeart/2005/8/layout/orgChart1"/>
    <dgm:cxn modelId="{5FAF91D3-2FEE-430A-9269-967CB53D2966}" type="presOf" srcId="{B8C58AFE-BC1D-4AC2-8D07-82946C07A049}" destId="{044736F4-9974-483B-8511-011F7A0968FC}" srcOrd="0" destOrd="0" presId="urn:microsoft.com/office/officeart/2005/8/layout/orgChart1"/>
    <dgm:cxn modelId="{14968CE4-6322-4C2E-8650-85AD4FEEC61B}" type="presOf" srcId="{3901C860-A95E-4279-9278-BC7043E3769C}" destId="{D96582B0-992C-4439-8BB1-1B2A9D2AE670}" srcOrd="0" destOrd="0" presId="urn:microsoft.com/office/officeart/2005/8/layout/orgChart1"/>
    <dgm:cxn modelId="{706703DC-BCF6-4BEA-AE8E-5FDBA63A3E73}" type="presOf" srcId="{32831B21-8CFC-4AF3-978F-4FCE67DFE72A}" destId="{9C86F7AB-6A19-46E3-A6FB-F9846AC44DCF}" srcOrd="0" destOrd="0" presId="urn:microsoft.com/office/officeart/2005/8/layout/orgChart1"/>
    <dgm:cxn modelId="{71F81E3C-3DA8-47A1-9BE3-1A6A3949090E}" srcId="{57193B99-41E9-4C9B-9AFC-54DB8B4E82C6}" destId="{F05F0D94-FA1B-401E-A05F-554D1DF4FEC7}" srcOrd="0" destOrd="0" parTransId="{90FB8EEE-9467-4DAF-875B-F94D08AD4CFC}" sibTransId="{9334C976-0EC5-496B-8EF3-D8CD1430C0C3}"/>
    <dgm:cxn modelId="{FC611A86-3F8C-46BB-B864-C1C4BC8EC6EF}" type="presOf" srcId="{D7CF10DA-1449-4432-BB71-A5A8403142AA}" destId="{49579E91-C1A0-4A5F-B691-C0EF07FC7283}" srcOrd="1" destOrd="0" presId="urn:microsoft.com/office/officeart/2005/8/layout/orgChart1"/>
    <dgm:cxn modelId="{E4324B7C-85D1-4715-86C5-F70E5E26988C}" type="presOf" srcId="{E4123285-61E5-4E9B-A922-50BD383A6246}" destId="{B924D733-7424-4764-ACA0-41D374AE8B74}" srcOrd="0" destOrd="0" presId="urn:microsoft.com/office/officeart/2005/8/layout/orgChart1"/>
    <dgm:cxn modelId="{798A5716-46EB-43A3-BC96-E5A5EBD73559}" srcId="{2A5DDE6A-D6F1-4B8E-B64B-D69A65C93A47}" destId="{D7CF10DA-1449-4432-BB71-A5A8403142AA}" srcOrd="2" destOrd="0" parTransId="{5E5CDEB8-820F-4EF6-A124-AF04BAE1264B}" sibTransId="{AE130BB9-FF1E-4CDB-9631-F25BB5579D5E}"/>
    <dgm:cxn modelId="{38C63EB1-0772-4BD9-AAB0-1AB8C415433E}" type="presOf" srcId="{47C095E9-8122-4007-8263-770138CA2C77}" destId="{37C8103D-3CE4-4750-B28A-53598D7111A7}" srcOrd="0" destOrd="0" presId="urn:microsoft.com/office/officeart/2005/8/layout/orgChart1"/>
    <dgm:cxn modelId="{3B5D31D9-C8F5-4FF8-A3DD-E52E54349682}" srcId="{32831B21-8CFC-4AF3-978F-4FCE67DFE72A}" destId="{47C095E9-8122-4007-8263-770138CA2C77}" srcOrd="0" destOrd="0" parTransId="{3901C860-A95E-4279-9278-BC7043E3769C}" sibTransId="{91057147-5058-49B2-9D64-A81A9218928C}"/>
    <dgm:cxn modelId="{B6EFF488-176C-4D5B-9BFB-8F1B094694E7}" type="presOf" srcId="{F7F5F954-C940-4126-8D09-BD1CCA9A77EC}" destId="{1C9C371D-C5C2-469F-A806-059664D49059}" srcOrd="0" destOrd="0" presId="urn:microsoft.com/office/officeart/2005/8/layout/orgChart1"/>
    <dgm:cxn modelId="{BCF8D500-7533-4047-9119-460948CB25E3}" type="presOf" srcId="{CF4E891F-AC46-446B-9883-9A6BEEB37E6C}" destId="{55CB483B-3AF6-4372-A7D8-FCAB26E94ABC}" srcOrd="0" destOrd="0" presId="urn:microsoft.com/office/officeart/2005/8/layout/orgChart1"/>
    <dgm:cxn modelId="{C9A192FF-6BCA-4C1D-8D77-989DE5280775}" type="presOf" srcId="{1534E3DF-0BF8-479E-AE23-E4B639DAF46D}" destId="{C5D1FE74-5661-4A87-B65F-F645A6B2740F}" srcOrd="0" destOrd="0" presId="urn:microsoft.com/office/officeart/2005/8/layout/orgChart1"/>
    <dgm:cxn modelId="{B8F9B4E7-C644-400E-85FA-8A306D2A213C}" srcId="{2A5DDE6A-D6F1-4B8E-B64B-D69A65C93A47}" destId="{5CDD0F02-97AB-4ECF-A75A-2166D49A121D}" srcOrd="0" destOrd="0" parTransId="{A9115E0B-60D7-4DB2-B88E-F8347A153A9D}" sibTransId="{025B767B-C732-4F8A-950D-0F467C02D6B9}"/>
    <dgm:cxn modelId="{20D36EA7-4DD3-47E1-9CCF-F3FD9B2CFA8E}" srcId="{5CDD0F02-97AB-4ECF-A75A-2166D49A121D}" destId="{6B458C4F-2D93-4D91-97DC-4E4C8798EB9C}" srcOrd="1" destOrd="0" parTransId="{1534E3DF-0BF8-479E-AE23-E4B639DAF46D}" sibTransId="{F4BC03D2-7F95-4898-8AD2-DA98AED9CACE}"/>
    <dgm:cxn modelId="{DC42B9D7-EBB0-4FAE-8F99-1052A210F383}" type="presOf" srcId="{5E5CDEB8-820F-4EF6-A124-AF04BAE1264B}" destId="{95161ABA-5FE5-4EA7-8245-220F87AECC73}" srcOrd="0" destOrd="0" presId="urn:microsoft.com/office/officeart/2005/8/layout/orgChart1"/>
    <dgm:cxn modelId="{F634520C-017D-4C8D-92CA-D0486A8C13AC}" type="presOf" srcId="{32831B21-8CFC-4AF3-978F-4FCE67DFE72A}" destId="{8B3DCAA9-FB88-4F78-AE26-D546BD5A027E}" srcOrd="1" destOrd="0" presId="urn:microsoft.com/office/officeart/2005/8/layout/orgChart1"/>
    <dgm:cxn modelId="{6ED8529E-DA98-4519-84D7-2F128F09746F}" type="presOf" srcId="{2A5DDE6A-D6F1-4B8E-B64B-D69A65C93A47}" destId="{8428882D-8AC1-496F-AF49-13D5AD3E9C81}" srcOrd="0" destOrd="0" presId="urn:microsoft.com/office/officeart/2005/8/layout/orgChart1"/>
    <dgm:cxn modelId="{EB85E0ED-8D97-4CB4-AD50-8CE8E71E1614}" type="presOf" srcId="{2451CC82-4399-45DB-AE33-59B8916416CA}" destId="{6DC19C32-9F1C-4F75-A5F1-FF9F6F3C4C3B}" srcOrd="0" destOrd="0" presId="urn:microsoft.com/office/officeart/2005/8/layout/orgChart1"/>
    <dgm:cxn modelId="{2BA4EB54-7AF0-40F5-B5F4-8D389F9D9028}" type="presOf" srcId="{7AE1CB44-EC53-4E9C-A30C-CE4E82862B9F}" destId="{7E5652A7-3CF9-4917-8C5D-3F6C19783990}" srcOrd="1" destOrd="0" presId="urn:microsoft.com/office/officeart/2005/8/layout/orgChart1"/>
    <dgm:cxn modelId="{8B51B0B4-D293-424C-83EA-7DBFA07D799E}" srcId="{2A5DDE6A-D6F1-4B8E-B64B-D69A65C93A47}" destId="{2451CC82-4399-45DB-AE33-59B8916416CA}" srcOrd="1" destOrd="0" parTransId="{ED512154-6966-4F37-A86E-39EA7A05FE6D}" sibTransId="{AF5F7A86-A374-421C-9D9E-7C51612BABFF}"/>
    <dgm:cxn modelId="{8E679E28-36A7-4050-A7A7-5E36A10A1B8D}" srcId="{7AE1CB44-EC53-4E9C-A30C-CE4E82862B9F}" destId="{57193B99-41E9-4C9B-9AFC-54DB8B4E82C6}" srcOrd="0" destOrd="0" parTransId="{2CCFE50A-14B9-43E1-BF1A-AF7D2D61BD4A}" sibTransId="{FE155D98-CEE6-420D-9C23-0304C38B7AD7}"/>
    <dgm:cxn modelId="{F3222DC3-F996-422B-BFFB-9C8755318F9F}" srcId="{2A5DDE6A-D6F1-4B8E-B64B-D69A65C93A47}" destId="{7AE1CB44-EC53-4E9C-A30C-CE4E82862B9F}" srcOrd="3" destOrd="0" parTransId="{B8C58AFE-BC1D-4AC2-8D07-82946C07A049}" sibTransId="{BA61FEF8-781D-4D54-9F0C-76422DB664C2}"/>
    <dgm:cxn modelId="{AEC02FE9-CD93-41AE-99DD-D2261360C23E}" type="presParOf" srcId="{D688ED5D-98D8-479C-88A7-1B6C2C381507}" destId="{1C13A912-3A5B-4165-978F-9CC0C8687367}" srcOrd="0" destOrd="0" presId="urn:microsoft.com/office/officeart/2005/8/layout/orgChart1"/>
    <dgm:cxn modelId="{ED2F0CC9-A88C-4780-882A-131634767734}" type="presParOf" srcId="{1C13A912-3A5B-4165-978F-9CC0C8687367}" destId="{38B33A04-A72A-4732-B443-166A8AB4F4C7}" srcOrd="0" destOrd="0" presId="urn:microsoft.com/office/officeart/2005/8/layout/orgChart1"/>
    <dgm:cxn modelId="{336ADC00-6B84-4F53-9066-190F441BFDAF}" type="presParOf" srcId="{38B33A04-A72A-4732-B443-166A8AB4F4C7}" destId="{8428882D-8AC1-496F-AF49-13D5AD3E9C81}" srcOrd="0" destOrd="0" presId="urn:microsoft.com/office/officeart/2005/8/layout/orgChart1"/>
    <dgm:cxn modelId="{16353873-C361-4153-AFD0-5123CC05556E}" type="presParOf" srcId="{38B33A04-A72A-4732-B443-166A8AB4F4C7}" destId="{9FF9ADF0-59E8-4210-BFF3-0942FB4493B6}" srcOrd="1" destOrd="0" presId="urn:microsoft.com/office/officeart/2005/8/layout/orgChart1"/>
    <dgm:cxn modelId="{9D7868D7-58B5-4616-B8A0-4D96218D1767}" type="presParOf" srcId="{1C13A912-3A5B-4165-978F-9CC0C8687367}" destId="{7DD0547F-AC80-4A4A-9993-86B15C6D07B4}" srcOrd="1" destOrd="0" presId="urn:microsoft.com/office/officeart/2005/8/layout/orgChart1"/>
    <dgm:cxn modelId="{F301A6AA-E413-4302-9002-C700B3FA7B9A}" type="presParOf" srcId="{7DD0547F-AC80-4A4A-9993-86B15C6D07B4}" destId="{DA09E646-2A0D-4B49-849D-61B891783648}" srcOrd="0" destOrd="0" presId="urn:microsoft.com/office/officeart/2005/8/layout/orgChart1"/>
    <dgm:cxn modelId="{C7BE31A5-C6B8-49B9-8858-53A3C3A029C3}" type="presParOf" srcId="{7DD0547F-AC80-4A4A-9993-86B15C6D07B4}" destId="{CBCDDB63-72E5-4561-A18E-CD5D9715EF08}" srcOrd="1" destOrd="0" presId="urn:microsoft.com/office/officeart/2005/8/layout/orgChart1"/>
    <dgm:cxn modelId="{D34CC19E-3C8B-4923-88B9-8011BD5239C2}" type="presParOf" srcId="{CBCDDB63-72E5-4561-A18E-CD5D9715EF08}" destId="{ED1B8E02-4B9B-4FFE-89BC-DD44031EC5B0}" srcOrd="0" destOrd="0" presId="urn:microsoft.com/office/officeart/2005/8/layout/orgChart1"/>
    <dgm:cxn modelId="{6CD1F5FF-09F5-4E0B-9B9C-8D2E8F3230F2}" type="presParOf" srcId="{ED1B8E02-4B9B-4FFE-89BC-DD44031EC5B0}" destId="{CC6AE8B0-055E-49D7-A9DD-430A861D52E4}" srcOrd="0" destOrd="0" presId="urn:microsoft.com/office/officeart/2005/8/layout/orgChart1"/>
    <dgm:cxn modelId="{5C5A39AA-DAE9-4CB7-AA70-0BD66397232E}" type="presParOf" srcId="{ED1B8E02-4B9B-4FFE-89BC-DD44031EC5B0}" destId="{96D184B6-3F07-4CED-96C3-AA2177FA779E}" srcOrd="1" destOrd="0" presId="urn:microsoft.com/office/officeart/2005/8/layout/orgChart1"/>
    <dgm:cxn modelId="{6AC680F4-3F69-4F5A-B0BC-A56DAC8D3D7A}" type="presParOf" srcId="{CBCDDB63-72E5-4561-A18E-CD5D9715EF08}" destId="{468E5824-DFA1-4A89-B099-157077301B8E}" srcOrd="1" destOrd="0" presId="urn:microsoft.com/office/officeart/2005/8/layout/orgChart1"/>
    <dgm:cxn modelId="{4CF0ED57-C082-45A7-B7F4-115879B1B559}" type="presParOf" srcId="{468E5824-DFA1-4A89-B099-157077301B8E}" destId="{1C9C371D-C5C2-469F-A806-059664D49059}" srcOrd="0" destOrd="0" presId="urn:microsoft.com/office/officeart/2005/8/layout/orgChart1"/>
    <dgm:cxn modelId="{1A4DEE05-697B-46F2-917A-F40B81380B80}" type="presParOf" srcId="{468E5824-DFA1-4A89-B099-157077301B8E}" destId="{D0C73140-85E8-4F53-A911-6E101E4299C2}" srcOrd="1" destOrd="0" presId="urn:microsoft.com/office/officeart/2005/8/layout/orgChart1"/>
    <dgm:cxn modelId="{A0391D20-864A-4454-BA95-49816763E270}" type="presParOf" srcId="{D0C73140-85E8-4F53-A911-6E101E4299C2}" destId="{524B104C-6EEF-4890-927A-A49121AD4C3A}" srcOrd="0" destOrd="0" presId="urn:microsoft.com/office/officeart/2005/8/layout/orgChart1"/>
    <dgm:cxn modelId="{6FC0AFAD-4146-4AB2-B879-2A4D3F84E87D}" type="presParOf" srcId="{524B104C-6EEF-4890-927A-A49121AD4C3A}" destId="{EDF53911-73F6-4AFD-95EB-085B951D61EC}" srcOrd="0" destOrd="0" presId="urn:microsoft.com/office/officeart/2005/8/layout/orgChart1"/>
    <dgm:cxn modelId="{3E75EB0A-562E-468C-9F72-E8B9CCB6B781}" type="presParOf" srcId="{524B104C-6EEF-4890-927A-A49121AD4C3A}" destId="{7E9790CA-4016-468D-BDA0-55AF6F1EF6E4}" srcOrd="1" destOrd="0" presId="urn:microsoft.com/office/officeart/2005/8/layout/orgChart1"/>
    <dgm:cxn modelId="{CE5868BF-4DF2-4B1A-B61B-8D5647B6241D}" type="presParOf" srcId="{D0C73140-85E8-4F53-A911-6E101E4299C2}" destId="{D933687C-4F9F-4787-B91E-0E83BE34F6AF}" srcOrd="1" destOrd="0" presId="urn:microsoft.com/office/officeart/2005/8/layout/orgChart1"/>
    <dgm:cxn modelId="{76F17AF8-2978-4B80-9C90-F29FAAC769BC}" type="presParOf" srcId="{D0C73140-85E8-4F53-A911-6E101E4299C2}" destId="{9355F7FE-0415-4FF4-839C-F89024BA7368}" srcOrd="2" destOrd="0" presId="urn:microsoft.com/office/officeart/2005/8/layout/orgChart1"/>
    <dgm:cxn modelId="{CFED184F-409E-422B-8889-B8D391521F98}" type="presParOf" srcId="{468E5824-DFA1-4A89-B099-157077301B8E}" destId="{C5D1FE74-5661-4A87-B65F-F645A6B2740F}" srcOrd="2" destOrd="0" presId="urn:microsoft.com/office/officeart/2005/8/layout/orgChart1"/>
    <dgm:cxn modelId="{9230FC50-301A-4E72-AAB2-2467EBCBB6CE}" type="presParOf" srcId="{468E5824-DFA1-4A89-B099-157077301B8E}" destId="{A753BD10-7BB8-404E-B87F-1D8894679FF0}" srcOrd="3" destOrd="0" presId="urn:microsoft.com/office/officeart/2005/8/layout/orgChart1"/>
    <dgm:cxn modelId="{D2CCDFE5-3E0C-4592-BB64-A50D044C9988}" type="presParOf" srcId="{A753BD10-7BB8-404E-B87F-1D8894679FF0}" destId="{310A9E0D-76C2-4770-B223-69567E7EC32D}" srcOrd="0" destOrd="0" presId="urn:microsoft.com/office/officeart/2005/8/layout/orgChart1"/>
    <dgm:cxn modelId="{C2323290-D739-4137-AF78-D6344952657B}" type="presParOf" srcId="{310A9E0D-76C2-4770-B223-69567E7EC32D}" destId="{E4EDA6F5-D179-4FAC-9E9D-CE9FC002C5D3}" srcOrd="0" destOrd="0" presId="urn:microsoft.com/office/officeart/2005/8/layout/orgChart1"/>
    <dgm:cxn modelId="{C89E14D5-AB0E-41DF-90F1-E35850086576}" type="presParOf" srcId="{310A9E0D-76C2-4770-B223-69567E7EC32D}" destId="{B7DDE90F-757C-424E-A292-5BBF5BC9D17A}" srcOrd="1" destOrd="0" presId="urn:microsoft.com/office/officeart/2005/8/layout/orgChart1"/>
    <dgm:cxn modelId="{9CA3B085-D3CB-45CA-B83C-FA8331A6C6E2}" type="presParOf" srcId="{A753BD10-7BB8-404E-B87F-1D8894679FF0}" destId="{F03EEEFB-00F5-4582-93C3-09813D65E526}" srcOrd="1" destOrd="0" presId="urn:microsoft.com/office/officeart/2005/8/layout/orgChart1"/>
    <dgm:cxn modelId="{E5D8EBAD-D7E2-4D4B-B5E3-B21B3FAF7F64}" type="presParOf" srcId="{A753BD10-7BB8-404E-B87F-1D8894679FF0}" destId="{78C31F55-A1DB-439C-88AA-75E5023F4462}" srcOrd="2" destOrd="0" presId="urn:microsoft.com/office/officeart/2005/8/layout/orgChart1"/>
    <dgm:cxn modelId="{1DD705DB-CC88-44F3-980A-D78D922CB9B9}" type="presParOf" srcId="{CBCDDB63-72E5-4561-A18E-CD5D9715EF08}" destId="{E160B57F-18C2-49F1-8C80-CFD3273D5757}" srcOrd="2" destOrd="0" presId="urn:microsoft.com/office/officeart/2005/8/layout/orgChart1"/>
    <dgm:cxn modelId="{BC0C9646-3338-4604-8FA9-5929C49602F7}" type="presParOf" srcId="{7DD0547F-AC80-4A4A-9993-86B15C6D07B4}" destId="{16955FB7-DDCD-412E-B91D-261B98EB6A21}" srcOrd="2" destOrd="0" presId="urn:microsoft.com/office/officeart/2005/8/layout/orgChart1"/>
    <dgm:cxn modelId="{297E74A6-C935-44F0-8BE9-DD92FF33F982}" type="presParOf" srcId="{7DD0547F-AC80-4A4A-9993-86B15C6D07B4}" destId="{C894772A-DF49-4198-BA40-01C7C82897F0}" srcOrd="3" destOrd="0" presId="urn:microsoft.com/office/officeart/2005/8/layout/orgChart1"/>
    <dgm:cxn modelId="{83311793-7BE8-4B1A-B4A0-078A45007474}" type="presParOf" srcId="{C894772A-DF49-4198-BA40-01C7C82897F0}" destId="{8FCA0FD5-1C36-4FEA-9657-E49899519EBC}" srcOrd="0" destOrd="0" presId="urn:microsoft.com/office/officeart/2005/8/layout/orgChart1"/>
    <dgm:cxn modelId="{1826AE4E-6A39-43FA-933E-DC6145487210}" type="presParOf" srcId="{8FCA0FD5-1C36-4FEA-9657-E49899519EBC}" destId="{6DC19C32-9F1C-4F75-A5F1-FF9F6F3C4C3B}" srcOrd="0" destOrd="0" presId="urn:microsoft.com/office/officeart/2005/8/layout/orgChart1"/>
    <dgm:cxn modelId="{7B489FF2-8C05-4DFB-B973-EF9FAEE6BB1C}" type="presParOf" srcId="{8FCA0FD5-1C36-4FEA-9657-E49899519EBC}" destId="{F2AB6269-208D-4EAF-8C19-FAF070DD978A}" srcOrd="1" destOrd="0" presId="urn:microsoft.com/office/officeart/2005/8/layout/orgChart1"/>
    <dgm:cxn modelId="{9BA2AEE5-39D3-46FC-A951-E1F714D8F32B}" type="presParOf" srcId="{C894772A-DF49-4198-BA40-01C7C82897F0}" destId="{066C62DB-9613-45FD-9E04-9CD8D93B1BF4}" srcOrd="1" destOrd="0" presId="urn:microsoft.com/office/officeart/2005/8/layout/orgChart1"/>
    <dgm:cxn modelId="{DD8875BF-6145-473E-A053-A9A4D49A27A8}" type="presParOf" srcId="{066C62DB-9613-45FD-9E04-9CD8D93B1BF4}" destId="{55CB483B-3AF6-4372-A7D8-FCAB26E94ABC}" srcOrd="0" destOrd="0" presId="urn:microsoft.com/office/officeart/2005/8/layout/orgChart1"/>
    <dgm:cxn modelId="{EB1EAFB7-3C19-4479-80F1-BBABD424CFE5}" type="presParOf" srcId="{066C62DB-9613-45FD-9E04-9CD8D93B1BF4}" destId="{818E7FED-74CB-4104-AECC-DD5556503937}" srcOrd="1" destOrd="0" presId="urn:microsoft.com/office/officeart/2005/8/layout/orgChart1"/>
    <dgm:cxn modelId="{072D0100-7BFC-4804-96EF-41B607ADC883}" type="presParOf" srcId="{818E7FED-74CB-4104-AECC-DD5556503937}" destId="{8FF211A1-9100-4AD6-9D96-A168FFAAA92D}" srcOrd="0" destOrd="0" presId="urn:microsoft.com/office/officeart/2005/8/layout/orgChart1"/>
    <dgm:cxn modelId="{080BB3D1-A119-4A5A-96CA-5586B1015A15}" type="presParOf" srcId="{8FF211A1-9100-4AD6-9D96-A168FFAAA92D}" destId="{1AB906B8-9DEB-4CD6-9F46-5A2F6B0A0F0D}" srcOrd="0" destOrd="0" presId="urn:microsoft.com/office/officeart/2005/8/layout/orgChart1"/>
    <dgm:cxn modelId="{33C40DA0-E998-4BBC-889E-8B60E65A82A6}" type="presParOf" srcId="{8FF211A1-9100-4AD6-9D96-A168FFAAA92D}" destId="{D0D44876-9ABA-45B0-9748-AEBAAA516DDB}" srcOrd="1" destOrd="0" presId="urn:microsoft.com/office/officeart/2005/8/layout/orgChart1"/>
    <dgm:cxn modelId="{2F8CEA62-807C-4A8A-935D-70AA620C3496}" type="presParOf" srcId="{818E7FED-74CB-4104-AECC-DD5556503937}" destId="{D498BA88-5189-4039-AAE2-78F306F06549}" srcOrd="1" destOrd="0" presId="urn:microsoft.com/office/officeart/2005/8/layout/orgChart1"/>
    <dgm:cxn modelId="{1E90EDA0-08C4-40D4-ABBA-BD3334687A70}" type="presParOf" srcId="{818E7FED-74CB-4104-AECC-DD5556503937}" destId="{6A146B39-46EA-426E-A359-4B87830AB021}" srcOrd="2" destOrd="0" presId="urn:microsoft.com/office/officeart/2005/8/layout/orgChart1"/>
    <dgm:cxn modelId="{C4FBB9E5-7CA9-4D67-8052-9D3D9C336A63}" type="presParOf" srcId="{066C62DB-9613-45FD-9E04-9CD8D93B1BF4}" destId="{B924D733-7424-4764-ACA0-41D374AE8B74}" srcOrd="2" destOrd="0" presId="urn:microsoft.com/office/officeart/2005/8/layout/orgChart1"/>
    <dgm:cxn modelId="{582948A2-1580-4264-A9D5-6F156E6D2913}" type="presParOf" srcId="{066C62DB-9613-45FD-9E04-9CD8D93B1BF4}" destId="{AC3C0052-8155-42C8-8794-3B14BB0ABC89}" srcOrd="3" destOrd="0" presId="urn:microsoft.com/office/officeart/2005/8/layout/orgChart1"/>
    <dgm:cxn modelId="{FB878BD8-C9DB-4930-9847-20929CFF4411}" type="presParOf" srcId="{AC3C0052-8155-42C8-8794-3B14BB0ABC89}" destId="{1380C65D-81B3-43B3-ADFB-BD6510EB061F}" srcOrd="0" destOrd="0" presId="urn:microsoft.com/office/officeart/2005/8/layout/orgChart1"/>
    <dgm:cxn modelId="{8B4E9BD3-52DE-4AE1-8707-EC1925376993}" type="presParOf" srcId="{1380C65D-81B3-43B3-ADFB-BD6510EB061F}" destId="{6E8FCC4E-9DDB-4272-8AB5-E04CD49CDD47}" srcOrd="0" destOrd="0" presId="urn:microsoft.com/office/officeart/2005/8/layout/orgChart1"/>
    <dgm:cxn modelId="{09301CB8-9A10-43B6-905E-C214CC1E3729}" type="presParOf" srcId="{1380C65D-81B3-43B3-ADFB-BD6510EB061F}" destId="{0625D6A0-83C5-4019-901D-F7CCD24B5988}" srcOrd="1" destOrd="0" presId="urn:microsoft.com/office/officeart/2005/8/layout/orgChart1"/>
    <dgm:cxn modelId="{F0366371-6C10-4B9F-AF31-EC2802902DBB}" type="presParOf" srcId="{AC3C0052-8155-42C8-8794-3B14BB0ABC89}" destId="{E8F5FE10-805F-4C17-9B10-15167E0C44CA}" srcOrd="1" destOrd="0" presId="urn:microsoft.com/office/officeart/2005/8/layout/orgChart1"/>
    <dgm:cxn modelId="{944B96B6-C2EA-4E9D-9A23-D35A19727F99}" type="presParOf" srcId="{AC3C0052-8155-42C8-8794-3B14BB0ABC89}" destId="{99E8BD79-404F-4DA6-A27B-B9F6D470C491}" srcOrd="2" destOrd="0" presId="urn:microsoft.com/office/officeart/2005/8/layout/orgChart1"/>
    <dgm:cxn modelId="{1DE031D5-64B1-4898-A3E9-135E0B2B41DA}" type="presParOf" srcId="{C894772A-DF49-4198-BA40-01C7C82897F0}" destId="{A0E545CC-6852-4972-92E7-064EB8106DC0}" srcOrd="2" destOrd="0" presId="urn:microsoft.com/office/officeart/2005/8/layout/orgChart1"/>
    <dgm:cxn modelId="{D462CA75-50BF-4259-8AE7-E810D6BC1806}" type="presParOf" srcId="{7DD0547F-AC80-4A4A-9993-86B15C6D07B4}" destId="{95161ABA-5FE5-4EA7-8245-220F87AECC73}" srcOrd="4" destOrd="0" presId="urn:microsoft.com/office/officeart/2005/8/layout/orgChart1"/>
    <dgm:cxn modelId="{77C0D80E-1613-4AC5-80DD-BF680CFF3DE1}" type="presParOf" srcId="{7DD0547F-AC80-4A4A-9993-86B15C6D07B4}" destId="{345DD1D2-16AC-4B3F-A651-C4EC87A18D6A}" srcOrd="5" destOrd="0" presId="urn:microsoft.com/office/officeart/2005/8/layout/orgChart1"/>
    <dgm:cxn modelId="{CD527449-B517-4F7D-A854-0DEDF67DF396}" type="presParOf" srcId="{345DD1D2-16AC-4B3F-A651-C4EC87A18D6A}" destId="{6C08DE89-35A8-4CC9-9578-B7CC9D755959}" srcOrd="0" destOrd="0" presId="urn:microsoft.com/office/officeart/2005/8/layout/orgChart1"/>
    <dgm:cxn modelId="{F0CEDF92-A1FA-4E33-8129-92AA453C6A8E}" type="presParOf" srcId="{6C08DE89-35A8-4CC9-9578-B7CC9D755959}" destId="{B7F8DB65-9806-4D88-9C0D-BD1EF52BF3DC}" srcOrd="0" destOrd="0" presId="urn:microsoft.com/office/officeart/2005/8/layout/orgChart1"/>
    <dgm:cxn modelId="{24770FA6-D4A8-4F81-A432-149A68C6D0D2}" type="presParOf" srcId="{6C08DE89-35A8-4CC9-9578-B7CC9D755959}" destId="{49579E91-C1A0-4A5F-B691-C0EF07FC7283}" srcOrd="1" destOrd="0" presId="urn:microsoft.com/office/officeart/2005/8/layout/orgChart1"/>
    <dgm:cxn modelId="{36D7D529-7C34-4753-AE2B-077E70919CF0}" type="presParOf" srcId="{345DD1D2-16AC-4B3F-A651-C4EC87A18D6A}" destId="{E3CBB38F-CA45-4EDD-847B-8AEEF1C5955D}" srcOrd="1" destOrd="0" presId="urn:microsoft.com/office/officeart/2005/8/layout/orgChart1"/>
    <dgm:cxn modelId="{628FC42B-A995-4630-85C5-DA8C6918F6C5}" type="presParOf" srcId="{345DD1D2-16AC-4B3F-A651-C4EC87A18D6A}" destId="{C3EFCD40-A735-45DA-9A0F-89322AB49E19}" srcOrd="2" destOrd="0" presId="urn:microsoft.com/office/officeart/2005/8/layout/orgChart1"/>
    <dgm:cxn modelId="{C2BBE433-E77C-4874-97F0-A628A46BE975}" type="presParOf" srcId="{7DD0547F-AC80-4A4A-9993-86B15C6D07B4}" destId="{044736F4-9974-483B-8511-011F7A0968FC}" srcOrd="6" destOrd="0" presId="urn:microsoft.com/office/officeart/2005/8/layout/orgChart1"/>
    <dgm:cxn modelId="{C2813AAF-EA1E-4322-AAF9-C8593E58BA46}" type="presParOf" srcId="{7DD0547F-AC80-4A4A-9993-86B15C6D07B4}" destId="{AF9895C2-AC0B-46D1-8027-8DCD43096CB5}" srcOrd="7" destOrd="0" presId="urn:microsoft.com/office/officeart/2005/8/layout/orgChart1"/>
    <dgm:cxn modelId="{48FE38A6-1B99-441E-8F04-7154FB4CE790}" type="presParOf" srcId="{AF9895C2-AC0B-46D1-8027-8DCD43096CB5}" destId="{F922BCDB-0EEA-4028-B83C-A5F4E9545732}" srcOrd="0" destOrd="0" presId="urn:microsoft.com/office/officeart/2005/8/layout/orgChart1"/>
    <dgm:cxn modelId="{F40878B8-D28A-4892-A26C-4B766487CE5A}" type="presParOf" srcId="{F922BCDB-0EEA-4028-B83C-A5F4E9545732}" destId="{BA154BB0-7C7F-4E95-A165-5ED470721FDF}" srcOrd="0" destOrd="0" presId="urn:microsoft.com/office/officeart/2005/8/layout/orgChart1"/>
    <dgm:cxn modelId="{5AAFCA08-9109-4486-8266-0A54873D5C45}" type="presParOf" srcId="{F922BCDB-0EEA-4028-B83C-A5F4E9545732}" destId="{7E5652A7-3CF9-4917-8C5D-3F6C19783990}" srcOrd="1" destOrd="0" presId="urn:microsoft.com/office/officeart/2005/8/layout/orgChart1"/>
    <dgm:cxn modelId="{5B503A09-9368-478F-A81F-EF96C16F19B0}" type="presParOf" srcId="{AF9895C2-AC0B-46D1-8027-8DCD43096CB5}" destId="{A1210884-1F1E-4546-9FEF-0F8BDA4966F8}" srcOrd="1" destOrd="0" presId="urn:microsoft.com/office/officeart/2005/8/layout/orgChart1"/>
    <dgm:cxn modelId="{4B03E39D-DC44-40E4-9677-EB3703586782}" type="presParOf" srcId="{A1210884-1F1E-4546-9FEF-0F8BDA4966F8}" destId="{DF10B7C8-938A-408C-A260-11F66872E5C5}" srcOrd="0" destOrd="0" presId="urn:microsoft.com/office/officeart/2005/8/layout/orgChart1"/>
    <dgm:cxn modelId="{368564B5-5DFC-40A4-9991-831DBDBAE2EF}" type="presParOf" srcId="{A1210884-1F1E-4546-9FEF-0F8BDA4966F8}" destId="{00EF47BB-7E97-41B1-92EE-9E891926F14C}" srcOrd="1" destOrd="0" presId="urn:microsoft.com/office/officeart/2005/8/layout/orgChart1"/>
    <dgm:cxn modelId="{67AEAB9A-4139-48C9-89F7-D60551BBBB44}" type="presParOf" srcId="{00EF47BB-7E97-41B1-92EE-9E891926F14C}" destId="{CA69CD18-A9E1-4588-9F09-AD4979C48533}" srcOrd="0" destOrd="0" presId="urn:microsoft.com/office/officeart/2005/8/layout/orgChart1"/>
    <dgm:cxn modelId="{E79CC9CE-E146-4B21-A9BA-7CC66121F248}" type="presParOf" srcId="{CA69CD18-A9E1-4588-9F09-AD4979C48533}" destId="{208F2FBB-2665-4030-829D-B6CCDB83DF4A}" srcOrd="0" destOrd="0" presId="urn:microsoft.com/office/officeart/2005/8/layout/orgChart1"/>
    <dgm:cxn modelId="{FC8486C6-FD83-4FC3-84CE-206669DCB6F6}" type="presParOf" srcId="{CA69CD18-A9E1-4588-9F09-AD4979C48533}" destId="{44EC174B-ED9B-4DAD-8F8F-6A7839F82A43}" srcOrd="1" destOrd="0" presId="urn:microsoft.com/office/officeart/2005/8/layout/orgChart1"/>
    <dgm:cxn modelId="{C52C8466-8326-4A37-932C-867E704CAE3B}" type="presParOf" srcId="{00EF47BB-7E97-41B1-92EE-9E891926F14C}" destId="{490F9547-D390-4EFF-8121-67F9E31801F7}" srcOrd="1" destOrd="0" presId="urn:microsoft.com/office/officeart/2005/8/layout/orgChart1"/>
    <dgm:cxn modelId="{9814940B-01F7-4581-9F85-A74A228C6D3D}" type="presParOf" srcId="{490F9547-D390-4EFF-8121-67F9E31801F7}" destId="{067397C7-7886-43CE-A121-9AC632ACD954}" srcOrd="0" destOrd="0" presId="urn:microsoft.com/office/officeart/2005/8/layout/orgChart1"/>
    <dgm:cxn modelId="{02F68DD3-D005-4E10-A9AC-2BD4F9FAC89B}" type="presParOf" srcId="{490F9547-D390-4EFF-8121-67F9E31801F7}" destId="{8036E116-CCE1-4043-8E39-4892304F45DB}" srcOrd="1" destOrd="0" presId="urn:microsoft.com/office/officeart/2005/8/layout/orgChart1"/>
    <dgm:cxn modelId="{9C79C509-390B-4C4C-9CD7-9AD3998D61EE}" type="presParOf" srcId="{8036E116-CCE1-4043-8E39-4892304F45DB}" destId="{46BAF00C-831C-4B34-84E3-6D6C80429646}" srcOrd="0" destOrd="0" presId="urn:microsoft.com/office/officeart/2005/8/layout/orgChart1"/>
    <dgm:cxn modelId="{A46C6B6B-2620-416A-9B6D-219F0C412AFA}" type="presParOf" srcId="{46BAF00C-831C-4B34-84E3-6D6C80429646}" destId="{B87D31C4-83DB-4118-8303-1501B3A36B7E}" srcOrd="0" destOrd="0" presId="urn:microsoft.com/office/officeart/2005/8/layout/orgChart1"/>
    <dgm:cxn modelId="{9A0E15AD-A53A-42A6-BDD3-DBBDDE8C143E}" type="presParOf" srcId="{46BAF00C-831C-4B34-84E3-6D6C80429646}" destId="{1F92D9B1-F963-4214-A0EC-213BBA4CE188}" srcOrd="1" destOrd="0" presId="urn:microsoft.com/office/officeart/2005/8/layout/orgChart1"/>
    <dgm:cxn modelId="{5A9E3F3F-EF32-4CCB-B846-D688A43D1C65}" type="presParOf" srcId="{8036E116-CCE1-4043-8E39-4892304F45DB}" destId="{5F963316-56B8-44B1-939C-4A8165A70229}" srcOrd="1" destOrd="0" presId="urn:microsoft.com/office/officeart/2005/8/layout/orgChart1"/>
    <dgm:cxn modelId="{1BFB6A34-287D-411C-B604-27F4A64B6B0B}" type="presParOf" srcId="{8036E116-CCE1-4043-8E39-4892304F45DB}" destId="{0AD50AA6-23C2-49EB-814C-EEAF49EBCEBE}" srcOrd="2" destOrd="0" presId="urn:microsoft.com/office/officeart/2005/8/layout/orgChart1"/>
    <dgm:cxn modelId="{C9E648EB-EEA3-4AE4-85B1-15CA2CE5DEB9}" type="presParOf" srcId="{00EF47BB-7E97-41B1-92EE-9E891926F14C}" destId="{7FEB2639-FBED-4FCD-8E0F-91E2FC105066}" srcOrd="2" destOrd="0" presId="urn:microsoft.com/office/officeart/2005/8/layout/orgChart1"/>
    <dgm:cxn modelId="{4A69B4E7-4E9E-4833-83BD-E934CD3B4257}" type="presParOf" srcId="{A1210884-1F1E-4546-9FEF-0F8BDA4966F8}" destId="{8D6B3500-1B32-402B-8330-48E0EA86830A}" srcOrd="2" destOrd="0" presId="urn:microsoft.com/office/officeart/2005/8/layout/orgChart1"/>
    <dgm:cxn modelId="{583836EA-9D1F-4172-A6DA-43A1FCA5C417}" type="presParOf" srcId="{A1210884-1F1E-4546-9FEF-0F8BDA4966F8}" destId="{8674E5B3-DE58-447C-A8CD-9247EC191F82}" srcOrd="3" destOrd="0" presId="urn:microsoft.com/office/officeart/2005/8/layout/orgChart1"/>
    <dgm:cxn modelId="{CEE26E6E-455C-456A-B10F-B0BAF90F77D9}" type="presParOf" srcId="{8674E5B3-DE58-447C-A8CD-9247EC191F82}" destId="{FAC7B91E-13E7-480C-B171-62DFDB4E52FE}" srcOrd="0" destOrd="0" presId="urn:microsoft.com/office/officeart/2005/8/layout/orgChart1"/>
    <dgm:cxn modelId="{8B8E4318-927A-4BA1-850B-C79F64CFD455}" type="presParOf" srcId="{FAC7B91E-13E7-480C-B171-62DFDB4E52FE}" destId="{9C86F7AB-6A19-46E3-A6FB-F9846AC44DCF}" srcOrd="0" destOrd="0" presId="urn:microsoft.com/office/officeart/2005/8/layout/orgChart1"/>
    <dgm:cxn modelId="{31D1D39A-9295-4BDF-BB7A-72C6C52E0DE3}" type="presParOf" srcId="{FAC7B91E-13E7-480C-B171-62DFDB4E52FE}" destId="{8B3DCAA9-FB88-4F78-AE26-D546BD5A027E}" srcOrd="1" destOrd="0" presId="urn:microsoft.com/office/officeart/2005/8/layout/orgChart1"/>
    <dgm:cxn modelId="{EA16E5F4-38C7-4366-B8B9-6DFCD5CC7FA4}" type="presParOf" srcId="{8674E5B3-DE58-447C-A8CD-9247EC191F82}" destId="{48E0601C-9236-4086-B66E-146311BF919E}" srcOrd="1" destOrd="0" presId="urn:microsoft.com/office/officeart/2005/8/layout/orgChart1"/>
    <dgm:cxn modelId="{B9B7528F-43B8-4D2A-809F-C7B15A6E3057}" type="presParOf" srcId="{48E0601C-9236-4086-B66E-146311BF919E}" destId="{D96582B0-992C-4439-8BB1-1B2A9D2AE670}" srcOrd="0" destOrd="0" presId="urn:microsoft.com/office/officeart/2005/8/layout/orgChart1"/>
    <dgm:cxn modelId="{F90D9380-F43A-4165-A25E-5DEF7B4E566F}" type="presParOf" srcId="{48E0601C-9236-4086-B66E-146311BF919E}" destId="{CAF9870F-0917-455C-9B84-0A7FD1086E86}" srcOrd="1" destOrd="0" presId="urn:microsoft.com/office/officeart/2005/8/layout/orgChart1"/>
    <dgm:cxn modelId="{364A7FD0-8714-4549-8BE2-E4117D440C69}" type="presParOf" srcId="{CAF9870F-0917-455C-9B84-0A7FD1086E86}" destId="{AD4DAD37-83AF-4164-88D4-8F81AA368E9A}" srcOrd="0" destOrd="0" presId="urn:microsoft.com/office/officeart/2005/8/layout/orgChart1"/>
    <dgm:cxn modelId="{3894A19F-7D53-46D8-B7B4-7FA0D4CD85EE}" type="presParOf" srcId="{AD4DAD37-83AF-4164-88D4-8F81AA368E9A}" destId="{37C8103D-3CE4-4750-B28A-53598D7111A7}" srcOrd="0" destOrd="0" presId="urn:microsoft.com/office/officeart/2005/8/layout/orgChart1"/>
    <dgm:cxn modelId="{9C1870B1-8D5F-40C1-A48E-F6DBD3168400}" type="presParOf" srcId="{AD4DAD37-83AF-4164-88D4-8F81AA368E9A}" destId="{3014BFB2-0733-468B-9D67-988ECD675541}" srcOrd="1" destOrd="0" presId="urn:microsoft.com/office/officeart/2005/8/layout/orgChart1"/>
    <dgm:cxn modelId="{605BA2B8-FEDD-408B-AEE1-EC68092B4942}" type="presParOf" srcId="{CAF9870F-0917-455C-9B84-0A7FD1086E86}" destId="{E235555E-C067-4EAA-A6EC-68AF80E43314}" srcOrd="1" destOrd="0" presId="urn:microsoft.com/office/officeart/2005/8/layout/orgChart1"/>
    <dgm:cxn modelId="{5B298DE0-68F9-422F-BE9A-B6F26EC3FF00}" type="presParOf" srcId="{CAF9870F-0917-455C-9B84-0A7FD1086E86}" destId="{E5EBF9C4-7A0F-48B1-ACFC-AB6824AF916E}" srcOrd="2" destOrd="0" presId="urn:microsoft.com/office/officeart/2005/8/layout/orgChart1"/>
    <dgm:cxn modelId="{2EAF1CFA-593C-45A5-B2E3-A9194D389857}" type="presParOf" srcId="{8674E5B3-DE58-447C-A8CD-9247EC191F82}" destId="{15D74DBF-D994-4835-8126-6A819504663E}" srcOrd="2" destOrd="0" presId="urn:microsoft.com/office/officeart/2005/8/layout/orgChart1"/>
    <dgm:cxn modelId="{6174285E-049D-4BF0-A415-6C2E699C7454}" type="presParOf" srcId="{A1210884-1F1E-4546-9FEF-0F8BDA4966F8}" destId="{3CE86B54-E3C1-4F7A-8F47-1676C099EED6}" srcOrd="4" destOrd="0" presId="urn:microsoft.com/office/officeart/2005/8/layout/orgChart1"/>
    <dgm:cxn modelId="{C68AFBE9-DDD6-4441-8882-2D7E147F0B15}" type="presParOf" srcId="{A1210884-1F1E-4546-9FEF-0F8BDA4966F8}" destId="{B5FC2864-E7D7-44C0-BCD4-E4F64E4D1141}" srcOrd="5" destOrd="0" presId="urn:microsoft.com/office/officeart/2005/8/layout/orgChart1"/>
    <dgm:cxn modelId="{B503CB0F-50AA-48C1-B0A5-70ACEB4D49CC}" type="presParOf" srcId="{B5FC2864-E7D7-44C0-BCD4-E4F64E4D1141}" destId="{0EC7EB59-5837-4E65-8FFE-1BD56135016D}" srcOrd="0" destOrd="0" presId="urn:microsoft.com/office/officeart/2005/8/layout/orgChart1"/>
    <dgm:cxn modelId="{8568D2AA-648E-475E-B989-4FF4E48A42F1}" type="presParOf" srcId="{0EC7EB59-5837-4E65-8FFE-1BD56135016D}" destId="{68297AAA-2CA3-485B-9CD0-4DD89C6B41FD}" srcOrd="0" destOrd="0" presId="urn:microsoft.com/office/officeart/2005/8/layout/orgChart1"/>
    <dgm:cxn modelId="{7863D5D5-3C51-4824-976F-BABD7A132DA5}" type="presParOf" srcId="{0EC7EB59-5837-4E65-8FFE-1BD56135016D}" destId="{A9C8070C-2CDC-43C3-91B4-A921F8B682CB}" srcOrd="1" destOrd="0" presId="urn:microsoft.com/office/officeart/2005/8/layout/orgChart1"/>
    <dgm:cxn modelId="{09D93F8F-69C6-48DD-999B-1BE0E892E5B6}" type="presParOf" srcId="{B5FC2864-E7D7-44C0-BCD4-E4F64E4D1141}" destId="{05BDD66C-C88D-4C6B-B75B-CCA6C3E1C2D6}" srcOrd="1" destOrd="0" presId="urn:microsoft.com/office/officeart/2005/8/layout/orgChart1"/>
    <dgm:cxn modelId="{53D9AB12-8FB6-490B-9424-801599AE7D64}" type="presParOf" srcId="{B5FC2864-E7D7-44C0-BCD4-E4F64E4D1141}" destId="{83A61766-6A3B-4726-86B0-218C515C6863}" srcOrd="2" destOrd="0" presId="urn:microsoft.com/office/officeart/2005/8/layout/orgChart1"/>
    <dgm:cxn modelId="{23B60927-77E0-439E-B5EB-86773E11F373}" type="presParOf" srcId="{AF9895C2-AC0B-46D1-8027-8DCD43096CB5}" destId="{4C15E834-A457-4D51-9DDE-B2F30772638E}" srcOrd="2" destOrd="0" presId="urn:microsoft.com/office/officeart/2005/8/layout/orgChart1"/>
    <dgm:cxn modelId="{778D2C13-820A-46E0-B0DE-500B9A7DE6E7}" type="presParOf" srcId="{1C13A912-3A5B-4165-978F-9CC0C8687367}" destId="{CEE30B03-8B8C-4BE9-A078-312CDB20F7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B65C-0526-429E-926F-56D677FD2AE2}">
      <dsp:nvSpPr>
        <dsp:cNvPr id="0" name=""/>
        <dsp:cNvSpPr/>
      </dsp:nvSpPr>
      <dsp:spPr>
        <a:xfrm>
          <a:off x="3810000" y="1723480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15"/>
              </a:lnTo>
              <a:lnTo>
                <a:pt x="2695602" y="233915"/>
              </a:lnTo>
              <a:lnTo>
                <a:pt x="2695602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72AC-A875-4981-8193-609F52EB4BCF}">
      <dsp:nvSpPr>
        <dsp:cNvPr id="0" name=""/>
        <dsp:cNvSpPr/>
      </dsp:nvSpPr>
      <dsp:spPr>
        <a:xfrm>
          <a:off x="3764279" y="1723480"/>
          <a:ext cx="91440" cy="467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D623-9A0E-44A3-AF9C-B4912A845E92}">
      <dsp:nvSpPr>
        <dsp:cNvPr id="0" name=""/>
        <dsp:cNvSpPr/>
      </dsp:nvSpPr>
      <dsp:spPr>
        <a:xfrm>
          <a:off x="1114397" y="1723480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233915"/>
              </a:lnTo>
              <a:lnTo>
                <a:pt x="0" y="233915"/>
              </a:lnTo>
              <a:lnTo>
                <a:pt x="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508F0-F339-42C3-8972-C3AAA2E698AD}">
      <dsp:nvSpPr>
        <dsp:cNvPr id="0" name=""/>
        <dsp:cNvSpPr/>
      </dsp:nvSpPr>
      <dsp:spPr>
        <a:xfrm>
          <a:off x="1676396" y="1066800"/>
          <a:ext cx="4267206" cy="656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基于 </a:t>
          </a:r>
          <a:r>
            <a:rPr lang="en-US" altLang="zh-CN" sz="1600" b="1" kern="1200" dirty="0" smtClean="0">
              <a:latin typeface="+mn-ea"/>
              <a:ea typeface="+mn-ea"/>
            </a:rPr>
            <a:t>OCR </a:t>
          </a:r>
          <a:r>
            <a:rPr lang="zh-CN" altLang="en-US" sz="1600" b="1" kern="1200" dirty="0" smtClean="0">
              <a:latin typeface="+mn-ea"/>
              <a:ea typeface="+mn-ea"/>
            </a:rPr>
            <a:t>的 </a:t>
          </a:r>
          <a:r>
            <a:rPr lang="en-US" altLang="zh-CN" sz="1600" b="1" kern="1200" dirty="0" smtClean="0">
              <a:latin typeface="+mn-ea"/>
              <a:ea typeface="+mn-ea"/>
            </a:rPr>
            <a:t>Android </a:t>
          </a:r>
          <a:r>
            <a:rPr lang="zh-CN" altLang="en-US" sz="1600" b="1" kern="1200" dirty="0" smtClean="0">
              <a:latin typeface="+mn-ea"/>
              <a:ea typeface="+mn-ea"/>
            </a:rPr>
            <a:t>屏幕取词翻译软件</a:t>
          </a:r>
          <a:endParaRPr lang="zh-CN" altLang="en-US" sz="1600" kern="1200" dirty="0"/>
        </a:p>
      </dsp:txBody>
      <dsp:txXfrm>
        <a:off x="1676396" y="1066800"/>
        <a:ext cx="4267206" cy="656680"/>
      </dsp:txXfrm>
    </dsp:sp>
    <dsp:sp modelId="{98D92B2B-E293-4351-BC7A-BC4FB48C62F6}">
      <dsp:nvSpPr>
        <dsp:cNvPr id="0" name=""/>
        <dsp:cNvSpPr/>
      </dsp:nvSpPr>
      <dsp:spPr>
        <a:xfrm>
          <a:off x="511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模型</a:t>
          </a:r>
          <a:r>
            <a:rPr lang="en-US" altLang="zh-CN" sz="1600" kern="1200" dirty="0" smtClean="0">
              <a:latin typeface="+mn-ea"/>
              <a:ea typeface="+mn-ea"/>
            </a:rPr>
            <a:t>(Model)</a:t>
          </a:r>
          <a:endParaRPr lang="zh-CN" altLang="en-US" sz="1600" kern="1200" dirty="0"/>
        </a:p>
      </dsp:txBody>
      <dsp:txXfrm>
        <a:off x="511" y="2191312"/>
        <a:ext cx="2227770" cy="704287"/>
      </dsp:txXfrm>
    </dsp:sp>
    <dsp:sp modelId="{DBA27311-E9BF-400D-8D84-2F16C93C68F9}">
      <dsp:nvSpPr>
        <dsp:cNvPr id="0" name=""/>
        <dsp:cNvSpPr/>
      </dsp:nvSpPr>
      <dsp:spPr>
        <a:xfrm>
          <a:off x="2696114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视图</a:t>
          </a:r>
          <a:r>
            <a:rPr lang="en-US" altLang="zh-CN" sz="1600" kern="1200" dirty="0" smtClean="0">
              <a:latin typeface="+mn-ea"/>
              <a:ea typeface="+mn-ea"/>
            </a:rPr>
            <a:t>(View)</a:t>
          </a:r>
          <a:endParaRPr lang="zh-CN" altLang="en-US" sz="1600" kern="1200" dirty="0"/>
        </a:p>
      </dsp:txBody>
      <dsp:txXfrm>
        <a:off x="2696114" y="2191312"/>
        <a:ext cx="2227770" cy="704287"/>
      </dsp:txXfrm>
    </dsp:sp>
    <dsp:sp modelId="{717EF43A-E144-4546-BBFB-89E658791820}">
      <dsp:nvSpPr>
        <dsp:cNvPr id="0" name=""/>
        <dsp:cNvSpPr/>
      </dsp:nvSpPr>
      <dsp:spPr>
        <a:xfrm>
          <a:off x="5391717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控制器</a:t>
          </a:r>
          <a:r>
            <a:rPr lang="en-US" altLang="zh-CN" sz="1600" kern="1200" dirty="0" smtClean="0">
              <a:latin typeface="+mn-ea"/>
              <a:ea typeface="+mn-ea"/>
            </a:rPr>
            <a:t>(Controller)</a:t>
          </a:r>
          <a:endParaRPr lang="zh-CN" altLang="en-US" sz="1600" kern="1200" dirty="0"/>
        </a:p>
      </dsp:txBody>
      <dsp:txXfrm>
        <a:off x="5391717" y="2191312"/>
        <a:ext cx="2227770" cy="704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86B54-E3C1-4F7A-8F47-1676C099EED6}">
      <dsp:nvSpPr>
        <dsp:cNvPr id="0" name=""/>
        <dsp:cNvSpPr/>
      </dsp:nvSpPr>
      <dsp:spPr>
        <a:xfrm>
          <a:off x="9164897" y="2531719"/>
          <a:ext cx="1662314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662314" y="135280"/>
              </a:lnTo>
              <a:lnTo>
                <a:pt x="1662314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82B0-992C-4439-8BB1-1B2A9D2AE670}">
      <dsp:nvSpPr>
        <dsp:cNvPr id="0" name=""/>
        <dsp:cNvSpPr/>
      </dsp:nvSpPr>
      <dsp:spPr>
        <a:xfrm>
          <a:off x="9068215" y="3446473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B3500-1B32-402B-8330-48E0EA86830A}">
      <dsp:nvSpPr>
        <dsp:cNvPr id="0" name=""/>
        <dsp:cNvSpPr/>
      </dsp:nvSpPr>
      <dsp:spPr>
        <a:xfrm>
          <a:off x="9068215" y="2531719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96682" y="0"/>
              </a:moveTo>
              <a:lnTo>
                <a:pt x="96682" y="135280"/>
              </a:lnTo>
              <a:lnTo>
                <a:pt x="45720" y="135280"/>
              </a:ln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397C7-7886-43CE-A121-9AC632ACD954}">
      <dsp:nvSpPr>
        <dsp:cNvPr id="0" name=""/>
        <dsp:cNvSpPr/>
      </dsp:nvSpPr>
      <dsp:spPr>
        <a:xfrm>
          <a:off x="7396218" y="3446473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B7C8-938A-408C-A260-11F66872E5C5}">
      <dsp:nvSpPr>
        <dsp:cNvPr id="0" name=""/>
        <dsp:cNvSpPr/>
      </dsp:nvSpPr>
      <dsp:spPr>
        <a:xfrm>
          <a:off x="7441938" y="2531719"/>
          <a:ext cx="1722959" cy="270561"/>
        </a:xfrm>
        <a:custGeom>
          <a:avLst/>
          <a:gdLst/>
          <a:ahLst/>
          <a:cxnLst/>
          <a:rect l="0" t="0" r="0" b="0"/>
          <a:pathLst>
            <a:path>
              <a:moveTo>
                <a:pt x="1722959" y="0"/>
              </a:moveTo>
              <a:lnTo>
                <a:pt x="1722959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736F4-9974-483B-8511-011F7A0968FC}">
      <dsp:nvSpPr>
        <dsp:cNvPr id="0" name=""/>
        <dsp:cNvSpPr/>
      </dsp:nvSpPr>
      <dsp:spPr>
        <a:xfrm>
          <a:off x="5425813" y="1616965"/>
          <a:ext cx="3739084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3739084" y="135280"/>
              </a:lnTo>
              <a:lnTo>
                <a:pt x="3739084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61ABA-5FE5-4EA7-8245-220F87AECC73}">
      <dsp:nvSpPr>
        <dsp:cNvPr id="0" name=""/>
        <dsp:cNvSpPr/>
      </dsp:nvSpPr>
      <dsp:spPr>
        <a:xfrm>
          <a:off x="5425813" y="1616965"/>
          <a:ext cx="1193561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193561" y="135280"/>
              </a:lnTo>
              <a:lnTo>
                <a:pt x="1193561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4D733-7424-4764-ACA0-41D374AE8B74}">
      <dsp:nvSpPr>
        <dsp:cNvPr id="0" name=""/>
        <dsp:cNvSpPr/>
      </dsp:nvSpPr>
      <dsp:spPr>
        <a:xfrm>
          <a:off x="5060427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779473" y="135280"/>
              </a:lnTo>
              <a:lnTo>
                <a:pt x="779473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B483B-3AF6-4372-A7D8-FCAB26E94ABC}">
      <dsp:nvSpPr>
        <dsp:cNvPr id="0" name=""/>
        <dsp:cNvSpPr/>
      </dsp:nvSpPr>
      <dsp:spPr>
        <a:xfrm>
          <a:off x="4280953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5FB7-DDCD-412E-B91D-261B98EB6A21}">
      <dsp:nvSpPr>
        <dsp:cNvPr id="0" name=""/>
        <dsp:cNvSpPr/>
      </dsp:nvSpPr>
      <dsp:spPr>
        <a:xfrm>
          <a:off x="5060427" y="1616965"/>
          <a:ext cx="365386" cy="270561"/>
        </a:xfrm>
        <a:custGeom>
          <a:avLst/>
          <a:gdLst/>
          <a:ahLst/>
          <a:cxnLst/>
          <a:rect l="0" t="0" r="0" b="0"/>
          <a:pathLst>
            <a:path>
              <a:moveTo>
                <a:pt x="365386" y="0"/>
              </a:moveTo>
              <a:lnTo>
                <a:pt x="365386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1FE74-5661-4A87-B65F-F645A6B2740F}">
      <dsp:nvSpPr>
        <dsp:cNvPr id="0" name=""/>
        <dsp:cNvSpPr/>
      </dsp:nvSpPr>
      <dsp:spPr>
        <a:xfrm>
          <a:off x="1686729" y="2531719"/>
          <a:ext cx="1035276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035276" y="135280"/>
              </a:lnTo>
              <a:lnTo>
                <a:pt x="1035276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C371D-C5C2-469F-A806-059664D49059}">
      <dsp:nvSpPr>
        <dsp:cNvPr id="0" name=""/>
        <dsp:cNvSpPr/>
      </dsp:nvSpPr>
      <dsp:spPr>
        <a:xfrm>
          <a:off x="907255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E646-2A0D-4B49-849D-61B891783648}">
      <dsp:nvSpPr>
        <dsp:cNvPr id="0" name=""/>
        <dsp:cNvSpPr/>
      </dsp:nvSpPr>
      <dsp:spPr>
        <a:xfrm>
          <a:off x="1686729" y="1616965"/>
          <a:ext cx="3739084" cy="270561"/>
        </a:xfrm>
        <a:custGeom>
          <a:avLst/>
          <a:gdLst/>
          <a:ahLst/>
          <a:cxnLst/>
          <a:rect l="0" t="0" r="0" b="0"/>
          <a:pathLst>
            <a:path>
              <a:moveTo>
                <a:pt x="3739084" y="0"/>
              </a:moveTo>
              <a:lnTo>
                <a:pt x="3739084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882D-8AC1-496F-AF49-13D5AD3E9C81}">
      <dsp:nvSpPr>
        <dsp:cNvPr id="0" name=""/>
        <dsp:cNvSpPr/>
      </dsp:nvSpPr>
      <dsp:spPr>
        <a:xfrm>
          <a:off x="4781620" y="972771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模型</a:t>
          </a:r>
          <a:r>
            <a:rPr lang="en-US" altLang="zh-CN" sz="1600" kern="1200" dirty="0" smtClean="0">
              <a:latin typeface="+mn-ea"/>
              <a:ea typeface="+mn-ea"/>
            </a:rPr>
            <a:t>(Model)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4781620" y="972771"/>
        <a:ext cx="1288386" cy="644193"/>
      </dsp:txXfrm>
    </dsp:sp>
    <dsp:sp modelId="{CC6AE8B0-055E-49D7-A9DD-430A861D52E4}">
      <dsp:nvSpPr>
        <dsp:cNvPr id="0" name=""/>
        <dsp:cNvSpPr/>
      </dsp:nvSpPr>
      <dsp:spPr>
        <a:xfrm>
          <a:off x="1042535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远程模块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042535" y="1887526"/>
        <a:ext cx="1288386" cy="644193"/>
      </dsp:txXfrm>
    </dsp:sp>
    <dsp:sp modelId="{EDF53911-73F6-4AFD-95EB-085B951D61EC}">
      <dsp:nvSpPr>
        <dsp:cNvPr id="0" name=""/>
        <dsp:cNvSpPr/>
      </dsp:nvSpPr>
      <dsp:spPr>
        <a:xfrm>
          <a:off x="7259" y="2802280"/>
          <a:ext cx="1799991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屏幕坐标定位模块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7259" y="2802280"/>
        <a:ext cx="1799991" cy="644193"/>
      </dsp:txXfrm>
    </dsp:sp>
    <dsp:sp modelId="{E4EDA6F5-D179-4FAC-9E9D-CE9FC002C5D3}">
      <dsp:nvSpPr>
        <dsp:cNvPr id="0" name=""/>
        <dsp:cNvSpPr/>
      </dsp:nvSpPr>
      <dsp:spPr>
        <a:xfrm>
          <a:off x="2077812" y="2802280"/>
          <a:ext cx="1288386" cy="644193"/>
        </a:xfrm>
        <a:prstGeom prst="rect">
          <a:avLst/>
        </a:prstGeom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截屏模块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077812" y="2802280"/>
        <a:ext cx="1288386" cy="644193"/>
      </dsp:txXfrm>
    </dsp:sp>
    <dsp:sp modelId="{6DC19C32-9F1C-4F75-A5F1-FF9F6F3C4C3B}">
      <dsp:nvSpPr>
        <dsp:cNvPr id="0" name=""/>
        <dsp:cNvSpPr/>
      </dsp:nvSpPr>
      <dsp:spPr>
        <a:xfrm>
          <a:off x="4416233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OCR </a:t>
          </a:r>
          <a:r>
            <a:rPr lang="zh-CN" altLang="en-US" sz="1600" kern="1200" dirty="0" smtClean="0">
              <a:latin typeface="+mn-ea"/>
              <a:ea typeface="+mn-ea"/>
            </a:rPr>
            <a:t>引擎模块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4416233" y="1887526"/>
        <a:ext cx="1288386" cy="644193"/>
      </dsp:txXfrm>
    </dsp:sp>
    <dsp:sp modelId="{1AB906B8-9DEB-4CD6-9F46-5A2F6B0A0F0D}">
      <dsp:nvSpPr>
        <dsp:cNvPr id="0" name=""/>
        <dsp:cNvSpPr/>
      </dsp:nvSpPr>
      <dsp:spPr>
        <a:xfrm>
          <a:off x="3636760" y="2802280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OCR </a:t>
          </a:r>
          <a:r>
            <a:rPr lang="zh-CN" altLang="en-US" sz="1600" kern="1200" dirty="0" smtClean="0">
              <a:latin typeface="+mn-ea"/>
              <a:ea typeface="+mn-ea"/>
            </a:rPr>
            <a:t>处理器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3636760" y="2802280"/>
        <a:ext cx="1288386" cy="644193"/>
      </dsp:txXfrm>
    </dsp:sp>
    <dsp:sp modelId="{6E8FCC4E-9DDB-4272-8AB5-E04CD49CDD47}">
      <dsp:nvSpPr>
        <dsp:cNvPr id="0" name=""/>
        <dsp:cNvSpPr/>
      </dsp:nvSpPr>
      <dsp:spPr>
        <a:xfrm>
          <a:off x="5195707" y="2802280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+mn-ea"/>
              <a:ea typeface="+mn-ea"/>
            </a:rPr>
            <a:t>TessTwo</a:t>
          </a:r>
          <a:r>
            <a:rPr lang="en-US" altLang="zh-CN" sz="1600" kern="1200" dirty="0" smtClean="0">
              <a:latin typeface="+mn-ea"/>
              <a:ea typeface="+mn-ea"/>
            </a:rPr>
            <a:t> </a:t>
          </a:r>
          <a:r>
            <a:rPr lang="zh-CN" altLang="en-US" sz="1600" kern="1200" dirty="0" smtClean="0">
              <a:latin typeface="+mn-ea"/>
              <a:ea typeface="+mn-ea"/>
            </a:rPr>
            <a:t>引擎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5195707" y="2802280"/>
        <a:ext cx="1288386" cy="644193"/>
      </dsp:txXfrm>
    </dsp:sp>
    <dsp:sp modelId="{B7F8DB65-9806-4D88-9C0D-BD1EF52BF3DC}">
      <dsp:nvSpPr>
        <dsp:cNvPr id="0" name=""/>
        <dsp:cNvSpPr/>
      </dsp:nvSpPr>
      <dsp:spPr>
        <a:xfrm>
          <a:off x="5975181" y="1887526"/>
          <a:ext cx="1288386" cy="644193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拼写校正模块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5975181" y="1887526"/>
        <a:ext cx="1288386" cy="644193"/>
      </dsp:txXfrm>
    </dsp:sp>
    <dsp:sp modelId="{BA154BB0-7C7F-4E95-A165-5ED470721FDF}">
      <dsp:nvSpPr>
        <dsp:cNvPr id="0" name=""/>
        <dsp:cNvSpPr/>
      </dsp:nvSpPr>
      <dsp:spPr>
        <a:xfrm>
          <a:off x="8520704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520704" y="1887526"/>
        <a:ext cx="1288386" cy="644193"/>
      </dsp:txXfrm>
    </dsp:sp>
    <dsp:sp modelId="{208F2FBB-2665-4030-829D-B6CCDB83DF4A}">
      <dsp:nvSpPr>
        <dsp:cNvPr id="0" name=""/>
        <dsp:cNvSpPr/>
      </dsp:nvSpPr>
      <dsp:spPr>
        <a:xfrm>
          <a:off x="6754655" y="2802280"/>
          <a:ext cx="137456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在线翻译模块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6754655" y="2802280"/>
        <a:ext cx="1374566" cy="644193"/>
      </dsp:txXfrm>
    </dsp:sp>
    <dsp:sp modelId="{B87D31C4-83DB-4118-8303-1501B3A36B7E}">
      <dsp:nvSpPr>
        <dsp:cNvPr id="0" name=""/>
        <dsp:cNvSpPr/>
      </dsp:nvSpPr>
      <dsp:spPr>
        <a:xfrm>
          <a:off x="6742009" y="3717034"/>
          <a:ext cx="1399857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有道翻译 </a:t>
          </a:r>
          <a:r>
            <a:rPr lang="en-US" altLang="zh-CN" sz="1600" kern="1200" dirty="0" smtClean="0">
              <a:latin typeface="+mn-ea"/>
              <a:ea typeface="+mn-ea"/>
            </a:rPr>
            <a:t>API</a:t>
          </a:r>
        </a:p>
      </dsp:txBody>
      <dsp:txXfrm>
        <a:off x="6742009" y="3717034"/>
        <a:ext cx="1399857" cy="644193"/>
      </dsp:txXfrm>
    </dsp:sp>
    <dsp:sp modelId="{9C86F7AB-6A19-46E3-A6FB-F9846AC44DCF}">
      <dsp:nvSpPr>
        <dsp:cNvPr id="0" name=""/>
        <dsp:cNvSpPr/>
      </dsp:nvSpPr>
      <dsp:spPr>
        <a:xfrm>
          <a:off x="8419147" y="2802280"/>
          <a:ext cx="1389576" cy="644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本地翻译模块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419147" y="2802280"/>
        <a:ext cx="1389576" cy="644193"/>
      </dsp:txXfrm>
    </dsp:sp>
    <dsp:sp modelId="{37C8103D-3CE4-4750-B28A-53598D7111A7}">
      <dsp:nvSpPr>
        <dsp:cNvPr id="0" name=""/>
        <dsp:cNvSpPr/>
      </dsp:nvSpPr>
      <dsp:spPr>
        <a:xfrm>
          <a:off x="8412428" y="3717034"/>
          <a:ext cx="1403014" cy="644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+mn-ea"/>
              <a:ea typeface="+mn-ea"/>
            </a:rPr>
            <a:t>WordNet</a:t>
          </a:r>
          <a:r>
            <a:rPr lang="en-US" altLang="zh-CN" sz="1600" kern="1200" dirty="0" smtClean="0">
              <a:latin typeface="+mn-ea"/>
              <a:ea typeface="+mn-ea"/>
            </a:rPr>
            <a:t> </a:t>
          </a:r>
          <a:r>
            <a:rPr lang="zh-CN" altLang="en-US" sz="1600" kern="1200" dirty="0" smtClean="0">
              <a:latin typeface="+mn-ea"/>
              <a:ea typeface="+mn-ea"/>
            </a:rPr>
            <a:t>词典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412428" y="3717034"/>
        <a:ext cx="1403014" cy="644193"/>
      </dsp:txXfrm>
    </dsp:sp>
    <dsp:sp modelId="{68297AAA-2CA3-485B-9CD0-4DD89C6B41FD}">
      <dsp:nvSpPr>
        <dsp:cNvPr id="0" name=""/>
        <dsp:cNvSpPr/>
      </dsp:nvSpPr>
      <dsp:spPr>
        <a:xfrm>
          <a:off x="10079285" y="2802280"/>
          <a:ext cx="1495855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复制查词模块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0079285" y="2802280"/>
        <a:ext cx="1495855" cy="644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BCB-398B-4EE7-A72D-B20ECE1AD42D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4946" y="-1244111"/>
            <a:ext cx="8030307" cy="8025911"/>
            <a:chOff x="594946" y="-1244111"/>
            <a:chExt cx="8030307" cy="8025911"/>
          </a:xfrm>
        </p:grpSpPr>
        <p:sp>
          <p:nvSpPr>
            <p:cNvPr id="4" name="流程图: 过程 3"/>
            <p:cNvSpPr/>
            <p:nvPr/>
          </p:nvSpPr>
          <p:spPr>
            <a:xfrm>
              <a:off x="594946" y="-12441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/input/event#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94946" y="-257908"/>
              <a:ext cx="21336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ScreenCoordsService</a:t>
              </a:r>
              <a:endParaRPr lang="zh-CN" altLang="en-US" sz="900" dirty="0"/>
            </a:p>
          </p:txBody>
        </p:sp>
        <p:cxnSp>
          <p:nvCxnSpPr>
            <p:cNvPr id="8" name="直接连接符 7"/>
            <p:cNvCxnSpPr>
              <a:stCxn id="4" idx="2"/>
              <a:endCxn id="5" idx="0"/>
            </p:cNvCxnSpPr>
            <p:nvPr/>
          </p:nvCxnSpPr>
          <p:spPr>
            <a:xfrm>
              <a:off x="1661746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594946" y="11679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MotionEvent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>
              <a:stCxn id="5" idx="4"/>
              <a:endCxn id="12" idx="0"/>
            </p:cNvCxnSpPr>
            <p:nvPr/>
          </p:nvCxnSpPr>
          <p:spPr>
            <a:xfrm>
              <a:off x="1661746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365255" y="3200400"/>
              <a:ext cx="249262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SpellProofreader</a:t>
              </a:r>
              <a:endParaRPr lang="zh-CN" altLang="en-US" sz="900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6415453" y="-12441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/graphics/fb0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339253" y="-257908"/>
              <a:ext cx="22860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ScreenCaptureService</a:t>
              </a:r>
              <a:endParaRPr lang="zh-CN" altLang="en-US" sz="900" dirty="0"/>
            </a:p>
          </p:txBody>
        </p:sp>
        <p:cxnSp>
          <p:nvCxnSpPr>
            <p:cNvPr id="27" name="直接连接符 26"/>
            <p:cNvCxnSpPr>
              <a:stCxn id="25" idx="2"/>
              <a:endCxn id="26" idx="0"/>
            </p:cNvCxnSpPr>
            <p:nvPr/>
          </p:nvCxnSpPr>
          <p:spPr>
            <a:xfrm>
              <a:off x="7482253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过程 27"/>
            <p:cNvSpPr/>
            <p:nvPr/>
          </p:nvSpPr>
          <p:spPr>
            <a:xfrm>
              <a:off x="6415453" y="11679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Bitmap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/>
            <p:cNvCxnSpPr>
              <a:stCxn id="26" idx="4"/>
              <a:endCxn id="28" idx="0"/>
            </p:cNvCxnSpPr>
            <p:nvPr/>
          </p:nvCxnSpPr>
          <p:spPr>
            <a:xfrm>
              <a:off x="7482253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3373315" y="977411"/>
              <a:ext cx="24765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TessTwoAdapter</a:t>
              </a:r>
              <a:endParaRPr lang="zh-CN" altLang="en-US" sz="900" dirty="0"/>
            </a:p>
          </p:txBody>
        </p:sp>
        <p:cxnSp>
          <p:nvCxnSpPr>
            <p:cNvPr id="39" name="直接连接符 38"/>
            <p:cNvCxnSpPr>
              <a:stCxn id="28" idx="1"/>
              <a:endCxn id="38" idx="6"/>
            </p:cNvCxnSpPr>
            <p:nvPr/>
          </p:nvCxnSpPr>
          <p:spPr>
            <a:xfrm flipH="1">
              <a:off x="5849815" y="1396511"/>
              <a:ext cx="56563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过程 43"/>
            <p:cNvSpPr/>
            <p:nvPr/>
          </p:nvSpPr>
          <p:spPr>
            <a:xfrm>
              <a:off x="3544765" y="-67408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eng.traineddata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>
              <a:stCxn id="12" idx="3"/>
              <a:endCxn id="38" idx="2"/>
            </p:cNvCxnSpPr>
            <p:nvPr/>
          </p:nvCxnSpPr>
          <p:spPr>
            <a:xfrm>
              <a:off x="2728546" y="1396511"/>
              <a:ext cx="6447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2"/>
              <a:endCxn id="38" idx="0"/>
            </p:cNvCxnSpPr>
            <p:nvPr/>
          </p:nvCxnSpPr>
          <p:spPr>
            <a:xfrm>
              <a:off x="4611565" y="389792"/>
              <a:ext cx="0" cy="587619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流程图: 过程 67"/>
            <p:cNvSpPr/>
            <p:nvPr/>
          </p:nvSpPr>
          <p:spPr>
            <a:xfrm>
              <a:off x="3544765" y="22786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连接符 68"/>
            <p:cNvCxnSpPr>
              <a:stCxn id="38" idx="4"/>
              <a:endCxn id="68" idx="0"/>
            </p:cNvCxnSpPr>
            <p:nvPr/>
          </p:nvCxnSpPr>
          <p:spPr>
            <a:xfrm>
              <a:off x="4611565" y="1815611"/>
              <a:ext cx="0" cy="46306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22" idx="0"/>
            </p:cNvCxnSpPr>
            <p:nvPr/>
          </p:nvCxnSpPr>
          <p:spPr>
            <a:xfrm>
              <a:off x="4611565" y="2735873"/>
              <a:ext cx="0" cy="464527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流程图: 过程 87"/>
            <p:cNvSpPr/>
            <p:nvPr/>
          </p:nvSpPr>
          <p:spPr>
            <a:xfrm>
              <a:off x="3544765" y="43360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6415453" y="3390900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SuffixTree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>
              <a:stCxn id="90" idx="1"/>
              <a:endCxn id="22" idx="6"/>
            </p:cNvCxnSpPr>
            <p:nvPr/>
          </p:nvCxnSpPr>
          <p:spPr>
            <a:xfrm flipH="1">
              <a:off x="5857875" y="3619500"/>
              <a:ext cx="55757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过程 94"/>
            <p:cNvSpPr/>
            <p:nvPr/>
          </p:nvSpPr>
          <p:spPr>
            <a:xfrm>
              <a:off x="594946" y="33909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wordnet.db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95"/>
            <p:cNvCxnSpPr>
              <a:stCxn id="95" idx="3"/>
              <a:endCxn id="22" idx="2"/>
            </p:cNvCxnSpPr>
            <p:nvPr/>
          </p:nvCxnSpPr>
          <p:spPr>
            <a:xfrm>
              <a:off x="2728546" y="3619500"/>
              <a:ext cx="63670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2" idx="4"/>
              <a:endCxn id="88" idx="0"/>
            </p:cNvCxnSpPr>
            <p:nvPr/>
          </p:nvCxnSpPr>
          <p:spPr>
            <a:xfrm>
              <a:off x="4611565" y="4038600"/>
              <a:ext cx="0" cy="29747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3365255" y="5098073"/>
              <a:ext cx="249262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Translator</a:t>
              </a:r>
              <a:endParaRPr lang="zh-CN" altLang="en-US" sz="900" dirty="0"/>
            </a:p>
          </p:txBody>
        </p:sp>
        <p:cxnSp>
          <p:nvCxnSpPr>
            <p:cNvPr id="106" name="直接连接符 105"/>
            <p:cNvCxnSpPr>
              <a:stCxn id="88" idx="2"/>
              <a:endCxn id="102" idx="0"/>
            </p:cNvCxnSpPr>
            <p:nvPr/>
          </p:nvCxnSpPr>
          <p:spPr>
            <a:xfrm>
              <a:off x="4611565" y="4793273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过程 108"/>
            <p:cNvSpPr/>
            <p:nvPr/>
          </p:nvSpPr>
          <p:spPr>
            <a:xfrm>
              <a:off x="3544765" y="63246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WordEntry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0" name="直接连接符 109"/>
            <p:cNvCxnSpPr>
              <a:stCxn id="102" idx="4"/>
              <a:endCxn id="109" idx="0"/>
            </p:cNvCxnSpPr>
            <p:nvPr/>
          </p:nvCxnSpPr>
          <p:spPr>
            <a:xfrm>
              <a:off x="4611565" y="5936273"/>
              <a:ext cx="0" cy="38832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5" idx="2"/>
              <a:endCxn id="102" idx="2"/>
            </p:cNvCxnSpPr>
            <p:nvPr/>
          </p:nvCxnSpPr>
          <p:spPr>
            <a:xfrm rot="16200000" flipH="1">
              <a:off x="1678964" y="3830881"/>
              <a:ext cx="1669073" cy="17035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5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44708" y="663918"/>
            <a:ext cx="8016047" cy="6071286"/>
            <a:chOff x="1127953" y="603901"/>
            <a:chExt cx="8016047" cy="607128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27953" y="603901"/>
              <a:ext cx="4403303" cy="6071286"/>
              <a:chOff x="1104900" y="-1981200"/>
              <a:chExt cx="7277100" cy="1003368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04900" y="-1981200"/>
                <a:ext cx="7277100" cy="10033686"/>
                <a:chOff x="1104900" y="-1981200"/>
                <a:chExt cx="7277100" cy="10033686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8305800" y="-228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5410200" y="-1676400"/>
                  <a:ext cx="76200" cy="36576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1104900" y="609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Z:\Pictures\com.tencent.ScreenCapture\QQ20140427-3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82" b="4909"/>
                <a:stretch/>
              </p:blipFill>
              <p:spPr bwMode="auto">
                <a:xfrm>
                  <a:off x="2667000" y="1676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组合 26"/>
                <p:cNvGrpSpPr/>
                <p:nvPr/>
              </p:nvGrpSpPr>
              <p:grpSpPr>
                <a:xfrm>
                  <a:off x="2628232" y="1469316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8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9" name="Picture 5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8" b="5112"/>
                <a:stretch/>
              </p:blipFill>
              <p:spPr bwMode="auto">
                <a:xfrm>
                  <a:off x="2667000" y="-152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4038600" y="1295400"/>
                  <a:ext cx="76200" cy="5486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组合 4"/>
                <p:cNvGrpSpPr/>
                <p:nvPr/>
              </p:nvGrpSpPr>
              <p:grpSpPr>
                <a:xfrm>
                  <a:off x="2667000" y="-1981200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1030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2611946" y="-370727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4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1" name="矩形 10"/>
              <p:cNvSpPr/>
              <p:nvPr/>
            </p:nvSpPr>
            <p:spPr>
              <a:xfrm>
                <a:off x="2743200" y="-1752600"/>
                <a:ext cx="4114800" cy="6080760"/>
              </a:xfrm>
              <a:prstGeom prst="rect">
                <a:avLst/>
              </a:prstGeom>
              <a:noFill/>
              <a:ln w="12700"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4.5"</a:t>
                </a:r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105400" y="1353412"/>
              <a:ext cx="1676400" cy="914400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105400" y="3001511"/>
              <a:ext cx="1676400" cy="358454"/>
              <a:chOff x="5105400" y="1353412"/>
              <a:chExt cx="1676400" cy="9144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 flipV="1">
              <a:off x="5105400" y="4398152"/>
              <a:ext cx="1676400" cy="991261"/>
              <a:chOff x="5105400" y="1353412"/>
              <a:chExt cx="1676400" cy="914400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531256" y="962309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41392" y="2559760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41392" y="4995517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com.android.launcher2.Launcher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80254" y="381305"/>
            <a:ext cx="8285367" cy="6095695"/>
            <a:chOff x="480254" y="381305"/>
            <a:chExt cx="8285367" cy="6095695"/>
          </a:xfrm>
        </p:grpSpPr>
        <p:grpSp>
          <p:nvGrpSpPr>
            <p:cNvPr id="6" name="组合 5"/>
            <p:cNvGrpSpPr/>
            <p:nvPr/>
          </p:nvGrpSpPr>
          <p:grpSpPr>
            <a:xfrm flipV="1">
              <a:off x="4727021" y="3450760"/>
              <a:ext cx="1676400" cy="435439"/>
              <a:chOff x="5105400" y="1353412"/>
              <a:chExt cx="1676400" cy="91440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727021" y="2408779"/>
              <a:ext cx="1676400" cy="358454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130768" y="3452197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3013" y="1967028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DroidPop#Hotspot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3013" y="4772153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80946" y="2483380"/>
              <a:ext cx="2505456" cy="3993620"/>
              <a:chOff x="-2187684" y="4486842"/>
              <a:chExt cx="2505456" cy="3993620"/>
            </a:xfrm>
            <a:scene3d>
              <a:camera prst="isometricBottomDown"/>
              <a:lightRig rig="threePt" dir="t"/>
            </a:scene3d>
          </p:grpSpPr>
          <p:pic>
            <p:nvPicPr>
              <p:cNvPr id="25" name="Picture 5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78" b="5112"/>
              <a:stretch/>
            </p:blipFill>
            <p:spPr bwMode="auto">
              <a:xfrm>
                <a:off x="-2179869" y="4596567"/>
                <a:ext cx="2489826" cy="36789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355"/>
              <a:stretch/>
            </p:blipFill>
            <p:spPr bwMode="auto">
              <a:xfrm>
                <a:off x="-2187684" y="4486842"/>
                <a:ext cx="2505456" cy="10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Z:\Desktop\screencap\nav_ba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87684" y="8280026"/>
                <a:ext cx="2505456" cy="2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480254" y="381305"/>
              <a:ext cx="4551567" cy="5453367"/>
              <a:chOff x="457200" y="381000"/>
              <a:chExt cx="4551567" cy="5453367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3118000" y="710333"/>
                <a:ext cx="0" cy="25081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1480946" y="1788540"/>
                <a:ext cx="2489826" cy="3983412"/>
                <a:chOff x="-3048000" y="-412134"/>
                <a:chExt cx="2489826" cy="3983412"/>
              </a:xfrm>
              <a:scene3d>
                <a:camera prst="isometricBottomDown"/>
                <a:lightRig rig="threePt" dir="t"/>
              </a:scene3d>
            </p:grpSpPr>
            <p:pic>
              <p:nvPicPr>
                <p:cNvPr id="31" name="Picture 6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7355"/>
                <a:stretch/>
              </p:blipFill>
              <p:spPr bwMode="auto">
                <a:xfrm>
                  <a:off x="-3048000" y="-412134"/>
                  <a:ext cx="2489826" cy="105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8" descr="Z:\Desktop\screencap\nav_ba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000" y="3372092"/>
                  <a:ext cx="2489826" cy="199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-3048000" y="-306832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480946" y="1143000"/>
                <a:ext cx="2489826" cy="3794760"/>
                <a:chOff x="832493" y="2225040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832493" y="2340391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276600" y="2225040"/>
                  <a:ext cx="45719" cy="37947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80946" y="381000"/>
                <a:ext cx="2489826" cy="3794760"/>
                <a:chOff x="-703396" y="2197314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-703396" y="2312665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35" name="Picture 2" descr="Z:\Pictures\com.tencent.ScreenCapture\cap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148" b="5833"/>
                <a:stretch/>
              </p:blipFill>
              <p:spPr bwMode="auto">
                <a:xfrm>
                  <a:off x="228600" y="2197314"/>
                  <a:ext cx="1557830" cy="3794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2" name="直接连接符 51"/>
              <p:cNvCxnSpPr/>
              <p:nvPr/>
            </p:nvCxnSpPr>
            <p:spPr>
              <a:xfrm flipV="1">
                <a:off x="2209800" y="2514600"/>
                <a:ext cx="46108" cy="3319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4953000" y="1558636"/>
                <a:ext cx="55767" cy="25846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457200" y="1788540"/>
                <a:ext cx="46108" cy="29550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4727021" y="1101741"/>
              <a:ext cx="1676400" cy="914400"/>
              <a:chOff x="4717362" y="1101741"/>
              <a:chExt cx="1676400" cy="91440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V="1">
                <a:off x="4717362" y="1101741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022162" y="1101741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143218" y="710638"/>
              <a:ext cx="255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DroidPop#SlideDockView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V="1">
              <a:off x="4727021" y="4176065"/>
              <a:ext cx="1676400" cy="991261"/>
              <a:chOff x="5105400" y="1353412"/>
              <a:chExt cx="1676400" cy="9144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1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5184464"/>
              </p:ext>
            </p:extLst>
          </p:nvPr>
        </p:nvGraphicFramePr>
        <p:xfrm>
          <a:off x="838200" y="1066800"/>
          <a:ext cx="762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66884"/>
              </p:ext>
            </p:extLst>
          </p:nvPr>
        </p:nvGraphicFramePr>
        <p:xfrm>
          <a:off x="-1066800" y="762000"/>
          <a:ext cx="1158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6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715" y="761693"/>
            <a:ext cx="9200715" cy="5416639"/>
            <a:chOff x="-56715" y="761693"/>
            <a:chExt cx="9200715" cy="5416639"/>
          </a:xfrm>
        </p:grpSpPr>
        <p:pic>
          <p:nvPicPr>
            <p:cNvPr id="1026" name="Picture 2" descr="\\psf\Dropbox\毕设\arch\architectu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693"/>
              <a:ext cx="9144000" cy="5334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任意多边形 3"/>
            <p:cNvSpPr/>
            <p:nvPr/>
          </p:nvSpPr>
          <p:spPr>
            <a:xfrm>
              <a:off x="-56715" y="1847550"/>
              <a:ext cx="7413154" cy="4330782"/>
            </a:xfrm>
            <a:custGeom>
              <a:avLst/>
              <a:gdLst>
                <a:gd name="connsiteX0" fmla="*/ 911676 w 8228121"/>
                <a:gd name="connsiteY0" fmla="*/ 4182944 h 4604417"/>
                <a:gd name="connsiteX1" fmla="*/ 26304 w 8228121"/>
                <a:gd name="connsiteY1" fmla="*/ 3399173 h 4604417"/>
                <a:gd name="connsiteX2" fmla="*/ 1811561 w 8228121"/>
                <a:gd name="connsiteY2" fmla="*/ 626944 h 4604417"/>
                <a:gd name="connsiteX3" fmla="*/ 5498190 w 8228121"/>
                <a:gd name="connsiteY3" fmla="*/ 89915 h 4604417"/>
                <a:gd name="connsiteX4" fmla="*/ 7834990 w 8228121"/>
                <a:gd name="connsiteY4" fmla="*/ 1991287 h 4604417"/>
                <a:gd name="connsiteX5" fmla="*/ 7791447 w 8228121"/>
                <a:gd name="connsiteY5" fmla="*/ 4182944 h 4604417"/>
                <a:gd name="connsiteX6" fmla="*/ 3567790 w 8228121"/>
                <a:gd name="connsiteY6" fmla="*/ 4603858 h 4604417"/>
                <a:gd name="connsiteX7" fmla="*/ 839104 w 8228121"/>
                <a:gd name="connsiteY7" fmla="*/ 4168430 h 4604417"/>
                <a:gd name="connsiteX0" fmla="*/ 911676 w 8262876"/>
                <a:gd name="connsiteY0" fmla="*/ 4195337 h 4616810"/>
                <a:gd name="connsiteX1" fmla="*/ 26304 w 8262876"/>
                <a:gd name="connsiteY1" fmla="*/ 3411566 h 4616810"/>
                <a:gd name="connsiteX2" fmla="*/ 1811561 w 8262876"/>
                <a:gd name="connsiteY2" fmla="*/ 639337 h 4616810"/>
                <a:gd name="connsiteX3" fmla="*/ 4888590 w 8262876"/>
                <a:gd name="connsiteY3" fmla="*/ 87794 h 4616810"/>
                <a:gd name="connsiteX4" fmla="*/ 7834990 w 8262876"/>
                <a:gd name="connsiteY4" fmla="*/ 2003680 h 4616810"/>
                <a:gd name="connsiteX5" fmla="*/ 7791447 w 8262876"/>
                <a:gd name="connsiteY5" fmla="*/ 4195337 h 4616810"/>
                <a:gd name="connsiteX6" fmla="*/ 3567790 w 8262876"/>
                <a:gd name="connsiteY6" fmla="*/ 4616251 h 4616810"/>
                <a:gd name="connsiteX7" fmla="*/ 839104 w 8262876"/>
                <a:gd name="connsiteY7" fmla="*/ 4180823 h 4616810"/>
                <a:gd name="connsiteX0" fmla="*/ 911676 w 8193393"/>
                <a:gd name="connsiteY0" fmla="*/ 4107626 h 4529099"/>
                <a:gd name="connsiteX1" fmla="*/ 26304 w 8193393"/>
                <a:gd name="connsiteY1" fmla="*/ 3323855 h 4529099"/>
                <a:gd name="connsiteX2" fmla="*/ 1811561 w 8193393"/>
                <a:gd name="connsiteY2" fmla="*/ 551626 h 4529099"/>
                <a:gd name="connsiteX3" fmla="*/ 4888590 w 8193393"/>
                <a:gd name="connsiteY3" fmla="*/ 83 h 4529099"/>
                <a:gd name="connsiteX4" fmla="*/ 6151332 w 8193393"/>
                <a:gd name="connsiteY4" fmla="*/ 522597 h 4529099"/>
                <a:gd name="connsiteX5" fmla="*/ 7834990 w 8193393"/>
                <a:gd name="connsiteY5" fmla="*/ 1915969 h 4529099"/>
                <a:gd name="connsiteX6" fmla="*/ 7791447 w 8193393"/>
                <a:gd name="connsiteY6" fmla="*/ 4107626 h 4529099"/>
                <a:gd name="connsiteX7" fmla="*/ 3567790 w 8193393"/>
                <a:gd name="connsiteY7" fmla="*/ 4528540 h 4529099"/>
                <a:gd name="connsiteX8" fmla="*/ 839104 w 8193393"/>
                <a:gd name="connsiteY8" fmla="*/ 4093112 h 4529099"/>
                <a:gd name="connsiteX0" fmla="*/ 911676 w 8220167"/>
                <a:gd name="connsiteY0" fmla="*/ 4113686 h 4535159"/>
                <a:gd name="connsiteX1" fmla="*/ 26304 w 8220167"/>
                <a:gd name="connsiteY1" fmla="*/ 3329915 h 4535159"/>
                <a:gd name="connsiteX2" fmla="*/ 1811561 w 8220167"/>
                <a:gd name="connsiteY2" fmla="*/ 557686 h 4535159"/>
                <a:gd name="connsiteX3" fmla="*/ 4888590 w 8220167"/>
                <a:gd name="connsiteY3" fmla="*/ 6143 h 4535159"/>
                <a:gd name="connsiteX4" fmla="*/ 5643332 w 8220167"/>
                <a:gd name="connsiteY4" fmla="*/ 702828 h 4535159"/>
                <a:gd name="connsiteX5" fmla="*/ 7834990 w 8220167"/>
                <a:gd name="connsiteY5" fmla="*/ 1922029 h 4535159"/>
                <a:gd name="connsiteX6" fmla="*/ 7791447 w 8220167"/>
                <a:gd name="connsiteY6" fmla="*/ 4113686 h 4535159"/>
                <a:gd name="connsiteX7" fmla="*/ 3567790 w 8220167"/>
                <a:gd name="connsiteY7" fmla="*/ 4534600 h 4535159"/>
                <a:gd name="connsiteX8" fmla="*/ 839104 w 8220167"/>
                <a:gd name="connsiteY8" fmla="*/ 4099172 h 4535159"/>
                <a:gd name="connsiteX0" fmla="*/ 986366 w 8294857"/>
                <a:gd name="connsiteY0" fmla="*/ 4117574 h 4539047"/>
                <a:gd name="connsiteX1" fmla="*/ 100994 w 8294857"/>
                <a:gd name="connsiteY1" fmla="*/ 3333803 h 4539047"/>
                <a:gd name="connsiteX2" fmla="*/ 3221565 w 8294857"/>
                <a:gd name="connsiteY2" fmla="*/ 532545 h 4539047"/>
                <a:gd name="connsiteX3" fmla="*/ 4963280 w 8294857"/>
                <a:gd name="connsiteY3" fmla="*/ 10031 h 4539047"/>
                <a:gd name="connsiteX4" fmla="*/ 5718022 w 8294857"/>
                <a:gd name="connsiteY4" fmla="*/ 706716 h 4539047"/>
                <a:gd name="connsiteX5" fmla="*/ 7909680 w 8294857"/>
                <a:gd name="connsiteY5" fmla="*/ 1925917 h 4539047"/>
                <a:gd name="connsiteX6" fmla="*/ 7866137 w 8294857"/>
                <a:gd name="connsiteY6" fmla="*/ 4117574 h 4539047"/>
                <a:gd name="connsiteX7" fmla="*/ 3642480 w 8294857"/>
                <a:gd name="connsiteY7" fmla="*/ 4538488 h 4539047"/>
                <a:gd name="connsiteX8" fmla="*/ 913794 w 8294857"/>
                <a:gd name="connsiteY8" fmla="*/ 4103060 h 4539047"/>
                <a:gd name="connsiteX0" fmla="*/ 986366 w 8294857"/>
                <a:gd name="connsiteY0" fmla="*/ 4109603 h 4531076"/>
                <a:gd name="connsiteX1" fmla="*/ 100994 w 8294857"/>
                <a:gd name="connsiteY1" fmla="*/ 3325832 h 4531076"/>
                <a:gd name="connsiteX2" fmla="*/ 1799166 w 8294857"/>
                <a:gd name="connsiteY2" fmla="*/ 1613146 h 4531076"/>
                <a:gd name="connsiteX3" fmla="*/ 3221565 w 8294857"/>
                <a:gd name="connsiteY3" fmla="*/ 524574 h 4531076"/>
                <a:gd name="connsiteX4" fmla="*/ 4963280 w 8294857"/>
                <a:gd name="connsiteY4" fmla="*/ 2060 h 4531076"/>
                <a:gd name="connsiteX5" fmla="*/ 5718022 w 8294857"/>
                <a:gd name="connsiteY5" fmla="*/ 698745 h 4531076"/>
                <a:gd name="connsiteX6" fmla="*/ 7909680 w 8294857"/>
                <a:gd name="connsiteY6" fmla="*/ 1917946 h 4531076"/>
                <a:gd name="connsiteX7" fmla="*/ 7866137 w 8294857"/>
                <a:gd name="connsiteY7" fmla="*/ 4109603 h 4531076"/>
                <a:gd name="connsiteX8" fmla="*/ 3642480 w 8294857"/>
                <a:gd name="connsiteY8" fmla="*/ 4530517 h 4531076"/>
                <a:gd name="connsiteX9" fmla="*/ 913794 w 8294857"/>
                <a:gd name="connsiteY9" fmla="*/ 4095089 h 4531076"/>
                <a:gd name="connsiteX0" fmla="*/ 889922 w 8198413"/>
                <a:gd name="connsiteY0" fmla="*/ 4109470 h 4530943"/>
                <a:gd name="connsiteX1" fmla="*/ 4550 w 8198413"/>
                <a:gd name="connsiteY1" fmla="*/ 3325699 h 4530943"/>
                <a:gd name="connsiteX2" fmla="*/ 1209237 w 8198413"/>
                <a:gd name="connsiteY2" fmla="*/ 1482384 h 4530943"/>
                <a:gd name="connsiteX3" fmla="*/ 3125121 w 8198413"/>
                <a:gd name="connsiteY3" fmla="*/ 524441 h 4530943"/>
                <a:gd name="connsiteX4" fmla="*/ 4866836 w 8198413"/>
                <a:gd name="connsiteY4" fmla="*/ 1927 h 4530943"/>
                <a:gd name="connsiteX5" fmla="*/ 5621578 w 8198413"/>
                <a:gd name="connsiteY5" fmla="*/ 698612 h 4530943"/>
                <a:gd name="connsiteX6" fmla="*/ 7813236 w 8198413"/>
                <a:gd name="connsiteY6" fmla="*/ 1917813 h 4530943"/>
                <a:gd name="connsiteX7" fmla="*/ 7769693 w 8198413"/>
                <a:gd name="connsiteY7" fmla="*/ 4109470 h 4530943"/>
                <a:gd name="connsiteX8" fmla="*/ 3546036 w 8198413"/>
                <a:gd name="connsiteY8" fmla="*/ 4530384 h 4530943"/>
                <a:gd name="connsiteX9" fmla="*/ 817350 w 8198413"/>
                <a:gd name="connsiteY9" fmla="*/ 4094956 h 4530943"/>
                <a:gd name="connsiteX0" fmla="*/ 889922 w 8198413"/>
                <a:gd name="connsiteY0" fmla="*/ 4110057 h 4531530"/>
                <a:gd name="connsiteX1" fmla="*/ 4550 w 8198413"/>
                <a:gd name="connsiteY1" fmla="*/ 3326286 h 4531530"/>
                <a:gd name="connsiteX2" fmla="*/ 1209237 w 8198413"/>
                <a:gd name="connsiteY2" fmla="*/ 1482971 h 4531530"/>
                <a:gd name="connsiteX3" fmla="*/ 3125121 w 8198413"/>
                <a:gd name="connsiteY3" fmla="*/ 931428 h 4531530"/>
                <a:gd name="connsiteX4" fmla="*/ 4866836 w 8198413"/>
                <a:gd name="connsiteY4" fmla="*/ 2514 h 4531530"/>
                <a:gd name="connsiteX5" fmla="*/ 5621578 w 8198413"/>
                <a:gd name="connsiteY5" fmla="*/ 699199 h 4531530"/>
                <a:gd name="connsiteX6" fmla="*/ 7813236 w 8198413"/>
                <a:gd name="connsiteY6" fmla="*/ 1918400 h 4531530"/>
                <a:gd name="connsiteX7" fmla="*/ 7769693 w 8198413"/>
                <a:gd name="connsiteY7" fmla="*/ 4110057 h 4531530"/>
                <a:gd name="connsiteX8" fmla="*/ 3546036 w 8198413"/>
                <a:gd name="connsiteY8" fmla="*/ 4530971 h 4531530"/>
                <a:gd name="connsiteX9" fmla="*/ 817350 w 8198413"/>
                <a:gd name="connsiteY9" fmla="*/ 4095543 h 4531530"/>
                <a:gd name="connsiteX0" fmla="*/ 889922 w 8198413"/>
                <a:gd name="connsiteY0" fmla="*/ 4167828 h 4589301"/>
                <a:gd name="connsiteX1" fmla="*/ 4550 w 8198413"/>
                <a:gd name="connsiteY1" fmla="*/ 3384057 h 4589301"/>
                <a:gd name="connsiteX2" fmla="*/ 1209237 w 8198413"/>
                <a:gd name="connsiteY2" fmla="*/ 1540742 h 4589301"/>
                <a:gd name="connsiteX3" fmla="*/ 3125121 w 8198413"/>
                <a:gd name="connsiteY3" fmla="*/ 989199 h 4589301"/>
                <a:gd name="connsiteX4" fmla="*/ 4199179 w 8198413"/>
                <a:gd name="connsiteY4" fmla="*/ 2228 h 4589301"/>
                <a:gd name="connsiteX5" fmla="*/ 5621578 w 8198413"/>
                <a:gd name="connsiteY5" fmla="*/ 756970 h 4589301"/>
                <a:gd name="connsiteX6" fmla="*/ 7813236 w 8198413"/>
                <a:gd name="connsiteY6" fmla="*/ 1976171 h 4589301"/>
                <a:gd name="connsiteX7" fmla="*/ 7769693 w 8198413"/>
                <a:gd name="connsiteY7" fmla="*/ 4167828 h 4589301"/>
                <a:gd name="connsiteX8" fmla="*/ 3546036 w 8198413"/>
                <a:gd name="connsiteY8" fmla="*/ 4588742 h 4589301"/>
                <a:gd name="connsiteX9" fmla="*/ 817350 w 8198413"/>
                <a:gd name="connsiteY9" fmla="*/ 4153314 h 4589301"/>
                <a:gd name="connsiteX0" fmla="*/ 889922 w 8198413"/>
                <a:gd name="connsiteY0" fmla="*/ 4197202 h 4618675"/>
                <a:gd name="connsiteX1" fmla="*/ 4550 w 8198413"/>
                <a:gd name="connsiteY1" fmla="*/ 3413431 h 4618675"/>
                <a:gd name="connsiteX2" fmla="*/ 1209237 w 8198413"/>
                <a:gd name="connsiteY2" fmla="*/ 1570116 h 4618675"/>
                <a:gd name="connsiteX3" fmla="*/ 3125121 w 8198413"/>
                <a:gd name="connsiteY3" fmla="*/ 1018573 h 4618675"/>
                <a:gd name="connsiteX4" fmla="*/ 4199179 w 8198413"/>
                <a:gd name="connsiteY4" fmla="*/ 31602 h 4618675"/>
                <a:gd name="connsiteX5" fmla="*/ 4939407 w 8198413"/>
                <a:gd name="connsiteY5" fmla="*/ 292859 h 4618675"/>
                <a:gd name="connsiteX6" fmla="*/ 5621578 w 8198413"/>
                <a:gd name="connsiteY6" fmla="*/ 786344 h 4618675"/>
                <a:gd name="connsiteX7" fmla="*/ 7813236 w 8198413"/>
                <a:gd name="connsiteY7" fmla="*/ 2005545 h 4618675"/>
                <a:gd name="connsiteX8" fmla="*/ 7769693 w 8198413"/>
                <a:gd name="connsiteY8" fmla="*/ 4197202 h 4618675"/>
                <a:gd name="connsiteX9" fmla="*/ 3546036 w 8198413"/>
                <a:gd name="connsiteY9" fmla="*/ 4618116 h 4618675"/>
                <a:gd name="connsiteX10" fmla="*/ 817350 w 8198413"/>
                <a:gd name="connsiteY10" fmla="*/ 4182688 h 4618675"/>
                <a:gd name="connsiteX0" fmla="*/ 889922 w 8198413"/>
                <a:gd name="connsiteY0" fmla="*/ 4248450 h 4669923"/>
                <a:gd name="connsiteX1" fmla="*/ 4550 w 8198413"/>
                <a:gd name="connsiteY1" fmla="*/ 3464679 h 4669923"/>
                <a:gd name="connsiteX2" fmla="*/ 1209237 w 8198413"/>
                <a:gd name="connsiteY2" fmla="*/ 1621364 h 4669923"/>
                <a:gd name="connsiteX3" fmla="*/ 3125121 w 8198413"/>
                <a:gd name="connsiteY3" fmla="*/ 1069821 h 4669923"/>
                <a:gd name="connsiteX4" fmla="*/ 4199179 w 8198413"/>
                <a:gd name="connsiteY4" fmla="*/ 82850 h 4669923"/>
                <a:gd name="connsiteX5" fmla="*/ 5113578 w 8198413"/>
                <a:gd name="connsiteY5" fmla="*/ 140907 h 4669923"/>
                <a:gd name="connsiteX6" fmla="*/ 5621578 w 8198413"/>
                <a:gd name="connsiteY6" fmla="*/ 837592 h 4669923"/>
                <a:gd name="connsiteX7" fmla="*/ 7813236 w 8198413"/>
                <a:gd name="connsiteY7" fmla="*/ 2056793 h 4669923"/>
                <a:gd name="connsiteX8" fmla="*/ 7769693 w 8198413"/>
                <a:gd name="connsiteY8" fmla="*/ 4248450 h 4669923"/>
                <a:gd name="connsiteX9" fmla="*/ 3546036 w 8198413"/>
                <a:gd name="connsiteY9" fmla="*/ 4669364 h 4669923"/>
                <a:gd name="connsiteX10" fmla="*/ 817350 w 8198413"/>
                <a:gd name="connsiteY10" fmla="*/ 4233936 h 4669923"/>
                <a:gd name="connsiteX0" fmla="*/ 889922 w 8187500"/>
                <a:gd name="connsiteY0" fmla="*/ 4248450 h 4669923"/>
                <a:gd name="connsiteX1" fmla="*/ 4550 w 8187500"/>
                <a:gd name="connsiteY1" fmla="*/ 3464679 h 4669923"/>
                <a:gd name="connsiteX2" fmla="*/ 1209237 w 8187500"/>
                <a:gd name="connsiteY2" fmla="*/ 1621364 h 4669923"/>
                <a:gd name="connsiteX3" fmla="*/ 3125121 w 8187500"/>
                <a:gd name="connsiteY3" fmla="*/ 1069821 h 4669923"/>
                <a:gd name="connsiteX4" fmla="*/ 4199179 w 8187500"/>
                <a:gd name="connsiteY4" fmla="*/ 82850 h 4669923"/>
                <a:gd name="connsiteX5" fmla="*/ 5113578 w 8187500"/>
                <a:gd name="connsiteY5" fmla="*/ 140907 h 4669923"/>
                <a:gd name="connsiteX6" fmla="*/ 5824778 w 8187500"/>
                <a:gd name="connsiteY6" fmla="*/ 895649 h 4669923"/>
                <a:gd name="connsiteX7" fmla="*/ 7813236 w 8187500"/>
                <a:gd name="connsiteY7" fmla="*/ 2056793 h 4669923"/>
                <a:gd name="connsiteX8" fmla="*/ 7769693 w 8187500"/>
                <a:gd name="connsiteY8" fmla="*/ 4248450 h 4669923"/>
                <a:gd name="connsiteX9" fmla="*/ 3546036 w 8187500"/>
                <a:gd name="connsiteY9" fmla="*/ 4669364 h 4669923"/>
                <a:gd name="connsiteX10" fmla="*/ 817350 w 8187500"/>
                <a:gd name="connsiteY10" fmla="*/ 4233936 h 4669923"/>
                <a:gd name="connsiteX0" fmla="*/ 889922 w 8156410"/>
                <a:gd name="connsiteY0" fmla="*/ 4248450 h 4669923"/>
                <a:gd name="connsiteX1" fmla="*/ 4550 w 8156410"/>
                <a:gd name="connsiteY1" fmla="*/ 3464679 h 4669923"/>
                <a:gd name="connsiteX2" fmla="*/ 1209237 w 8156410"/>
                <a:gd name="connsiteY2" fmla="*/ 1621364 h 4669923"/>
                <a:gd name="connsiteX3" fmla="*/ 3125121 w 8156410"/>
                <a:gd name="connsiteY3" fmla="*/ 1069821 h 4669923"/>
                <a:gd name="connsiteX4" fmla="*/ 4199179 w 8156410"/>
                <a:gd name="connsiteY4" fmla="*/ 82850 h 4669923"/>
                <a:gd name="connsiteX5" fmla="*/ 5113578 w 8156410"/>
                <a:gd name="connsiteY5" fmla="*/ 140907 h 4669923"/>
                <a:gd name="connsiteX6" fmla="*/ 5824778 w 8156410"/>
                <a:gd name="connsiteY6" fmla="*/ 895649 h 4669923"/>
                <a:gd name="connsiteX7" fmla="*/ 6434379 w 8156410"/>
                <a:gd name="connsiteY7" fmla="*/ 1185936 h 4669923"/>
                <a:gd name="connsiteX8" fmla="*/ 7813236 w 8156410"/>
                <a:gd name="connsiteY8" fmla="*/ 2056793 h 4669923"/>
                <a:gd name="connsiteX9" fmla="*/ 7769693 w 8156410"/>
                <a:gd name="connsiteY9" fmla="*/ 4248450 h 4669923"/>
                <a:gd name="connsiteX10" fmla="*/ 3546036 w 8156410"/>
                <a:gd name="connsiteY10" fmla="*/ 4669364 h 4669923"/>
                <a:gd name="connsiteX11" fmla="*/ 817350 w 8156410"/>
                <a:gd name="connsiteY11" fmla="*/ 4233936 h 4669923"/>
                <a:gd name="connsiteX0" fmla="*/ 889922 w 8157833"/>
                <a:gd name="connsiteY0" fmla="*/ 4248450 h 4669923"/>
                <a:gd name="connsiteX1" fmla="*/ 4550 w 8157833"/>
                <a:gd name="connsiteY1" fmla="*/ 3464679 h 4669923"/>
                <a:gd name="connsiteX2" fmla="*/ 1209237 w 8157833"/>
                <a:gd name="connsiteY2" fmla="*/ 1621364 h 4669923"/>
                <a:gd name="connsiteX3" fmla="*/ 3125121 w 8157833"/>
                <a:gd name="connsiteY3" fmla="*/ 1069821 h 4669923"/>
                <a:gd name="connsiteX4" fmla="*/ 4199179 w 8157833"/>
                <a:gd name="connsiteY4" fmla="*/ 82850 h 4669923"/>
                <a:gd name="connsiteX5" fmla="*/ 5113578 w 8157833"/>
                <a:gd name="connsiteY5" fmla="*/ 140907 h 4669923"/>
                <a:gd name="connsiteX6" fmla="*/ 5824778 w 8157833"/>
                <a:gd name="connsiteY6" fmla="*/ 895649 h 4669923"/>
                <a:gd name="connsiteX7" fmla="*/ 6434379 w 8157833"/>
                <a:gd name="connsiteY7" fmla="*/ 1185936 h 4669923"/>
                <a:gd name="connsiteX8" fmla="*/ 6405350 w 8157833"/>
                <a:gd name="connsiteY8" fmla="*/ 1490736 h 4669923"/>
                <a:gd name="connsiteX9" fmla="*/ 7813236 w 8157833"/>
                <a:gd name="connsiteY9" fmla="*/ 2056793 h 4669923"/>
                <a:gd name="connsiteX10" fmla="*/ 7769693 w 8157833"/>
                <a:gd name="connsiteY10" fmla="*/ 4248450 h 4669923"/>
                <a:gd name="connsiteX11" fmla="*/ 3546036 w 8157833"/>
                <a:gd name="connsiteY11" fmla="*/ 4669364 h 4669923"/>
                <a:gd name="connsiteX12" fmla="*/ 817350 w 8157833"/>
                <a:gd name="connsiteY12" fmla="*/ 4233936 h 4669923"/>
                <a:gd name="connsiteX0" fmla="*/ 889922 w 8157833"/>
                <a:gd name="connsiteY0" fmla="*/ 4248450 h 4669923"/>
                <a:gd name="connsiteX1" fmla="*/ 4550 w 8157833"/>
                <a:gd name="connsiteY1" fmla="*/ 3464679 h 4669923"/>
                <a:gd name="connsiteX2" fmla="*/ 1209237 w 8157833"/>
                <a:gd name="connsiteY2" fmla="*/ 1621364 h 4669923"/>
                <a:gd name="connsiteX3" fmla="*/ 3125121 w 8157833"/>
                <a:gd name="connsiteY3" fmla="*/ 1069821 h 4669923"/>
                <a:gd name="connsiteX4" fmla="*/ 4199179 w 8157833"/>
                <a:gd name="connsiteY4" fmla="*/ 82850 h 4669923"/>
                <a:gd name="connsiteX5" fmla="*/ 5113578 w 8157833"/>
                <a:gd name="connsiteY5" fmla="*/ 140907 h 4669923"/>
                <a:gd name="connsiteX6" fmla="*/ 5824778 w 8157833"/>
                <a:gd name="connsiteY6" fmla="*/ 895649 h 4669923"/>
                <a:gd name="connsiteX7" fmla="*/ 6231179 w 8157833"/>
                <a:gd name="connsiteY7" fmla="*/ 1389136 h 4669923"/>
                <a:gd name="connsiteX8" fmla="*/ 6405350 w 8157833"/>
                <a:gd name="connsiteY8" fmla="*/ 1490736 h 4669923"/>
                <a:gd name="connsiteX9" fmla="*/ 7813236 w 8157833"/>
                <a:gd name="connsiteY9" fmla="*/ 2056793 h 4669923"/>
                <a:gd name="connsiteX10" fmla="*/ 7769693 w 8157833"/>
                <a:gd name="connsiteY10" fmla="*/ 4248450 h 4669923"/>
                <a:gd name="connsiteX11" fmla="*/ 3546036 w 8157833"/>
                <a:gd name="connsiteY11" fmla="*/ 4669364 h 4669923"/>
                <a:gd name="connsiteX12" fmla="*/ 817350 w 8157833"/>
                <a:gd name="connsiteY12" fmla="*/ 4233936 h 4669923"/>
                <a:gd name="connsiteX0" fmla="*/ 889922 w 8152179"/>
                <a:gd name="connsiteY0" fmla="*/ 4248450 h 4669923"/>
                <a:gd name="connsiteX1" fmla="*/ 4550 w 8152179"/>
                <a:gd name="connsiteY1" fmla="*/ 3464679 h 4669923"/>
                <a:gd name="connsiteX2" fmla="*/ 1209237 w 8152179"/>
                <a:gd name="connsiteY2" fmla="*/ 1621364 h 4669923"/>
                <a:gd name="connsiteX3" fmla="*/ 3125121 w 8152179"/>
                <a:gd name="connsiteY3" fmla="*/ 1069821 h 4669923"/>
                <a:gd name="connsiteX4" fmla="*/ 4199179 w 8152179"/>
                <a:gd name="connsiteY4" fmla="*/ 82850 h 4669923"/>
                <a:gd name="connsiteX5" fmla="*/ 5113578 w 8152179"/>
                <a:gd name="connsiteY5" fmla="*/ 140907 h 4669923"/>
                <a:gd name="connsiteX6" fmla="*/ 5824778 w 8152179"/>
                <a:gd name="connsiteY6" fmla="*/ 895649 h 4669923"/>
                <a:gd name="connsiteX7" fmla="*/ 6231179 w 8152179"/>
                <a:gd name="connsiteY7" fmla="*/ 1389136 h 4669923"/>
                <a:gd name="connsiteX8" fmla="*/ 6521464 w 8152179"/>
                <a:gd name="connsiteY8" fmla="*/ 1650394 h 4669923"/>
                <a:gd name="connsiteX9" fmla="*/ 7813236 w 8152179"/>
                <a:gd name="connsiteY9" fmla="*/ 2056793 h 4669923"/>
                <a:gd name="connsiteX10" fmla="*/ 7769693 w 8152179"/>
                <a:gd name="connsiteY10" fmla="*/ 4248450 h 4669923"/>
                <a:gd name="connsiteX11" fmla="*/ 3546036 w 8152179"/>
                <a:gd name="connsiteY11" fmla="*/ 4669364 h 4669923"/>
                <a:gd name="connsiteX12" fmla="*/ 817350 w 8152179"/>
                <a:gd name="connsiteY12" fmla="*/ 4233936 h 4669923"/>
                <a:gd name="connsiteX0" fmla="*/ 889922 w 8122418"/>
                <a:gd name="connsiteY0" fmla="*/ 4248450 h 4682588"/>
                <a:gd name="connsiteX1" fmla="*/ 4550 w 8122418"/>
                <a:gd name="connsiteY1" fmla="*/ 3464679 h 4682588"/>
                <a:gd name="connsiteX2" fmla="*/ 1209237 w 8122418"/>
                <a:gd name="connsiteY2" fmla="*/ 1621364 h 4682588"/>
                <a:gd name="connsiteX3" fmla="*/ 3125121 w 8122418"/>
                <a:gd name="connsiteY3" fmla="*/ 1069821 h 4682588"/>
                <a:gd name="connsiteX4" fmla="*/ 4199179 w 8122418"/>
                <a:gd name="connsiteY4" fmla="*/ 82850 h 4682588"/>
                <a:gd name="connsiteX5" fmla="*/ 5113578 w 8122418"/>
                <a:gd name="connsiteY5" fmla="*/ 140907 h 4682588"/>
                <a:gd name="connsiteX6" fmla="*/ 5824778 w 8122418"/>
                <a:gd name="connsiteY6" fmla="*/ 895649 h 4682588"/>
                <a:gd name="connsiteX7" fmla="*/ 6231179 w 8122418"/>
                <a:gd name="connsiteY7" fmla="*/ 1389136 h 4682588"/>
                <a:gd name="connsiteX8" fmla="*/ 6521464 w 8122418"/>
                <a:gd name="connsiteY8" fmla="*/ 1650394 h 4682588"/>
                <a:gd name="connsiteX9" fmla="*/ 7813236 w 8122418"/>
                <a:gd name="connsiteY9" fmla="*/ 2056793 h 4682588"/>
                <a:gd name="connsiteX10" fmla="*/ 7726150 w 8122418"/>
                <a:gd name="connsiteY10" fmla="*/ 3754964 h 4682588"/>
                <a:gd name="connsiteX11" fmla="*/ 3546036 w 8122418"/>
                <a:gd name="connsiteY11" fmla="*/ 4669364 h 4682588"/>
                <a:gd name="connsiteX12" fmla="*/ 817350 w 8122418"/>
                <a:gd name="connsiteY12" fmla="*/ 4233936 h 4682588"/>
                <a:gd name="connsiteX0" fmla="*/ 889922 w 8017382"/>
                <a:gd name="connsiteY0" fmla="*/ 4248450 h 4415473"/>
                <a:gd name="connsiteX1" fmla="*/ 4550 w 8017382"/>
                <a:gd name="connsiteY1" fmla="*/ 3464679 h 4415473"/>
                <a:gd name="connsiteX2" fmla="*/ 1209237 w 8017382"/>
                <a:gd name="connsiteY2" fmla="*/ 1621364 h 4415473"/>
                <a:gd name="connsiteX3" fmla="*/ 3125121 w 8017382"/>
                <a:gd name="connsiteY3" fmla="*/ 1069821 h 4415473"/>
                <a:gd name="connsiteX4" fmla="*/ 4199179 w 8017382"/>
                <a:gd name="connsiteY4" fmla="*/ 82850 h 4415473"/>
                <a:gd name="connsiteX5" fmla="*/ 5113578 w 8017382"/>
                <a:gd name="connsiteY5" fmla="*/ 140907 h 4415473"/>
                <a:gd name="connsiteX6" fmla="*/ 5824778 w 8017382"/>
                <a:gd name="connsiteY6" fmla="*/ 895649 h 4415473"/>
                <a:gd name="connsiteX7" fmla="*/ 6231179 w 8017382"/>
                <a:gd name="connsiteY7" fmla="*/ 1389136 h 4415473"/>
                <a:gd name="connsiteX8" fmla="*/ 6521464 w 8017382"/>
                <a:gd name="connsiteY8" fmla="*/ 1650394 h 4415473"/>
                <a:gd name="connsiteX9" fmla="*/ 7813236 w 8017382"/>
                <a:gd name="connsiteY9" fmla="*/ 2056793 h 4415473"/>
                <a:gd name="connsiteX10" fmla="*/ 7726150 w 8017382"/>
                <a:gd name="connsiteY10" fmla="*/ 3754964 h 4415473"/>
                <a:gd name="connsiteX11" fmla="*/ 5070036 w 8017382"/>
                <a:gd name="connsiteY11" fmla="*/ 4364564 h 4415473"/>
                <a:gd name="connsiteX12" fmla="*/ 817350 w 8017382"/>
                <a:gd name="connsiteY12" fmla="*/ 4233936 h 4415473"/>
                <a:gd name="connsiteX0" fmla="*/ 889922 w 8017382"/>
                <a:gd name="connsiteY0" fmla="*/ 4248450 h 4421652"/>
                <a:gd name="connsiteX1" fmla="*/ 4550 w 8017382"/>
                <a:gd name="connsiteY1" fmla="*/ 3464679 h 4421652"/>
                <a:gd name="connsiteX2" fmla="*/ 1209237 w 8017382"/>
                <a:gd name="connsiteY2" fmla="*/ 1621364 h 4421652"/>
                <a:gd name="connsiteX3" fmla="*/ 3125121 w 8017382"/>
                <a:gd name="connsiteY3" fmla="*/ 1069821 h 4421652"/>
                <a:gd name="connsiteX4" fmla="*/ 4199179 w 8017382"/>
                <a:gd name="connsiteY4" fmla="*/ 82850 h 4421652"/>
                <a:gd name="connsiteX5" fmla="*/ 5113578 w 8017382"/>
                <a:gd name="connsiteY5" fmla="*/ 140907 h 4421652"/>
                <a:gd name="connsiteX6" fmla="*/ 5824778 w 8017382"/>
                <a:gd name="connsiteY6" fmla="*/ 895649 h 4421652"/>
                <a:gd name="connsiteX7" fmla="*/ 6231179 w 8017382"/>
                <a:gd name="connsiteY7" fmla="*/ 1389136 h 4421652"/>
                <a:gd name="connsiteX8" fmla="*/ 6521464 w 8017382"/>
                <a:gd name="connsiteY8" fmla="*/ 1650394 h 4421652"/>
                <a:gd name="connsiteX9" fmla="*/ 7813236 w 8017382"/>
                <a:gd name="connsiteY9" fmla="*/ 2056793 h 4421652"/>
                <a:gd name="connsiteX10" fmla="*/ 7726150 w 8017382"/>
                <a:gd name="connsiteY10" fmla="*/ 3754964 h 4421652"/>
                <a:gd name="connsiteX11" fmla="*/ 5070036 w 8017382"/>
                <a:gd name="connsiteY11" fmla="*/ 4364564 h 4421652"/>
                <a:gd name="connsiteX12" fmla="*/ 1006036 w 8017382"/>
                <a:gd name="connsiteY12" fmla="*/ 4248450 h 4421652"/>
                <a:gd name="connsiteX0" fmla="*/ 889922 w 8017382"/>
                <a:gd name="connsiteY0" fmla="*/ 4248450 h 4415472"/>
                <a:gd name="connsiteX1" fmla="*/ 4550 w 8017382"/>
                <a:gd name="connsiteY1" fmla="*/ 3464679 h 4415472"/>
                <a:gd name="connsiteX2" fmla="*/ 1209237 w 8017382"/>
                <a:gd name="connsiteY2" fmla="*/ 1621364 h 4415472"/>
                <a:gd name="connsiteX3" fmla="*/ 3125121 w 8017382"/>
                <a:gd name="connsiteY3" fmla="*/ 1069821 h 4415472"/>
                <a:gd name="connsiteX4" fmla="*/ 4199179 w 8017382"/>
                <a:gd name="connsiteY4" fmla="*/ 82850 h 4415472"/>
                <a:gd name="connsiteX5" fmla="*/ 5113578 w 8017382"/>
                <a:gd name="connsiteY5" fmla="*/ 140907 h 4415472"/>
                <a:gd name="connsiteX6" fmla="*/ 5824778 w 8017382"/>
                <a:gd name="connsiteY6" fmla="*/ 895649 h 4415472"/>
                <a:gd name="connsiteX7" fmla="*/ 6231179 w 8017382"/>
                <a:gd name="connsiteY7" fmla="*/ 1389136 h 4415472"/>
                <a:gd name="connsiteX8" fmla="*/ 6521464 w 8017382"/>
                <a:gd name="connsiteY8" fmla="*/ 1650394 h 4415472"/>
                <a:gd name="connsiteX9" fmla="*/ 7813236 w 8017382"/>
                <a:gd name="connsiteY9" fmla="*/ 2056793 h 4415472"/>
                <a:gd name="connsiteX10" fmla="*/ 7726150 w 8017382"/>
                <a:gd name="connsiteY10" fmla="*/ 3754964 h 4415472"/>
                <a:gd name="connsiteX11" fmla="*/ 5070036 w 8017382"/>
                <a:gd name="connsiteY11" fmla="*/ 4364564 h 4415472"/>
                <a:gd name="connsiteX12" fmla="*/ 875408 w 8017382"/>
                <a:gd name="connsiteY12" fmla="*/ 4233935 h 4415472"/>
                <a:gd name="connsiteX0" fmla="*/ 269638 w 7397098"/>
                <a:gd name="connsiteY0" fmla="*/ 4248450 h 4415472"/>
                <a:gd name="connsiteX1" fmla="*/ 182552 w 7397098"/>
                <a:gd name="connsiteY1" fmla="*/ 2855079 h 4415472"/>
                <a:gd name="connsiteX2" fmla="*/ 588953 w 7397098"/>
                <a:gd name="connsiteY2" fmla="*/ 1621364 h 4415472"/>
                <a:gd name="connsiteX3" fmla="*/ 2504837 w 7397098"/>
                <a:gd name="connsiteY3" fmla="*/ 1069821 h 4415472"/>
                <a:gd name="connsiteX4" fmla="*/ 3578895 w 7397098"/>
                <a:gd name="connsiteY4" fmla="*/ 82850 h 4415472"/>
                <a:gd name="connsiteX5" fmla="*/ 4493294 w 7397098"/>
                <a:gd name="connsiteY5" fmla="*/ 140907 h 4415472"/>
                <a:gd name="connsiteX6" fmla="*/ 5204494 w 7397098"/>
                <a:gd name="connsiteY6" fmla="*/ 895649 h 4415472"/>
                <a:gd name="connsiteX7" fmla="*/ 5610895 w 7397098"/>
                <a:gd name="connsiteY7" fmla="*/ 1389136 h 4415472"/>
                <a:gd name="connsiteX8" fmla="*/ 5901180 w 7397098"/>
                <a:gd name="connsiteY8" fmla="*/ 1650394 h 4415472"/>
                <a:gd name="connsiteX9" fmla="*/ 7192952 w 7397098"/>
                <a:gd name="connsiteY9" fmla="*/ 2056793 h 4415472"/>
                <a:gd name="connsiteX10" fmla="*/ 7105866 w 7397098"/>
                <a:gd name="connsiteY10" fmla="*/ 3754964 h 4415472"/>
                <a:gd name="connsiteX11" fmla="*/ 4449752 w 7397098"/>
                <a:gd name="connsiteY11" fmla="*/ 4364564 h 4415472"/>
                <a:gd name="connsiteX12" fmla="*/ 255124 w 7397098"/>
                <a:gd name="connsiteY12" fmla="*/ 4233935 h 4415472"/>
                <a:gd name="connsiteX0" fmla="*/ 283092 w 7410552"/>
                <a:gd name="connsiteY0" fmla="*/ 4248450 h 4415472"/>
                <a:gd name="connsiteX1" fmla="*/ 196006 w 7410552"/>
                <a:gd name="connsiteY1" fmla="*/ 2855079 h 4415472"/>
                <a:gd name="connsiteX2" fmla="*/ 878178 w 7410552"/>
                <a:gd name="connsiteY2" fmla="*/ 1534278 h 4415472"/>
                <a:gd name="connsiteX3" fmla="*/ 2518291 w 7410552"/>
                <a:gd name="connsiteY3" fmla="*/ 1069821 h 4415472"/>
                <a:gd name="connsiteX4" fmla="*/ 3592349 w 7410552"/>
                <a:gd name="connsiteY4" fmla="*/ 82850 h 4415472"/>
                <a:gd name="connsiteX5" fmla="*/ 4506748 w 7410552"/>
                <a:gd name="connsiteY5" fmla="*/ 140907 h 4415472"/>
                <a:gd name="connsiteX6" fmla="*/ 5217948 w 7410552"/>
                <a:gd name="connsiteY6" fmla="*/ 895649 h 4415472"/>
                <a:gd name="connsiteX7" fmla="*/ 5624349 w 7410552"/>
                <a:gd name="connsiteY7" fmla="*/ 1389136 h 4415472"/>
                <a:gd name="connsiteX8" fmla="*/ 5914634 w 7410552"/>
                <a:gd name="connsiteY8" fmla="*/ 1650394 h 4415472"/>
                <a:gd name="connsiteX9" fmla="*/ 7206406 w 7410552"/>
                <a:gd name="connsiteY9" fmla="*/ 2056793 h 4415472"/>
                <a:gd name="connsiteX10" fmla="*/ 7119320 w 7410552"/>
                <a:gd name="connsiteY10" fmla="*/ 3754964 h 4415472"/>
                <a:gd name="connsiteX11" fmla="*/ 4463206 w 7410552"/>
                <a:gd name="connsiteY11" fmla="*/ 4364564 h 4415472"/>
                <a:gd name="connsiteX12" fmla="*/ 268578 w 7410552"/>
                <a:gd name="connsiteY12" fmla="*/ 4233935 h 4415472"/>
                <a:gd name="connsiteX0" fmla="*/ 271710 w 7399170"/>
                <a:gd name="connsiteY0" fmla="*/ 4248450 h 4415472"/>
                <a:gd name="connsiteX1" fmla="*/ 184624 w 7399170"/>
                <a:gd name="connsiteY1" fmla="*/ 2855079 h 4415472"/>
                <a:gd name="connsiteX2" fmla="*/ 634567 w 7399170"/>
                <a:gd name="connsiteY2" fmla="*/ 1519764 h 4415472"/>
                <a:gd name="connsiteX3" fmla="*/ 2506909 w 7399170"/>
                <a:gd name="connsiteY3" fmla="*/ 1069821 h 4415472"/>
                <a:gd name="connsiteX4" fmla="*/ 3580967 w 7399170"/>
                <a:gd name="connsiteY4" fmla="*/ 82850 h 4415472"/>
                <a:gd name="connsiteX5" fmla="*/ 4495366 w 7399170"/>
                <a:gd name="connsiteY5" fmla="*/ 140907 h 4415472"/>
                <a:gd name="connsiteX6" fmla="*/ 5206566 w 7399170"/>
                <a:gd name="connsiteY6" fmla="*/ 895649 h 4415472"/>
                <a:gd name="connsiteX7" fmla="*/ 5612967 w 7399170"/>
                <a:gd name="connsiteY7" fmla="*/ 1389136 h 4415472"/>
                <a:gd name="connsiteX8" fmla="*/ 5903252 w 7399170"/>
                <a:gd name="connsiteY8" fmla="*/ 1650394 h 4415472"/>
                <a:gd name="connsiteX9" fmla="*/ 7195024 w 7399170"/>
                <a:gd name="connsiteY9" fmla="*/ 2056793 h 4415472"/>
                <a:gd name="connsiteX10" fmla="*/ 7107938 w 7399170"/>
                <a:gd name="connsiteY10" fmla="*/ 3754964 h 4415472"/>
                <a:gd name="connsiteX11" fmla="*/ 4451824 w 7399170"/>
                <a:gd name="connsiteY11" fmla="*/ 4364564 h 4415472"/>
                <a:gd name="connsiteX12" fmla="*/ 257196 w 7399170"/>
                <a:gd name="connsiteY12" fmla="*/ 4233935 h 4415472"/>
                <a:gd name="connsiteX0" fmla="*/ 332930 w 7460390"/>
                <a:gd name="connsiteY0" fmla="*/ 4248450 h 4415472"/>
                <a:gd name="connsiteX1" fmla="*/ 100701 w 7460390"/>
                <a:gd name="connsiteY1" fmla="*/ 2898621 h 4415472"/>
                <a:gd name="connsiteX2" fmla="*/ 695787 w 7460390"/>
                <a:gd name="connsiteY2" fmla="*/ 1519764 h 4415472"/>
                <a:gd name="connsiteX3" fmla="*/ 2568129 w 7460390"/>
                <a:gd name="connsiteY3" fmla="*/ 1069821 h 4415472"/>
                <a:gd name="connsiteX4" fmla="*/ 3642187 w 7460390"/>
                <a:gd name="connsiteY4" fmla="*/ 82850 h 4415472"/>
                <a:gd name="connsiteX5" fmla="*/ 4556586 w 7460390"/>
                <a:gd name="connsiteY5" fmla="*/ 140907 h 4415472"/>
                <a:gd name="connsiteX6" fmla="*/ 5267786 w 7460390"/>
                <a:gd name="connsiteY6" fmla="*/ 895649 h 4415472"/>
                <a:gd name="connsiteX7" fmla="*/ 5674187 w 7460390"/>
                <a:gd name="connsiteY7" fmla="*/ 1389136 h 4415472"/>
                <a:gd name="connsiteX8" fmla="*/ 5964472 w 7460390"/>
                <a:gd name="connsiteY8" fmla="*/ 1650394 h 4415472"/>
                <a:gd name="connsiteX9" fmla="*/ 7256244 w 7460390"/>
                <a:gd name="connsiteY9" fmla="*/ 2056793 h 4415472"/>
                <a:gd name="connsiteX10" fmla="*/ 7169158 w 7460390"/>
                <a:gd name="connsiteY10" fmla="*/ 3754964 h 4415472"/>
                <a:gd name="connsiteX11" fmla="*/ 4513044 w 7460390"/>
                <a:gd name="connsiteY11" fmla="*/ 4364564 h 4415472"/>
                <a:gd name="connsiteX12" fmla="*/ 318416 w 7460390"/>
                <a:gd name="connsiteY12" fmla="*/ 4233935 h 4415472"/>
                <a:gd name="connsiteX0" fmla="*/ 332930 w 7460390"/>
                <a:gd name="connsiteY0" fmla="*/ 4248450 h 4451217"/>
                <a:gd name="connsiteX1" fmla="*/ 100701 w 7460390"/>
                <a:gd name="connsiteY1" fmla="*/ 2898621 h 4451217"/>
                <a:gd name="connsiteX2" fmla="*/ 695787 w 7460390"/>
                <a:gd name="connsiteY2" fmla="*/ 1519764 h 4451217"/>
                <a:gd name="connsiteX3" fmla="*/ 2568129 w 7460390"/>
                <a:gd name="connsiteY3" fmla="*/ 1069821 h 4451217"/>
                <a:gd name="connsiteX4" fmla="*/ 3642187 w 7460390"/>
                <a:gd name="connsiteY4" fmla="*/ 82850 h 4451217"/>
                <a:gd name="connsiteX5" fmla="*/ 4556586 w 7460390"/>
                <a:gd name="connsiteY5" fmla="*/ 140907 h 4451217"/>
                <a:gd name="connsiteX6" fmla="*/ 5267786 w 7460390"/>
                <a:gd name="connsiteY6" fmla="*/ 895649 h 4451217"/>
                <a:gd name="connsiteX7" fmla="*/ 5674187 w 7460390"/>
                <a:gd name="connsiteY7" fmla="*/ 1389136 h 4451217"/>
                <a:gd name="connsiteX8" fmla="*/ 5964472 w 7460390"/>
                <a:gd name="connsiteY8" fmla="*/ 1650394 h 4451217"/>
                <a:gd name="connsiteX9" fmla="*/ 7256244 w 7460390"/>
                <a:gd name="connsiteY9" fmla="*/ 2056793 h 4451217"/>
                <a:gd name="connsiteX10" fmla="*/ 7169158 w 7460390"/>
                <a:gd name="connsiteY10" fmla="*/ 3754964 h 4451217"/>
                <a:gd name="connsiteX11" fmla="*/ 4513044 w 7460390"/>
                <a:gd name="connsiteY11" fmla="*/ 4364564 h 4451217"/>
                <a:gd name="connsiteX12" fmla="*/ 420016 w 7460390"/>
                <a:gd name="connsiteY12" fmla="*/ 4306507 h 4451217"/>
                <a:gd name="connsiteX0" fmla="*/ 332930 w 7460390"/>
                <a:gd name="connsiteY0" fmla="*/ 4248450 h 4477904"/>
                <a:gd name="connsiteX1" fmla="*/ 100701 w 7460390"/>
                <a:gd name="connsiteY1" fmla="*/ 2898621 h 4477904"/>
                <a:gd name="connsiteX2" fmla="*/ 695787 w 7460390"/>
                <a:gd name="connsiteY2" fmla="*/ 1519764 h 4477904"/>
                <a:gd name="connsiteX3" fmla="*/ 2568129 w 7460390"/>
                <a:gd name="connsiteY3" fmla="*/ 1069821 h 4477904"/>
                <a:gd name="connsiteX4" fmla="*/ 3642187 w 7460390"/>
                <a:gd name="connsiteY4" fmla="*/ 82850 h 4477904"/>
                <a:gd name="connsiteX5" fmla="*/ 4556586 w 7460390"/>
                <a:gd name="connsiteY5" fmla="*/ 140907 h 4477904"/>
                <a:gd name="connsiteX6" fmla="*/ 5267786 w 7460390"/>
                <a:gd name="connsiteY6" fmla="*/ 895649 h 4477904"/>
                <a:gd name="connsiteX7" fmla="*/ 5674187 w 7460390"/>
                <a:gd name="connsiteY7" fmla="*/ 1389136 h 4477904"/>
                <a:gd name="connsiteX8" fmla="*/ 5964472 w 7460390"/>
                <a:gd name="connsiteY8" fmla="*/ 1650394 h 4477904"/>
                <a:gd name="connsiteX9" fmla="*/ 7256244 w 7460390"/>
                <a:gd name="connsiteY9" fmla="*/ 2056793 h 4477904"/>
                <a:gd name="connsiteX10" fmla="*/ 7169158 w 7460390"/>
                <a:gd name="connsiteY10" fmla="*/ 3754964 h 4477904"/>
                <a:gd name="connsiteX11" fmla="*/ 4513044 w 7460390"/>
                <a:gd name="connsiteY11" fmla="*/ 4364564 h 4477904"/>
                <a:gd name="connsiteX12" fmla="*/ 608702 w 7460390"/>
                <a:gd name="connsiteY12" fmla="*/ 4350050 h 4477904"/>
                <a:gd name="connsiteX0" fmla="*/ 440719 w 7379493"/>
                <a:gd name="connsiteY0" fmla="*/ 4350050 h 4477904"/>
                <a:gd name="connsiteX1" fmla="*/ 19804 w 7379493"/>
                <a:gd name="connsiteY1" fmla="*/ 2898621 h 4477904"/>
                <a:gd name="connsiteX2" fmla="*/ 614890 w 7379493"/>
                <a:gd name="connsiteY2" fmla="*/ 1519764 h 4477904"/>
                <a:gd name="connsiteX3" fmla="*/ 2487232 w 7379493"/>
                <a:gd name="connsiteY3" fmla="*/ 1069821 h 4477904"/>
                <a:gd name="connsiteX4" fmla="*/ 3561290 w 7379493"/>
                <a:gd name="connsiteY4" fmla="*/ 82850 h 4477904"/>
                <a:gd name="connsiteX5" fmla="*/ 4475689 w 7379493"/>
                <a:gd name="connsiteY5" fmla="*/ 140907 h 4477904"/>
                <a:gd name="connsiteX6" fmla="*/ 5186889 w 7379493"/>
                <a:gd name="connsiteY6" fmla="*/ 895649 h 4477904"/>
                <a:gd name="connsiteX7" fmla="*/ 5593290 w 7379493"/>
                <a:gd name="connsiteY7" fmla="*/ 1389136 h 4477904"/>
                <a:gd name="connsiteX8" fmla="*/ 5883575 w 7379493"/>
                <a:gd name="connsiteY8" fmla="*/ 1650394 h 4477904"/>
                <a:gd name="connsiteX9" fmla="*/ 7175347 w 7379493"/>
                <a:gd name="connsiteY9" fmla="*/ 2056793 h 4477904"/>
                <a:gd name="connsiteX10" fmla="*/ 7088261 w 7379493"/>
                <a:gd name="connsiteY10" fmla="*/ 3754964 h 4477904"/>
                <a:gd name="connsiteX11" fmla="*/ 4432147 w 7379493"/>
                <a:gd name="connsiteY11" fmla="*/ 4364564 h 4477904"/>
                <a:gd name="connsiteX12" fmla="*/ 527805 w 7379493"/>
                <a:gd name="connsiteY12" fmla="*/ 4350050 h 4477904"/>
                <a:gd name="connsiteX0" fmla="*/ 440719 w 7379493"/>
                <a:gd name="connsiteY0" fmla="*/ 4350050 h 4477904"/>
                <a:gd name="connsiteX1" fmla="*/ 19804 w 7379493"/>
                <a:gd name="connsiteY1" fmla="*/ 2898621 h 4477904"/>
                <a:gd name="connsiteX2" fmla="*/ 614890 w 7379493"/>
                <a:gd name="connsiteY2" fmla="*/ 1519764 h 4477904"/>
                <a:gd name="connsiteX3" fmla="*/ 2487232 w 7379493"/>
                <a:gd name="connsiteY3" fmla="*/ 1069821 h 4477904"/>
                <a:gd name="connsiteX4" fmla="*/ 3561290 w 7379493"/>
                <a:gd name="connsiteY4" fmla="*/ 82850 h 4477904"/>
                <a:gd name="connsiteX5" fmla="*/ 4475689 w 7379493"/>
                <a:gd name="connsiteY5" fmla="*/ 140907 h 4477904"/>
                <a:gd name="connsiteX6" fmla="*/ 5186889 w 7379493"/>
                <a:gd name="connsiteY6" fmla="*/ 895649 h 4477904"/>
                <a:gd name="connsiteX7" fmla="*/ 5593290 w 7379493"/>
                <a:gd name="connsiteY7" fmla="*/ 1389136 h 4477904"/>
                <a:gd name="connsiteX8" fmla="*/ 5883575 w 7379493"/>
                <a:gd name="connsiteY8" fmla="*/ 1650394 h 4477904"/>
                <a:gd name="connsiteX9" fmla="*/ 7175347 w 7379493"/>
                <a:gd name="connsiteY9" fmla="*/ 2056793 h 4477904"/>
                <a:gd name="connsiteX10" fmla="*/ 7088261 w 7379493"/>
                <a:gd name="connsiteY10" fmla="*/ 3754964 h 4477904"/>
                <a:gd name="connsiteX11" fmla="*/ 4432147 w 7379493"/>
                <a:gd name="connsiteY11" fmla="*/ 4364564 h 4477904"/>
                <a:gd name="connsiteX12" fmla="*/ 411690 w 7379493"/>
                <a:gd name="connsiteY12" fmla="*/ 4350050 h 4477904"/>
                <a:gd name="connsiteX0" fmla="*/ 440719 w 7306911"/>
                <a:gd name="connsiteY0" fmla="*/ 4350050 h 4477904"/>
                <a:gd name="connsiteX1" fmla="*/ 19804 w 7306911"/>
                <a:gd name="connsiteY1" fmla="*/ 2898621 h 4477904"/>
                <a:gd name="connsiteX2" fmla="*/ 614890 w 7306911"/>
                <a:gd name="connsiteY2" fmla="*/ 1519764 h 4477904"/>
                <a:gd name="connsiteX3" fmla="*/ 2487232 w 7306911"/>
                <a:gd name="connsiteY3" fmla="*/ 1069821 h 4477904"/>
                <a:gd name="connsiteX4" fmla="*/ 3561290 w 7306911"/>
                <a:gd name="connsiteY4" fmla="*/ 82850 h 4477904"/>
                <a:gd name="connsiteX5" fmla="*/ 4475689 w 7306911"/>
                <a:gd name="connsiteY5" fmla="*/ 140907 h 4477904"/>
                <a:gd name="connsiteX6" fmla="*/ 5186889 w 7306911"/>
                <a:gd name="connsiteY6" fmla="*/ 895649 h 4477904"/>
                <a:gd name="connsiteX7" fmla="*/ 5593290 w 7306911"/>
                <a:gd name="connsiteY7" fmla="*/ 1389136 h 4477904"/>
                <a:gd name="connsiteX8" fmla="*/ 5883575 w 7306911"/>
                <a:gd name="connsiteY8" fmla="*/ 1650394 h 4477904"/>
                <a:gd name="connsiteX9" fmla="*/ 7175347 w 7306911"/>
                <a:gd name="connsiteY9" fmla="*/ 2056793 h 4477904"/>
                <a:gd name="connsiteX10" fmla="*/ 7088261 w 7306911"/>
                <a:gd name="connsiteY10" fmla="*/ 3754964 h 4477904"/>
                <a:gd name="connsiteX11" fmla="*/ 5622319 w 7306911"/>
                <a:gd name="connsiteY11" fmla="*/ 4364564 h 4477904"/>
                <a:gd name="connsiteX12" fmla="*/ 411690 w 7306911"/>
                <a:gd name="connsiteY12" fmla="*/ 4350050 h 4477904"/>
                <a:gd name="connsiteX0" fmla="*/ 440719 w 7300163"/>
                <a:gd name="connsiteY0" fmla="*/ 4350050 h 4481038"/>
                <a:gd name="connsiteX1" fmla="*/ 19804 w 7300163"/>
                <a:gd name="connsiteY1" fmla="*/ 2898621 h 4481038"/>
                <a:gd name="connsiteX2" fmla="*/ 614890 w 7300163"/>
                <a:gd name="connsiteY2" fmla="*/ 1519764 h 4481038"/>
                <a:gd name="connsiteX3" fmla="*/ 2487232 w 7300163"/>
                <a:gd name="connsiteY3" fmla="*/ 1069821 h 4481038"/>
                <a:gd name="connsiteX4" fmla="*/ 3561290 w 7300163"/>
                <a:gd name="connsiteY4" fmla="*/ 82850 h 4481038"/>
                <a:gd name="connsiteX5" fmla="*/ 4475689 w 7300163"/>
                <a:gd name="connsiteY5" fmla="*/ 140907 h 4481038"/>
                <a:gd name="connsiteX6" fmla="*/ 5186889 w 7300163"/>
                <a:gd name="connsiteY6" fmla="*/ 895649 h 4481038"/>
                <a:gd name="connsiteX7" fmla="*/ 5593290 w 7300163"/>
                <a:gd name="connsiteY7" fmla="*/ 1389136 h 4481038"/>
                <a:gd name="connsiteX8" fmla="*/ 5883575 w 7300163"/>
                <a:gd name="connsiteY8" fmla="*/ 1650394 h 4481038"/>
                <a:gd name="connsiteX9" fmla="*/ 7175347 w 7300163"/>
                <a:gd name="connsiteY9" fmla="*/ 2056793 h 4481038"/>
                <a:gd name="connsiteX10" fmla="*/ 7073747 w 7300163"/>
                <a:gd name="connsiteY10" fmla="*/ 3696907 h 4481038"/>
                <a:gd name="connsiteX11" fmla="*/ 5622319 w 7300163"/>
                <a:gd name="connsiteY11" fmla="*/ 4364564 h 4481038"/>
                <a:gd name="connsiteX12" fmla="*/ 411690 w 7300163"/>
                <a:gd name="connsiteY12" fmla="*/ 4350050 h 4481038"/>
                <a:gd name="connsiteX0" fmla="*/ 440719 w 7312570"/>
                <a:gd name="connsiteY0" fmla="*/ 4350050 h 4487268"/>
                <a:gd name="connsiteX1" fmla="*/ 19804 w 7312570"/>
                <a:gd name="connsiteY1" fmla="*/ 2898621 h 4487268"/>
                <a:gd name="connsiteX2" fmla="*/ 614890 w 7312570"/>
                <a:gd name="connsiteY2" fmla="*/ 1519764 h 4487268"/>
                <a:gd name="connsiteX3" fmla="*/ 2487232 w 7312570"/>
                <a:gd name="connsiteY3" fmla="*/ 1069821 h 4487268"/>
                <a:gd name="connsiteX4" fmla="*/ 3561290 w 7312570"/>
                <a:gd name="connsiteY4" fmla="*/ 82850 h 4487268"/>
                <a:gd name="connsiteX5" fmla="*/ 4475689 w 7312570"/>
                <a:gd name="connsiteY5" fmla="*/ 140907 h 4487268"/>
                <a:gd name="connsiteX6" fmla="*/ 5186889 w 7312570"/>
                <a:gd name="connsiteY6" fmla="*/ 895649 h 4487268"/>
                <a:gd name="connsiteX7" fmla="*/ 5593290 w 7312570"/>
                <a:gd name="connsiteY7" fmla="*/ 1389136 h 4487268"/>
                <a:gd name="connsiteX8" fmla="*/ 5883575 w 7312570"/>
                <a:gd name="connsiteY8" fmla="*/ 1650394 h 4487268"/>
                <a:gd name="connsiteX9" fmla="*/ 7175347 w 7312570"/>
                <a:gd name="connsiteY9" fmla="*/ 2056793 h 4487268"/>
                <a:gd name="connsiteX10" fmla="*/ 7073747 w 7312570"/>
                <a:gd name="connsiteY10" fmla="*/ 3696907 h 4487268"/>
                <a:gd name="connsiteX11" fmla="*/ 5390090 w 7312570"/>
                <a:gd name="connsiteY11" fmla="*/ 4379078 h 4487268"/>
                <a:gd name="connsiteX12" fmla="*/ 411690 w 7312570"/>
                <a:gd name="connsiteY12" fmla="*/ 4350050 h 4487268"/>
                <a:gd name="connsiteX0" fmla="*/ 440719 w 7447349"/>
                <a:gd name="connsiteY0" fmla="*/ 4350050 h 4499338"/>
                <a:gd name="connsiteX1" fmla="*/ 19804 w 7447349"/>
                <a:gd name="connsiteY1" fmla="*/ 2898621 h 4499338"/>
                <a:gd name="connsiteX2" fmla="*/ 614890 w 7447349"/>
                <a:gd name="connsiteY2" fmla="*/ 1519764 h 4499338"/>
                <a:gd name="connsiteX3" fmla="*/ 2487232 w 7447349"/>
                <a:gd name="connsiteY3" fmla="*/ 1069821 h 4499338"/>
                <a:gd name="connsiteX4" fmla="*/ 3561290 w 7447349"/>
                <a:gd name="connsiteY4" fmla="*/ 82850 h 4499338"/>
                <a:gd name="connsiteX5" fmla="*/ 4475689 w 7447349"/>
                <a:gd name="connsiteY5" fmla="*/ 140907 h 4499338"/>
                <a:gd name="connsiteX6" fmla="*/ 5186889 w 7447349"/>
                <a:gd name="connsiteY6" fmla="*/ 895649 h 4499338"/>
                <a:gd name="connsiteX7" fmla="*/ 5593290 w 7447349"/>
                <a:gd name="connsiteY7" fmla="*/ 1389136 h 4499338"/>
                <a:gd name="connsiteX8" fmla="*/ 5883575 w 7447349"/>
                <a:gd name="connsiteY8" fmla="*/ 1650394 h 4499338"/>
                <a:gd name="connsiteX9" fmla="*/ 7175347 w 7447349"/>
                <a:gd name="connsiteY9" fmla="*/ 2056793 h 4499338"/>
                <a:gd name="connsiteX10" fmla="*/ 7291461 w 7447349"/>
                <a:gd name="connsiteY10" fmla="*/ 3493707 h 4499338"/>
                <a:gd name="connsiteX11" fmla="*/ 5390090 w 7447349"/>
                <a:gd name="connsiteY11" fmla="*/ 4379078 h 4499338"/>
                <a:gd name="connsiteX12" fmla="*/ 411690 w 7447349"/>
                <a:gd name="connsiteY12" fmla="*/ 4350050 h 4499338"/>
                <a:gd name="connsiteX0" fmla="*/ 440719 w 7286403"/>
                <a:gd name="connsiteY0" fmla="*/ 4350050 h 4488947"/>
                <a:gd name="connsiteX1" fmla="*/ 19804 w 7286403"/>
                <a:gd name="connsiteY1" fmla="*/ 2898621 h 4488947"/>
                <a:gd name="connsiteX2" fmla="*/ 614890 w 7286403"/>
                <a:gd name="connsiteY2" fmla="*/ 1519764 h 4488947"/>
                <a:gd name="connsiteX3" fmla="*/ 2487232 w 7286403"/>
                <a:gd name="connsiteY3" fmla="*/ 1069821 h 4488947"/>
                <a:gd name="connsiteX4" fmla="*/ 3561290 w 7286403"/>
                <a:gd name="connsiteY4" fmla="*/ 82850 h 4488947"/>
                <a:gd name="connsiteX5" fmla="*/ 4475689 w 7286403"/>
                <a:gd name="connsiteY5" fmla="*/ 140907 h 4488947"/>
                <a:gd name="connsiteX6" fmla="*/ 5186889 w 7286403"/>
                <a:gd name="connsiteY6" fmla="*/ 895649 h 4488947"/>
                <a:gd name="connsiteX7" fmla="*/ 5593290 w 7286403"/>
                <a:gd name="connsiteY7" fmla="*/ 1389136 h 4488947"/>
                <a:gd name="connsiteX8" fmla="*/ 5883575 w 7286403"/>
                <a:gd name="connsiteY8" fmla="*/ 1650394 h 4488947"/>
                <a:gd name="connsiteX9" fmla="*/ 7175347 w 7286403"/>
                <a:gd name="connsiteY9" fmla="*/ 2056793 h 4488947"/>
                <a:gd name="connsiteX10" fmla="*/ 7015690 w 7286403"/>
                <a:gd name="connsiteY10" fmla="*/ 3667879 h 4488947"/>
                <a:gd name="connsiteX11" fmla="*/ 5390090 w 7286403"/>
                <a:gd name="connsiteY11" fmla="*/ 4379078 h 4488947"/>
                <a:gd name="connsiteX12" fmla="*/ 411690 w 7286403"/>
                <a:gd name="connsiteY12" fmla="*/ 4350050 h 4488947"/>
                <a:gd name="connsiteX0" fmla="*/ 440719 w 7250656"/>
                <a:gd name="connsiteY0" fmla="*/ 4350050 h 4488947"/>
                <a:gd name="connsiteX1" fmla="*/ 19804 w 7250656"/>
                <a:gd name="connsiteY1" fmla="*/ 2898621 h 4488947"/>
                <a:gd name="connsiteX2" fmla="*/ 614890 w 7250656"/>
                <a:gd name="connsiteY2" fmla="*/ 1519764 h 4488947"/>
                <a:gd name="connsiteX3" fmla="*/ 2487232 w 7250656"/>
                <a:gd name="connsiteY3" fmla="*/ 1069821 h 4488947"/>
                <a:gd name="connsiteX4" fmla="*/ 3561290 w 7250656"/>
                <a:gd name="connsiteY4" fmla="*/ 82850 h 4488947"/>
                <a:gd name="connsiteX5" fmla="*/ 4475689 w 7250656"/>
                <a:gd name="connsiteY5" fmla="*/ 140907 h 4488947"/>
                <a:gd name="connsiteX6" fmla="*/ 5186889 w 7250656"/>
                <a:gd name="connsiteY6" fmla="*/ 895649 h 4488947"/>
                <a:gd name="connsiteX7" fmla="*/ 5593290 w 7250656"/>
                <a:gd name="connsiteY7" fmla="*/ 1389136 h 4488947"/>
                <a:gd name="connsiteX8" fmla="*/ 5883575 w 7250656"/>
                <a:gd name="connsiteY8" fmla="*/ 1650394 h 4488947"/>
                <a:gd name="connsiteX9" fmla="*/ 7175347 w 7250656"/>
                <a:gd name="connsiteY9" fmla="*/ 2056793 h 4488947"/>
                <a:gd name="connsiteX10" fmla="*/ 7088260 w 7250656"/>
                <a:gd name="connsiteY10" fmla="*/ 3725935 h 4488947"/>
                <a:gd name="connsiteX11" fmla="*/ 7015690 w 7250656"/>
                <a:gd name="connsiteY11" fmla="*/ 3667879 h 4488947"/>
                <a:gd name="connsiteX12" fmla="*/ 5390090 w 7250656"/>
                <a:gd name="connsiteY12" fmla="*/ 4379078 h 4488947"/>
                <a:gd name="connsiteX13" fmla="*/ 411690 w 7250656"/>
                <a:gd name="connsiteY13" fmla="*/ 4350050 h 4488947"/>
                <a:gd name="connsiteX0" fmla="*/ 440719 w 7250656"/>
                <a:gd name="connsiteY0" fmla="*/ 4350050 h 4467064"/>
                <a:gd name="connsiteX1" fmla="*/ 19804 w 7250656"/>
                <a:gd name="connsiteY1" fmla="*/ 2898621 h 4467064"/>
                <a:gd name="connsiteX2" fmla="*/ 614890 w 7250656"/>
                <a:gd name="connsiteY2" fmla="*/ 1519764 h 4467064"/>
                <a:gd name="connsiteX3" fmla="*/ 2487232 w 7250656"/>
                <a:gd name="connsiteY3" fmla="*/ 1069821 h 4467064"/>
                <a:gd name="connsiteX4" fmla="*/ 3561290 w 7250656"/>
                <a:gd name="connsiteY4" fmla="*/ 82850 h 4467064"/>
                <a:gd name="connsiteX5" fmla="*/ 4475689 w 7250656"/>
                <a:gd name="connsiteY5" fmla="*/ 140907 h 4467064"/>
                <a:gd name="connsiteX6" fmla="*/ 5186889 w 7250656"/>
                <a:gd name="connsiteY6" fmla="*/ 895649 h 4467064"/>
                <a:gd name="connsiteX7" fmla="*/ 5593290 w 7250656"/>
                <a:gd name="connsiteY7" fmla="*/ 1389136 h 4467064"/>
                <a:gd name="connsiteX8" fmla="*/ 5883575 w 7250656"/>
                <a:gd name="connsiteY8" fmla="*/ 1650394 h 4467064"/>
                <a:gd name="connsiteX9" fmla="*/ 7175347 w 7250656"/>
                <a:gd name="connsiteY9" fmla="*/ 2056793 h 4467064"/>
                <a:gd name="connsiteX10" fmla="*/ 7088260 w 7250656"/>
                <a:gd name="connsiteY10" fmla="*/ 3725935 h 4467064"/>
                <a:gd name="connsiteX11" fmla="*/ 6348033 w 7250656"/>
                <a:gd name="connsiteY11" fmla="*/ 4074279 h 4467064"/>
                <a:gd name="connsiteX12" fmla="*/ 5390090 w 7250656"/>
                <a:gd name="connsiteY12" fmla="*/ 4379078 h 4467064"/>
                <a:gd name="connsiteX13" fmla="*/ 411690 w 7250656"/>
                <a:gd name="connsiteY13" fmla="*/ 4350050 h 4467064"/>
                <a:gd name="connsiteX0" fmla="*/ 440719 w 7277225"/>
                <a:gd name="connsiteY0" fmla="*/ 4350050 h 4467064"/>
                <a:gd name="connsiteX1" fmla="*/ 19804 w 7277225"/>
                <a:gd name="connsiteY1" fmla="*/ 2898621 h 4467064"/>
                <a:gd name="connsiteX2" fmla="*/ 614890 w 7277225"/>
                <a:gd name="connsiteY2" fmla="*/ 1519764 h 4467064"/>
                <a:gd name="connsiteX3" fmla="*/ 2487232 w 7277225"/>
                <a:gd name="connsiteY3" fmla="*/ 1069821 h 4467064"/>
                <a:gd name="connsiteX4" fmla="*/ 3561290 w 7277225"/>
                <a:gd name="connsiteY4" fmla="*/ 82850 h 4467064"/>
                <a:gd name="connsiteX5" fmla="*/ 4475689 w 7277225"/>
                <a:gd name="connsiteY5" fmla="*/ 140907 h 4467064"/>
                <a:gd name="connsiteX6" fmla="*/ 5186889 w 7277225"/>
                <a:gd name="connsiteY6" fmla="*/ 895649 h 4467064"/>
                <a:gd name="connsiteX7" fmla="*/ 5593290 w 7277225"/>
                <a:gd name="connsiteY7" fmla="*/ 1389136 h 4467064"/>
                <a:gd name="connsiteX8" fmla="*/ 5883575 w 7277225"/>
                <a:gd name="connsiteY8" fmla="*/ 1650394 h 4467064"/>
                <a:gd name="connsiteX9" fmla="*/ 7175347 w 7277225"/>
                <a:gd name="connsiteY9" fmla="*/ 2056793 h 4467064"/>
                <a:gd name="connsiteX10" fmla="*/ 7175346 w 7277225"/>
                <a:gd name="connsiteY10" fmla="*/ 3682392 h 4467064"/>
                <a:gd name="connsiteX11" fmla="*/ 6348033 w 7277225"/>
                <a:gd name="connsiteY11" fmla="*/ 4074279 h 4467064"/>
                <a:gd name="connsiteX12" fmla="*/ 5390090 w 7277225"/>
                <a:gd name="connsiteY12" fmla="*/ 4379078 h 4467064"/>
                <a:gd name="connsiteX13" fmla="*/ 411690 w 7277225"/>
                <a:gd name="connsiteY13" fmla="*/ 4350050 h 4467064"/>
                <a:gd name="connsiteX0" fmla="*/ 440719 w 7277225"/>
                <a:gd name="connsiteY0" fmla="*/ 4350050 h 4466353"/>
                <a:gd name="connsiteX1" fmla="*/ 19804 w 7277225"/>
                <a:gd name="connsiteY1" fmla="*/ 2898621 h 4466353"/>
                <a:gd name="connsiteX2" fmla="*/ 614890 w 7277225"/>
                <a:gd name="connsiteY2" fmla="*/ 1519764 h 4466353"/>
                <a:gd name="connsiteX3" fmla="*/ 2487232 w 7277225"/>
                <a:gd name="connsiteY3" fmla="*/ 1069821 h 4466353"/>
                <a:gd name="connsiteX4" fmla="*/ 3561290 w 7277225"/>
                <a:gd name="connsiteY4" fmla="*/ 82850 h 4466353"/>
                <a:gd name="connsiteX5" fmla="*/ 4475689 w 7277225"/>
                <a:gd name="connsiteY5" fmla="*/ 140907 h 4466353"/>
                <a:gd name="connsiteX6" fmla="*/ 5186889 w 7277225"/>
                <a:gd name="connsiteY6" fmla="*/ 895649 h 4466353"/>
                <a:gd name="connsiteX7" fmla="*/ 5593290 w 7277225"/>
                <a:gd name="connsiteY7" fmla="*/ 1389136 h 4466353"/>
                <a:gd name="connsiteX8" fmla="*/ 5883575 w 7277225"/>
                <a:gd name="connsiteY8" fmla="*/ 1650394 h 4466353"/>
                <a:gd name="connsiteX9" fmla="*/ 7175347 w 7277225"/>
                <a:gd name="connsiteY9" fmla="*/ 2056793 h 4466353"/>
                <a:gd name="connsiteX10" fmla="*/ 7175346 w 7277225"/>
                <a:gd name="connsiteY10" fmla="*/ 3682392 h 4466353"/>
                <a:gd name="connsiteX11" fmla="*/ 6101290 w 7277225"/>
                <a:gd name="connsiteY11" fmla="*/ 4088794 h 4466353"/>
                <a:gd name="connsiteX12" fmla="*/ 5390090 w 7277225"/>
                <a:gd name="connsiteY12" fmla="*/ 4379078 h 4466353"/>
                <a:gd name="connsiteX13" fmla="*/ 411690 w 7277225"/>
                <a:gd name="connsiteY13" fmla="*/ 4350050 h 4466353"/>
                <a:gd name="connsiteX0" fmla="*/ 440719 w 7301025"/>
                <a:gd name="connsiteY0" fmla="*/ 4350050 h 4466353"/>
                <a:gd name="connsiteX1" fmla="*/ 19804 w 7301025"/>
                <a:gd name="connsiteY1" fmla="*/ 2898621 h 4466353"/>
                <a:gd name="connsiteX2" fmla="*/ 614890 w 7301025"/>
                <a:gd name="connsiteY2" fmla="*/ 1519764 h 4466353"/>
                <a:gd name="connsiteX3" fmla="*/ 2487232 w 7301025"/>
                <a:gd name="connsiteY3" fmla="*/ 1069821 h 4466353"/>
                <a:gd name="connsiteX4" fmla="*/ 3561290 w 7301025"/>
                <a:gd name="connsiteY4" fmla="*/ 82850 h 4466353"/>
                <a:gd name="connsiteX5" fmla="*/ 4475689 w 7301025"/>
                <a:gd name="connsiteY5" fmla="*/ 140907 h 4466353"/>
                <a:gd name="connsiteX6" fmla="*/ 5186889 w 7301025"/>
                <a:gd name="connsiteY6" fmla="*/ 895649 h 4466353"/>
                <a:gd name="connsiteX7" fmla="*/ 5593290 w 7301025"/>
                <a:gd name="connsiteY7" fmla="*/ 1389136 h 4466353"/>
                <a:gd name="connsiteX8" fmla="*/ 5883575 w 7301025"/>
                <a:gd name="connsiteY8" fmla="*/ 1650394 h 4466353"/>
                <a:gd name="connsiteX9" fmla="*/ 7175347 w 7301025"/>
                <a:gd name="connsiteY9" fmla="*/ 2056793 h 4466353"/>
                <a:gd name="connsiteX10" fmla="*/ 7233404 w 7301025"/>
                <a:gd name="connsiteY10" fmla="*/ 3130849 h 4466353"/>
                <a:gd name="connsiteX11" fmla="*/ 6101290 w 7301025"/>
                <a:gd name="connsiteY11" fmla="*/ 4088794 h 4466353"/>
                <a:gd name="connsiteX12" fmla="*/ 5390090 w 7301025"/>
                <a:gd name="connsiteY12" fmla="*/ 4379078 h 4466353"/>
                <a:gd name="connsiteX13" fmla="*/ 411690 w 7301025"/>
                <a:gd name="connsiteY13" fmla="*/ 4350050 h 4466353"/>
                <a:gd name="connsiteX0" fmla="*/ 440719 w 7353112"/>
                <a:gd name="connsiteY0" fmla="*/ 4350050 h 4466353"/>
                <a:gd name="connsiteX1" fmla="*/ 19804 w 7353112"/>
                <a:gd name="connsiteY1" fmla="*/ 2898621 h 4466353"/>
                <a:gd name="connsiteX2" fmla="*/ 614890 w 7353112"/>
                <a:gd name="connsiteY2" fmla="*/ 1519764 h 4466353"/>
                <a:gd name="connsiteX3" fmla="*/ 2487232 w 7353112"/>
                <a:gd name="connsiteY3" fmla="*/ 1069821 h 4466353"/>
                <a:gd name="connsiteX4" fmla="*/ 3561290 w 7353112"/>
                <a:gd name="connsiteY4" fmla="*/ 82850 h 4466353"/>
                <a:gd name="connsiteX5" fmla="*/ 4475689 w 7353112"/>
                <a:gd name="connsiteY5" fmla="*/ 140907 h 4466353"/>
                <a:gd name="connsiteX6" fmla="*/ 5186889 w 7353112"/>
                <a:gd name="connsiteY6" fmla="*/ 895649 h 4466353"/>
                <a:gd name="connsiteX7" fmla="*/ 5593290 w 7353112"/>
                <a:gd name="connsiteY7" fmla="*/ 1389136 h 4466353"/>
                <a:gd name="connsiteX8" fmla="*/ 5883575 w 7353112"/>
                <a:gd name="connsiteY8" fmla="*/ 1650394 h 4466353"/>
                <a:gd name="connsiteX9" fmla="*/ 7175347 w 7353112"/>
                <a:gd name="connsiteY9" fmla="*/ 2056793 h 4466353"/>
                <a:gd name="connsiteX10" fmla="*/ 7233404 w 7353112"/>
                <a:gd name="connsiteY10" fmla="*/ 3130849 h 4466353"/>
                <a:gd name="connsiteX11" fmla="*/ 6014203 w 7353112"/>
                <a:gd name="connsiteY11" fmla="*/ 3464679 h 4466353"/>
                <a:gd name="connsiteX12" fmla="*/ 6101290 w 7353112"/>
                <a:gd name="connsiteY12" fmla="*/ 4088794 h 4466353"/>
                <a:gd name="connsiteX13" fmla="*/ 5390090 w 7353112"/>
                <a:gd name="connsiteY13" fmla="*/ 4379078 h 4466353"/>
                <a:gd name="connsiteX14" fmla="*/ 411690 w 7353112"/>
                <a:gd name="connsiteY14" fmla="*/ 4350050 h 4466353"/>
                <a:gd name="connsiteX0" fmla="*/ 440719 w 7353112"/>
                <a:gd name="connsiteY0" fmla="*/ 4350050 h 4466353"/>
                <a:gd name="connsiteX1" fmla="*/ 19804 w 7353112"/>
                <a:gd name="connsiteY1" fmla="*/ 2898621 h 4466353"/>
                <a:gd name="connsiteX2" fmla="*/ 614890 w 7353112"/>
                <a:gd name="connsiteY2" fmla="*/ 1519764 h 4466353"/>
                <a:gd name="connsiteX3" fmla="*/ 2487232 w 7353112"/>
                <a:gd name="connsiteY3" fmla="*/ 1069821 h 4466353"/>
                <a:gd name="connsiteX4" fmla="*/ 3561290 w 7353112"/>
                <a:gd name="connsiteY4" fmla="*/ 82850 h 4466353"/>
                <a:gd name="connsiteX5" fmla="*/ 4475689 w 7353112"/>
                <a:gd name="connsiteY5" fmla="*/ 140907 h 4466353"/>
                <a:gd name="connsiteX6" fmla="*/ 5186889 w 7353112"/>
                <a:gd name="connsiteY6" fmla="*/ 895649 h 4466353"/>
                <a:gd name="connsiteX7" fmla="*/ 5593290 w 7353112"/>
                <a:gd name="connsiteY7" fmla="*/ 1389136 h 4466353"/>
                <a:gd name="connsiteX8" fmla="*/ 5883575 w 7353112"/>
                <a:gd name="connsiteY8" fmla="*/ 1650394 h 4466353"/>
                <a:gd name="connsiteX9" fmla="*/ 7175347 w 7353112"/>
                <a:gd name="connsiteY9" fmla="*/ 2056793 h 4466353"/>
                <a:gd name="connsiteX10" fmla="*/ 7233404 w 7353112"/>
                <a:gd name="connsiteY10" fmla="*/ 3130849 h 4466353"/>
                <a:gd name="connsiteX11" fmla="*/ 6014203 w 7353112"/>
                <a:gd name="connsiteY11" fmla="*/ 3464679 h 4466353"/>
                <a:gd name="connsiteX12" fmla="*/ 5390090 w 7353112"/>
                <a:gd name="connsiteY12" fmla="*/ 4379078 h 4466353"/>
                <a:gd name="connsiteX13" fmla="*/ 411690 w 7353112"/>
                <a:gd name="connsiteY13" fmla="*/ 4350050 h 4466353"/>
                <a:gd name="connsiteX0" fmla="*/ 440719 w 7353112"/>
                <a:gd name="connsiteY0" fmla="*/ 4350050 h 4435084"/>
                <a:gd name="connsiteX1" fmla="*/ 19804 w 7353112"/>
                <a:gd name="connsiteY1" fmla="*/ 2898621 h 4435084"/>
                <a:gd name="connsiteX2" fmla="*/ 614890 w 7353112"/>
                <a:gd name="connsiteY2" fmla="*/ 1519764 h 4435084"/>
                <a:gd name="connsiteX3" fmla="*/ 2487232 w 7353112"/>
                <a:gd name="connsiteY3" fmla="*/ 1069821 h 4435084"/>
                <a:gd name="connsiteX4" fmla="*/ 3561290 w 7353112"/>
                <a:gd name="connsiteY4" fmla="*/ 82850 h 4435084"/>
                <a:gd name="connsiteX5" fmla="*/ 4475689 w 7353112"/>
                <a:gd name="connsiteY5" fmla="*/ 140907 h 4435084"/>
                <a:gd name="connsiteX6" fmla="*/ 5186889 w 7353112"/>
                <a:gd name="connsiteY6" fmla="*/ 895649 h 4435084"/>
                <a:gd name="connsiteX7" fmla="*/ 5593290 w 7353112"/>
                <a:gd name="connsiteY7" fmla="*/ 1389136 h 4435084"/>
                <a:gd name="connsiteX8" fmla="*/ 5883575 w 7353112"/>
                <a:gd name="connsiteY8" fmla="*/ 1650394 h 4435084"/>
                <a:gd name="connsiteX9" fmla="*/ 7175347 w 7353112"/>
                <a:gd name="connsiteY9" fmla="*/ 2056793 h 4435084"/>
                <a:gd name="connsiteX10" fmla="*/ 7233404 w 7353112"/>
                <a:gd name="connsiteY10" fmla="*/ 3130849 h 4435084"/>
                <a:gd name="connsiteX11" fmla="*/ 6014203 w 7353112"/>
                <a:gd name="connsiteY11" fmla="*/ 3464679 h 4435084"/>
                <a:gd name="connsiteX12" fmla="*/ 5157862 w 7353112"/>
                <a:gd name="connsiteY12" fmla="*/ 4262964 h 4435084"/>
                <a:gd name="connsiteX13" fmla="*/ 411690 w 7353112"/>
                <a:gd name="connsiteY13" fmla="*/ 4350050 h 4435084"/>
                <a:gd name="connsiteX0" fmla="*/ 440719 w 7353112"/>
                <a:gd name="connsiteY0" fmla="*/ 4350050 h 4386739"/>
                <a:gd name="connsiteX1" fmla="*/ 19804 w 7353112"/>
                <a:gd name="connsiteY1" fmla="*/ 2898621 h 4386739"/>
                <a:gd name="connsiteX2" fmla="*/ 614890 w 7353112"/>
                <a:gd name="connsiteY2" fmla="*/ 1519764 h 4386739"/>
                <a:gd name="connsiteX3" fmla="*/ 2487232 w 7353112"/>
                <a:gd name="connsiteY3" fmla="*/ 1069821 h 4386739"/>
                <a:gd name="connsiteX4" fmla="*/ 3561290 w 7353112"/>
                <a:gd name="connsiteY4" fmla="*/ 82850 h 4386739"/>
                <a:gd name="connsiteX5" fmla="*/ 4475689 w 7353112"/>
                <a:gd name="connsiteY5" fmla="*/ 140907 h 4386739"/>
                <a:gd name="connsiteX6" fmla="*/ 5186889 w 7353112"/>
                <a:gd name="connsiteY6" fmla="*/ 895649 h 4386739"/>
                <a:gd name="connsiteX7" fmla="*/ 5593290 w 7353112"/>
                <a:gd name="connsiteY7" fmla="*/ 1389136 h 4386739"/>
                <a:gd name="connsiteX8" fmla="*/ 5883575 w 7353112"/>
                <a:gd name="connsiteY8" fmla="*/ 1650394 h 4386739"/>
                <a:gd name="connsiteX9" fmla="*/ 7175347 w 7353112"/>
                <a:gd name="connsiteY9" fmla="*/ 2056793 h 4386739"/>
                <a:gd name="connsiteX10" fmla="*/ 7233404 w 7353112"/>
                <a:gd name="connsiteY10" fmla="*/ 3130849 h 4386739"/>
                <a:gd name="connsiteX11" fmla="*/ 6014203 w 7353112"/>
                <a:gd name="connsiteY11" fmla="*/ 3464679 h 4386739"/>
                <a:gd name="connsiteX12" fmla="*/ 5157862 w 7353112"/>
                <a:gd name="connsiteY12" fmla="*/ 4262964 h 4386739"/>
                <a:gd name="connsiteX13" fmla="*/ 556833 w 7353112"/>
                <a:gd name="connsiteY13" fmla="*/ 4248450 h 4386739"/>
                <a:gd name="connsiteX0" fmla="*/ 511608 w 7336915"/>
                <a:gd name="connsiteY0" fmla="*/ 4219421 h 4386739"/>
                <a:gd name="connsiteX1" fmla="*/ 3607 w 7336915"/>
                <a:gd name="connsiteY1" fmla="*/ 2898621 h 4386739"/>
                <a:gd name="connsiteX2" fmla="*/ 598693 w 7336915"/>
                <a:gd name="connsiteY2" fmla="*/ 1519764 h 4386739"/>
                <a:gd name="connsiteX3" fmla="*/ 2471035 w 7336915"/>
                <a:gd name="connsiteY3" fmla="*/ 1069821 h 4386739"/>
                <a:gd name="connsiteX4" fmla="*/ 3545093 w 7336915"/>
                <a:gd name="connsiteY4" fmla="*/ 82850 h 4386739"/>
                <a:gd name="connsiteX5" fmla="*/ 4459492 w 7336915"/>
                <a:gd name="connsiteY5" fmla="*/ 140907 h 4386739"/>
                <a:gd name="connsiteX6" fmla="*/ 5170692 w 7336915"/>
                <a:gd name="connsiteY6" fmla="*/ 895649 h 4386739"/>
                <a:gd name="connsiteX7" fmla="*/ 5577093 w 7336915"/>
                <a:gd name="connsiteY7" fmla="*/ 1389136 h 4386739"/>
                <a:gd name="connsiteX8" fmla="*/ 5867378 w 7336915"/>
                <a:gd name="connsiteY8" fmla="*/ 1650394 h 4386739"/>
                <a:gd name="connsiteX9" fmla="*/ 7159150 w 7336915"/>
                <a:gd name="connsiteY9" fmla="*/ 2056793 h 4386739"/>
                <a:gd name="connsiteX10" fmla="*/ 7217207 w 7336915"/>
                <a:gd name="connsiteY10" fmla="*/ 3130849 h 4386739"/>
                <a:gd name="connsiteX11" fmla="*/ 5998006 w 7336915"/>
                <a:gd name="connsiteY11" fmla="*/ 3464679 h 4386739"/>
                <a:gd name="connsiteX12" fmla="*/ 5141665 w 7336915"/>
                <a:gd name="connsiteY12" fmla="*/ 4262964 h 4386739"/>
                <a:gd name="connsiteX13" fmla="*/ 540636 w 7336915"/>
                <a:gd name="connsiteY13" fmla="*/ 4248450 h 4386739"/>
                <a:gd name="connsiteX0" fmla="*/ 511608 w 7336915"/>
                <a:gd name="connsiteY0" fmla="*/ 4219421 h 4513790"/>
                <a:gd name="connsiteX1" fmla="*/ 3607 w 7336915"/>
                <a:gd name="connsiteY1" fmla="*/ 2898621 h 4513790"/>
                <a:gd name="connsiteX2" fmla="*/ 598693 w 7336915"/>
                <a:gd name="connsiteY2" fmla="*/ 1519764 h 4513790"/>
                <a:gd name="connsiteX3" fmla="*/ 2471035 w 7336915"/>
                <a:gd name="connsiteY3" fmla="*/ 1069821 h 4513790"/>
                <a:gd name="connsiteX4" fmla="*/ 3545093 w 7336915"/>
                <a:gd name="connsiteY4" fmla="*/ 82850 h 4513790"/>
                <a:gd name="connsiteX5" fmla="*/ 4459492 w 7336915"/>
                <a:gd name="connsiteY5" fmla="*/ 140907 h 4513790"/>
                <a:gd name="connsiteX6" fmla="*/ 5170692 w 7336915"/>
                <a:gd name="connsiteY6" fmla="*/ 895649 h 4513790"/>
                <a:gd name="connsiteX7" fmla="*/ 5577093 w 7336915"/>
                <a:gd name="connsiteY7" fmla="*/ 1389136 h 4513790"/>
                <a:gd name="connsiteX8" fmla="*/ 5867378 w 7336915"/>
                <a:gd name="connsiteY8" fmla="*/ 1650394 h 4513790"/>
                <a:gd name="connsiteX9" fmla="*/ 7159150 w 7336915"/>
                <a:gd name="connsiteY9" fmla="*/ 2056793 h 4513790"/>
                <a:gd name="connsiteX10" fmla="*/ 7217207 w 7336915"/>
                <a:gd name="connsiteY10" fmla="*/ 3130849 h 4513790"/>
                <a:gd name="connsiteX11" fmla="*/ 5998006 w 7336915"/>
                <a:gd name="connsiteY11" fmla="*/ 3464679 h 4513790"/>
                <a:gd name="connsiteX12" fmla="*/ 5141665 w 7336915"/>
                <a:gd name="connsiteY12" fmla="*/ 4262964 h 4513790"/>
                <a:gd name="connsiteX13" fmla="*/ 337436 w 7336915"/>
                <a:gd name="connsiteY13" fmla="*/ 4422622 h 4513790"/>
                <a:gd name="connsiteX0" fmla="*/ 376033 w 7390025"/>
                <a:gd name="connsiteY0" fmla="*/ 4248449 h 4513790"/>
                <a:gd name="connsiteX1" fmla="*/ 56717 w 7390025"/>
                <a:gd name="connsiteY1" fmla="*/ 2898621 h 4513790"/>
                <a:gd name="connsiteX2" fmla="*/ 651803 w 7390025"/>
                <a:gd name="connsiteY2" fmla="*/ 1519764 h 4513790"/>
                <a:gd name="connsiteX3" fmla="*/ 2524145 w 7390025"/>
                <a:gd name="connsiteY3" fmla="*/ 1069821 h 4513790"/>
                <a:gd name="connsiteX4" fmla="*/ 3598203 w 7390025"/>
                <a:gd name="connsiteY4" fmla="*/ 82850 h 4513790"/>
                <a:gd name="connsiteX5" fmla="*/ 4512602 w 7390025"/>
                <a:gd name="connsiteY5" fmla="*/ 140907 h 4513790"/>
                <a:gd name="connsiteX6" fmla="*/ 5223802 w 7390025"/>
                <a:gd name="connsiteY6" fmla="*/ 895649 h 4513790"/>
                <a:gd name="connsiteX7" fmla="*/ 5630203 w 7390025"/>
                <a:gd name="connsiteY7" fmla="*/ 1389136 h 4513790"/>
                <a:gd name="connsiteX8" fmla="*/ 5920488 w 7390025"/>
                <a:gd name="connsiteY8" fmla="*/ 1650394 h 4513790"/>
                <a:gd name="connsiteX9" fmla="*/ 7212260 w 7390025"/>
                <a:gd name="connsiteY9" fmla="*/ 2056793 h 4513790"/>
                <a:gd name="connsiteX10" fmla="*/ 7270317 w 7390025"/>
                <a:gd name="connsiteY10" fmla="*/ 3130849 h 4513790"/>
                <a:gd name="connsiteX11" fmla="*/ 6051116 w 7390025"/>
                <a:gd name="connsiteY11" fmla="*/ 3464679 h 4513790"/>
                <a:gd name="connsiteX12" fmla="*/ 5194775 w 7390025"/>
                <a:gd name="connsiteY12" fmla="*/ 4262964 h 4513790"/>
                <a:gd name="connsiteX13" fmla="*/ 390546 w 7390025"/>
                <a:gd name="connsiteY13" fmla="*/ 4422622 h 4513790"/>
                <a:gd name="connsiteX0" fmla="*/ 376033 w 7390025"/>
                <a:gd name="connsiteY0" fmla="*/ 4248449 h 4386740"/>
                <a:gd name="connsiteX1" fmla="*/ 56717 w 7390025"/>
                <a:gd name="connsiteY1" fmla="*/ 2898621 h 4386740"/>
                <a:gd name="connsiteX2" fmla="*/ 651803 w 7390025"/>
                <a:gd name="connsiteY2" fmla="*/ 1519764 h 4386740"/>
                <a:gd name="connsiteX3" fmla="*/ 2524145 w 7390025"/>
                <a:gd name="connsiteY3" fmla="*/ 1069821 h 4386740"/>
                <a:gd name="connsiteX4" fmla="*/ 3598203 w 7390025"/>
                <a:gd name="connsiteY4" fmla="*/ 82850 h 4386740"/>
                <a:gd name="connsiteX5" fmla="*/ 4512602 w 7390025"/>
                <a:gd name="connsiteY5" fmla="*/ 140907 h 4386740"/>
                <a:gd name="connsiteX6" fmla="*/ 5223802 w 7390025"/>
                <a:gd name="connsiteY6" fmla="*/ 895649 h 4386740"/>
                <a:gd name="connsiteX7" fmla="*/ 5630203 w 7390025"/>
                <a:gd name="connsiteY7" fmla="*/ 1389136 h 4386740"/>
                <a:gd name="connsiteX8" fmla="*/ 5920488 w 7390025"/>
                <a:gd name="connsiteY8" fmla="*/ 1650394 h 4386740"/>
                <a:gd name="connsiteX9" fmla="*/ 7212260 w 7390025"/>
                <a:gd name="connsiteY9" fmla="*/ 2056793 h 4386740"/>
                <a:gd name="connsiteX10" fmla="*/ 7270317 w 7390025"/>
                <a:gd name="connsiteY10" fmla="*/ 3130849 h 4386740"/>
                <a:gd name="connsiteX11" fmla="*/ 6051116 w 7390025"/>
                <a:gd name="connsiteY11" fmla="*/ 3464679 h 4386740"/>
                <a:gd name="connsiteX12" fmla="*/ 5194775 w 7390025"/>
                <a:gd name="connsiteY12" fmla="*/ 4262964 h 4386740"/>
                <a:gd name="connsiteX13" fmla="*/ 347003 w 7390025"/>
                <a:gd name="connsiteY13" fmla="*/ 4248451 h 4386740"/>
                <a:gd name="connsiteX0" fmla="*/ 376033 w 7390025"/>
                <a:gd name="connsiteY0" fmla="*/ 4248449 h 4330782"/>
                <a:gd name="connsiteX1" fmla="*/ 56717 w 7390025"/>
                <a:gd name="connsiteY1" fmla="*/ 2898621 h 4330782"/>
                <a:gd name="connsiteX2" fmla="*/ 651803 w 7390025"/>
                <a:gd name="connsiteY2" fmla="*/ 1519764 h 4330782"/>
                <a:gd name="connsiteX3" fmla="*/ 2524145 w 7390025"/>
                <a:gd name="connsiteY3" fmla="*/ 1069821 h 4330782"/>
                <a:gd name="connsiteX4" fmla="*/ 3598203 w 7390025"/>
                <a:gd name="connsiteY4" fmla="*/ 82850 h 4330782"/>
                <a:gd name="connsiteX5" fmla="*/ 4512602 w 7390025"/>
                <a:gd name="connsiteY5" fmla="*/ 140907 h 4330782"/>
                <a:gd name="connsiteX6" fmla="*/ 5223802 w 7390025"/>
                <a:gd name="connsiteY6" fmla="*/ 895649 h 4330782"/>
                <a:gd name="connsiteX7" fmla="*/ 5630203 w 7390025"/>
                <a:gd name="connsiteY7" fmla="*/ 1389136 h 4330782"/>
                <a:gd name="connsiteX8" fmla="*/ 5920488 w 7390025"/>
                <a:gd name="connsiteY8" fmla="*/ 1650394 h 4330782"/>
                <a:gd name="connsiteX9" fmla="*/ 7212260 w 7390025"/>
                <a:gd name="connsiteY9" fmla="*/ 2056793 h 4330782"/>
                <a:gd name="connsiteX10" fmla="*/ 7270317 w 7390025"/>
                <a:gd name="connsiteY10" fmla="*/ 3130849 h 4330782"/>
                <a:gd name="connsiteX11" fmla="*/ 6051116 w 7390025"/>
                <a:gd name="connsiteY11" fmla="*/ 3464679 h 4330782"/>
                <a:gd name="connsiteX12" fmla="*/ 5194775 w 7390025"/>
                <a:gd name="connsiteY12" fmla="*/ 4262964 h 4330782"/>
                <a:gd name="connsiteX13" fmla="*/ 347003 w 7390025"/>
                <a:gd name="connsiteY13" fmla="*/ 4248451 h 4330782"/>
                <a:gd name="connsiteX0" fmla="*/ 376033 w 7390025"/>
                <a:gd name="connsiteY0" fmla="*/ 4248449 h 4330782"/>
                <a:gd name="connsiteX1" fmla="*/ 56717 w 7390025"/>
                <a:gd name="connsiteY1" fmla="*/ 2898621 h 4330782"/>
                <a:gd name="connsiteX2" fmla="*/ 651803 w 7390025"/>
                <a:gd name="connsiteY2" fmla="*/ 1519764 h 4330782"/>
                <a:gd name="connsiteX3" fmla="*/ 2524145 w 7390025"/>
                <a:gd name="connsiteY3" fmla="*/ 1069821 h 4330782"/>
                <a:gd name="connsiteX4" fmla="*/ 3598203 w 7390025"/>
                <a:gd name="connsiteY4" fmla="*/ 82850 h 4330782"/>
                <a:gd name="connsiteX5" fmla="*/ 4512602 w 7390025"/>
                <a:gd name="connsiteY5" fmla="*/ 140907 h 4330782"/>
                <a:gd name="connsiteX6" fmla="*/ 5223802 w 7390025"/>
                <a:gd name="connsiteY6" fmla="*/ 895649 h 4330782"/>
                <a:gd name="connsiteX7" fmla="*/ 5920488 w 7390025"/>
                <a:gd name="connsiteY7" fmla="*/ 1650394 h 4330782"/>
                <a:gd name="connsiteX8" fmla="*/ 7212260 w 7390025"/>
                <a:gd name="connsiteY8" fmla="*/ 2056793 h 4330782"/>
                <a:gd name="connsiteX9" fmla="*/ 7270317 w 7390025"/>
                <a:gd name="connsiteY9" fmla="*/ 3130849 h 4330782"/>
                <a:gd name="connsiteX10" fmla="*/ 6051116 w 7390025"/>
                <a:gd name="connsiteY10" fmla="*/ 3464679 h 4330782"/>
                <a:gd name="connsiteX11" fmla="*/ 5194775 w 7390025"/>
                <a:gd name="connsiteY11" fmla="*/ 4262964 h 4330782"/>
                <a:gd name="connsiteX12" fmla="*/ 347003 w 7390025"/>
                <a:gd name="connsiteY12" fmla="*/ 4248451 h 4330782"/>
                <a:gd name="connsiteX0" fmla="*/ 376033 w 7418911"/>
                <a:gd name="connsiteY0" fmla="*/ 4248449 h 4330782"/>
                <a:gd name="connsiteX1" fmla="*/ 56717 w 7418911"/>
                <a:gd name="connsiteY1" fmla="*/ 2898621 h 4330782"/>
                <a:gd name="connsiteX2" fmla="*/ 651803 w 7418911"/>
                <a:gd name="connsiteY2" fmla="*/ 1519764 h 4330782"/>
                <a:gd name="connsiteX3" fmla="*/ 2524145 w 7418911"/>
                <a:gd name="connsiteY3" fmla="*/ 1069821 h 4330782"/>
                <a:gd name="connsiteX4" fmla="*/ 3598203 w 7418911"/>
                <a:gd name="connsiteY4" fmla="*/ 82850 h 4330782"/>
                <a:gd name="connsiteX5" fmla="*/ 4512602 w 7418911"/>
                <a:gd name="connsiteY5" fmla="*/ 140907 h 4330782"/>
                <a:gd name="connsiteX6" fmla="*/ 5223802 w 7418911"/>
                <a:gd name="connsiteY6" fmla="*/ 895649 h 4330782"/>
                <a:gd name="connsiteX7" fmla="*/ 5920488 w 7418911"/>
                <a:gd name="connsiteY7" fmla="*/ 1650394 h 4330782"/>
                <a:gd name="connsiteX8" fmla="*/ 7270318 w 7418911"/>
                <a:gd name="connsiteY8" fmla="*/ 1955193 h 4330782"/>
                <a:gd name="connsiteX9" fmla="*/ 7270317 w 7418911"/>
                <a:gd name="connsiteY9" fmla="*/ 3130849 h 4330782"/>
                <a:gd name="connsiteX10" fmla="*/ 6051116 w 7418911"/>
                <a:gd name="connsiteY10" fmla="*/ 3464679 h 4330782"/>
                <a:gd name="connsiteX11" fmla="*/ 5194775 w 7418911"/>
                <a:gd name="connsiteY11" fmla="*/ 4262964 h 4330782"/>
                <a:gd name="connsiteX12" fmla="*/ 347003 w 7418911"/>
                <a:gd name="connsiteY12" fmla="*/ 4248451 h 4330782"/>
                <a:gd name="connsiteX0" fmla="*/ 376033 w 7396412"/>
                <a:gd name="connsiteY0" fmla="*/ 4248449 h 4330782"/>
                <a:gd name="connsiteX1" fmla="*/ 56717 w 7396412"/>
                <a:gd name="connsiteY1" fmla="*/ 2898621 h 4330782"/>
                <a:gd name="connsiteX2" fmla="*/ 651803 w 7396412"/>
                <a:gd name="connsiteY2" fmla="*/ 1519764 h 4330782"/>
                <a:gd name="connsiteX3" fmla="*/ 2524145 w 7396412"/>
                <a:gd name="connsiteY3" fmla="*/ 1069821 h 4330782"/>
                <a:gd name="connsiteX4" fmla="*/ 3598203 w 7396412"/>
                <a:gd name="connsiteY4" fmla="*/ 82850 h 4330782"/>
                <a:gd name="connsiteX5" fmla="*/ 4512602 w 7396412"/>
                <a:gd name="connsiteY5" fmla="*/ 140907 h 4330782"/>
                <a:gd name="connsiteX6" fmla="*/ 5223802 w 7396412"/>
                <a:gd name="connsiteY6" fmla="*/ 895649 h 4330782"/>
                <a:gd name="connsiteX7" fmla="*/ 5920488 w 7396412"/>
                <a:gd name="connsiteY7" fmla="*/ 1650394 h 4330782"/>
                <a:gd name="connsiteX8" fmla="*/ 7270318 w 7396412"/>
                <a:gd name="connsiteY8" fmla="*/ 1955193 h 4330782"/>
                <a:gd name="connsiteX9" fmla="*/ 7270317 w 7396412"/>
                <a:gd name="connsiteY9" fmla="*/ 3130849 h 4330782"/>
                <a:gd name="connsiteX10" fmla="*/ 6051116 w 7396412"/>
                <a:gd name="connsiteY10" fmla="*/ 3464679 h 4330782"/>
                <a:gd name="connsiteX11" fmla="*/ 5194775 w 7396412"/>
                <a:gd name="connsiteY11" fmla="*/ 4262964 h 4330782"/>
                <a:gd name="connsiteX12" fmla="*/ 347003 w 7396412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078659 w 7413154"/>
                <a:gd name="connsiteY6" fmla="*/ 953706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078659 w 7413154"/>
                <a:gd name="connsiteY6" fmla="*/ 953706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3154" h="4330782">
                  <a:moveTo>
                    <a:pt x="376033" y="4248449"/>
                  </a:moveTo>
                  <a:cubicBezTo>
                    <a:pt x="-141644" y="4152897"/>
                    <a:pt x="10755" y="3353402"/>
                    <a:pt x="56717" y="2898621"/>
                  </a:cubicBezTo>
                  <a:cubicBezTo>
                    <a:pt x="102679" y="2443840"/>
                    <a:pt x="131708" y="1986640"/>
                    <a:pt x="651803" y="1519764"/>
                  </a:cubicBezTo>
                  <a:cubicBezTo>
                    <a:pt x="1171898" y="1052888"/>
                    <a:pt x="2033078" y="1309307"/>
                    <a:pt x="2524145" y="1069821"/>
                  </a:cubicBezTo>
                  <a:cubicBezTo>
                    <a:pt x="3015212" y="830335"/>
                    <a:pt x="3266794" y="237669"/>
                    <a:pt x="3598203" y="82850"/>
                  </a:cubicBezTo>
                  <a:cubicBezTo>
                    <a:pt x="3929613" y="-71969"/>
                    <a:pt x="4275536" y="15117"/>
                    <a:pt x="4512602" y="140907"/>
                  </a:cubicBezTo>
                  <a:cubicBezTo>
                    <a:pt x="4749669" y="266697"/>
                    <a:pt x="4844011" y="702125"/>
                    <a:pt x="5078659" y="953706"/>
                  </a:cubicBezTo>
                  <a:cubicBezTo>
                    <a:pt x="5516507" y="1437515"/>
                    <a:pt x="5589078" y="1456870"/>
                    <a:pt x="5920488" y="1650394"/>
                  </a:cubicBezTo>
                  <a:cubicBezTo>
                    <a:pt x="6832470" y="1872946"/>
                    <a:pt x="7059860" y="1635878"/>
                    <a:pt x="7270318" y="1955193"/>
                  </a:cubicBezTo>
                  <a:cubicBezTo>
                    <a:pt x="7480776" y="2274508"/>
                    <a:pt x="7439651" y="2794601"/>
                    <a:pt x="7270317" y="3130849"/>
                  </a:cubicBezTo>
                  <a:cubicBezTo>
                    <a:pt x="7100983" y="3467097"/>
                    <a:pt x="6358335" y="3256641"/>
                    <a:pt x="6051116" y="3464679"/>
                  </a:cubicBezTo>
                  <a:cubicBezTo>
                    <a:pt x="5743897" y="3672717"/>
                    <a:pt x="6145460" y="4132335"/>
                    <a:pt x="5194775" y="4262964"/>
                  </a:cubicBezTo>
                  <a:cubicBezTo>
                    <a:pt x="4244090" y="4393593"/>
                    <a:pt x="1639984" y="4305298"/>
                    <a:pt x="347003" y="424845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0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91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tao</dc:creator>
  <cp:lastModifiedBy>wang tao</cp:lastModifiedBy>
  <cp:revision>22</cp:revision>
  <dcterms:created xsi:type="dcterms:W3CDTF">2014-04-26T14:27:30Z</dcterms:created>
  <dcterms:modified xsi:type="dcterms:W3CDTF">2014-05-08T11:20:35Z</dcterms:modified>
</cp:coreProperties>
</file>