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1DD2-4943-197C-410A-69ABA5D05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C266C-007A-DCDF-81F1-7CC211069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90C6F-30C5-02B9-B1B0-E3BFD553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08D-24BA-4690-B7FF-7D0821DDB32B}" type="datetimeFigureOut">
              <a:rPr lang="en-DE" smtClean="0"/>
              <a:t>23/11/2022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4E61C-6588-599F-31A2-3FC55F72E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8FCA1-10A9-1D01-1708-9FC87207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B7F4-FAAE-4F5E-A455-99FDA894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6012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2B345-78B2-591A-A7F0-1BAEB2915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CE2A8-42EF-D64D-2D01-A087CF1CB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00167-07B9-2521-0691-6DED3FC6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08D-24BA-4690-B7FF-7D0821DDB32B}" type="datetimeFigureOut">
              <a:rPr lang="en-DE" smtClean="0"/>
              <a:t>23/11/2022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C79FB-63E3-40DD-9D5E-75D0FB4A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4EBF4-5A6D-721B-2F1A-A10FE947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B7F4-FAAE-4F5E-A455-99FDA894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389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C27D1F-701B-8708-11C7-0DBCD5630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683BC-A719-F9AB-BDE5-508D2CE57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399A5-4B04-98DC-961D-80C19256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08D-24BA-4690-B7FF-7D0821DDB32B}" type="datetimeFigureOut">
              <a:rPr lang="en-DE" smtClean="0"/>
              <a:t>23/11/2022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2A761-7917-2847-61D5-14870AE8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375B6-DFE2-B390-166E-D94A9CFF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B7F4-FAAE-4F5E-A455-99FDA894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7703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8800-B229-75A1-785E-A65C35F1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0943D-CDD8-D97F-C696-932810281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2C290-9074-9E1F-DC08-6A7A1DDD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08D-24BA-4690-B7FF-7D0821DDB32B}" type="datetimeFigureOut">
              <a:rPr lang="en-DE" smtClean="0"/>
              <a:t>23/11/2022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8231A-46D4-6A20-D120-2054B912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4BF3C-5D09-999B-4342-9BD3C2631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B7F4-FAAE-4F5E-A455-99FDA894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706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3B2C-1BA8-9429-EC85-01849E509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7C040-5B81-BC38-30E9-429CFBAA7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66907-A5C9-FC2E-7697-9C22B684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08D-24BA-4690-B7FF-7D0821DDB32B}" type="datetimeFigureOut">
              <a:rPr lang="en-DE" smtClean="0"/>
              <a:t>23/11/2022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41571-8573-13F6-75EA-70A69A025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8F08-7544-7618-34E3-5DD9C5F33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B7F4-FAAE-4F5E-A455-99FDA894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707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3F1D-79C8-9CE1-F2BF-55E56A77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8F639-3D02-F09E-8639-C8BF218F0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FA5FE-596B-8EFC-F150-D8EAD8351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B7E7B-B41C-391B-FEF3-6C3C3823D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08D-24BA-4690-B7FF-7D0821DDB32B}" type="datetimeFigureOut">
              <a:rPr lang="en-DE" smtClean="0"/>
              <a:t>23/11/2022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A28F6-8844-33BC-50F7-99374256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7E202-69F5-6D67-5D8F-3A620908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B7F4-FAAE-4F5E-A455-99FDA894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9937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A4A0A-F829-CAF4-9A39-7B3078B9F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2B732-E5B8-08F9-7676-888C117A8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70316-CC4C-7B92-DF84-30B38E657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CF3321-1C07-21D5-5DDB-37CD92D58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9C8658-6836-1146-03C7-B39B2DBF9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188373-132A-F829-A79A-E3027BB1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08D-24BA-4690-B7FF-7D0821DDB32B}" type="datetimeFigureOut">
              <a:rPr lang="en-DE" smtClean="0"/>
              <a:t>23/11/2022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640F4C-1705-BC30-5C05-9E3F6F19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64486-8473-D7A9-F289-F550AB69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B7F4-FAAE-4F5E-A455-99FDA894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6395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7DCB-FC9D-555F-FBE6-D99B260E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7DC020-35D8-2C8D-065C-73593FE2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08D-24BA-4690-B7FF-7D0821DDB32B}" type="datetimeFigureOut">
              <a:rPr lang="en-DE" smtClean="0"/>
              <a:t>23/11/2022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A326C-D989-575B-4FA1-984F4D69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4FC45-DA0E-828C-C690-0EB344E6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B7F4-FAAE-4F5E-A455-99FDA894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7868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ACD71-0FB7-E7C7-0D3F-5B5AD82E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08D-24BA-4690-B7FF-7D0821DDB32B}" type="datetimeFigureOut">
              <a:rPr lang="en-DE" smtClean="0"/>
              <a:t>23/11/2022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232B2-E1CB-CA1B-BA0E-65505CA1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0DAC6-DD46-0498-61E6-A4675A48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B7F4-FAAE-4F5E-A455-99FDA894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412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1476-A761-6186-BB01-D40C74640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E4F42-9299-AE19-39F2-A974391E5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64AB4-C0F6-BCCF-D52C-7D3DDA5C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30B12-78C9-327C-C3BF-E8AA5568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08D-24BA-4690-B7FF-7D0821DDB32B}" type="datetimeFigureOut">
              <a:rPr lang="en-DE" smtClean="0"/>
              <a:t>23/11/2022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A1A93-E143-283A-53A8-8BF58C459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1D0DD-6BA4-3F3A-12B9-D1E351099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B7F4-FAAE-4F5E-A455-99FDA894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7709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BC9C-571F-B96D-FD94-A4347E05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D74ACB-A126-FDD9-1990-91890D060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7C3D1-407E-0588-F9BF-0718B9E12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1F388-FB41-0B24-6549-8BB92B548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08D-24BA-4690-B7FF-7D0821DDB32B}" type="datetimeFigureOut">
              <a:rPr lang="en-DE" smtClean="0"/>
              <a:t>23/11/2022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630E9-C1AC-38BF-7165-485663E0B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970EE-2718-DC17-534F-B512A5275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B7F4-FAAE-4F5E-A455-99FDA894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8632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F2E1FF-47D0-5177-0C3E-1A4E0762D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23D09-42C5-3F3C-51FE-7D1575AC5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E39B3-3938-BA09-D822-0FEB6A734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C908D-24BA-4690-B7FF-7D0821DDB32B}" type="datetimeFigureOut">
              <a:rPr lang="en-DE" smtClean="0"/>
              <a:t>23/11/2022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524A0-ED92-7671-A2D6-4624CF3B1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19F59-F5AC-4ABA-3E5D-3CD97A35D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2B7F4-FAAE-4F5E-A455-99FDA894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817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5C33-E891-7756-B954-97EA77B37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57E43-9AF8-C6AA-DD09-05DD8C3B9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7990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193C53-42D4-6441-B5FF-5B5AE1C8A6A4}"/>
              </a:ext>
            </a:extLst>
          </p:cNvPr>
          <p:cNvSpPr txBox="1"/>
          <p:nvPr/>
        </p:nvSpPr>
        <p:spPr>
          <a:xfrm>
            <a:off x="7080379" y="139959"/>
            <a:ext cx="35456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GNN</a:t>
            </a:r>
            <a:endParaRPr lang="en-DE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722ACC-A38F-FAD2-E9D4-3CE86A56AE8F}"/>
              </a:ext>
            </a:extLst>
          </p:cNvPr>
          <p:cNvSpPr txBox="1"/>
          <p:nvPr/>
        </p:nvSpPr>
        <p:spPr>
          <a:xfrm>
            <a:off x="5111620" y="437565"/>
            <a:ext cx="1968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VS</a:t>
            </a:r>
            <a:endParaRPr lang="en-DE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D5344-2AD6-E1F5-AF96-9F174ADF9446}"/>
              </a:ext>
            </a:extLst>
          </p:cNvPr>
          <p:cNvSpPr txBox="1"/>
          <p:nvPr/>
        </p:nvSpPr>
        <p:spPr>
          <a:xfrm>
            <a:off x="1948432" y="301329"/>
            <a:ext cx="35456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CNN</a:t>
            </a:r>
            <a:endParaRPr lang="en-DE" sz="6000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D184B251-F636-59A7-2DE2-BCEDA47F9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13135" y="1449255"/>
            <a:ext cx="4400989" cy="2287547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1B47314-4FA8-2BA7-CE97-C8471E194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9875" y="1449254"/>
            <a:ext cx="4400989" cy="228754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CA34D2C-EE10-74F2-E3CB-9C5D96F8AB62}"/>
              </a:ext>
            </a:extLst>
          </p:cNvPr>
          <p:cNvSpPr txBox="1"/>
          <p:nvPr/>
        </p:nvSpPr>
        <p:spPr>
          <a:xfrm>
            <a:off x="377779" y="4481443"/>
            <a:ext cx="548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Damn, I have to propagate information all the way from B to A through convolutional layers to understand if I should play at A.</a:t>
            </a:r>
          </a:p>
          <a:p>
            <a:r>
              <a:rPr lang="en-GB" sz="2000" dirty="0"/>
              <a:t>This might work if I am large and trained long enough, but I am biases towards detecting local correlation.</a:t>
            </a:r>
            <a:endParaRPr lang="en-DE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423948-CC11-8082-A012-6DF80F1C00E7}"/>
              </a:ext>
            </a:extLst>
          </p:cNvPr>
          <p:cNvSpPr txBox="1"/>
          <p:nvPr/>
        </p:nvSpPr>
        <p:spPr>
          <a:xfrm>
            <a:off x="6710864" y="5473362"/>
            <a:ext cx="5206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Too easy, I just have to check if node A is connected to one or both terminal nodes -&gt; Single propagation step.</a:t>
            </a:r>
            <a:endParaRPr lang="en-DE" dirty="0"/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B0E82AE0-4F79-A300-F6E1-B449D0C7EE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62703" y="2600658"/>
            <a:ext cx="4475615" cy="2579072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B847E1B8-5E12-02D6-F7A9-D9FF578CAC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17075" y="681135"/>
            <a:ext cx="4195781" cy="241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4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193C53-42D4-6441-B5FF-5B5AE1C8A6A4}"/>
              </a:ext>
            </a:extLst>
          </p:cNvPr>
          <p:cNvSpPr txBox="1"/>
          <p:nvPr/>
        </p:nvSpPr>
        <p:spPr>
          <a:xfrm>
            <a:off x="7080379" y="139959"/>
            <a:ext cx="35456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GNN</a:t>
            </a:r>
            <a:endParaRPr lang="en-DE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722ACC-A38F-FAD2-E9D4-3CE86A56AE8F}"/>
              </a:ext>
            </a:extLst>
          </p:cNvPr>
          <p:cNvSpPr txBox="1"/>
          <p:nvPr/>
        </p:nvSpPr>
        <p:spPr>
          <a:xfrm>
            <a:off x="5111620" y="437565"/>
            <a:ext cx="1968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VS</a:t>
            </a:r>
            <a:endParaRPr lang="en-DE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D5344-2AD6-E1F5-AF96-9F174ADF9446}"/>
              </a:ext>
            </a:extLst>
          </p:cNvPr>
          <p:cNvSpPr txBox="1"/>
          <p:nvPr/>
        </p:nvSpPr>
        <p:spPr>
          <a:xfrm>
            <a:off x="1948432" y="301329"/>
            <a:ext cx="35456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CNN</a:t>
            </a:r>
            <a:endParaRPr lang="en-DE" sz="6000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22D44D7-1BEA-FC55-6178-5C10A3409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30" y="1440282"/>
            <a:ext cx="3669483" cy="213870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3AB020E-03BF-3D18-EB88-8E90319565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3466" y="1440282"/>
            <a:ext cx="3660406" cy="21428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D150AB-54EF-1CF8-074F-BBE3115849C7}"/>
              </a:ext>
            </a:extLst>
          </p:cNvPr>
          <p:cNvSpPr txBox="1"/>
          <p:nvPr/>
        </p:nvSpPr>
        <p:spPr>
          <a:xfrm>
            <a:off x="373224" y="4226767"/>
            <a:ext cx="54304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I’ve seen the left endgame during training, however, the right one looks very different. While I am certain about the best move in the position on the left, I don’t know what to do on the right.</a:t>
            </a:r>
            <a:endParaRPr lang="en-DE" sz="2000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3E0415-94FA-F09D-466E-20EA2259C0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63089" y="2598144"/>
            <a:ext cx="3676650" cy="211455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DA231D0C-3D18-38A5-A314-5E5D137E7F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72949" y="1155622"/>
            <a:ext cx="3790950" cy="16954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DA4EDF7-64FB-7FD9-25FD-C88C3770D3B2}"/>
              </a:ext>
            </a:extLst>
          </p:cNvPr>
          <p:cNvSpPr txBox="1"/>
          <p:nvPr/>
        </p:nvSpPr>
        <p:spPr>
          <a:xfrm>
            <a:off x="6572949" y="4871582"/>
            <a:ext cx="5059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Easy: These two endgame graphs are isomorphic. So when I learn to play the left one perfectly, I automatically know how to play the right one.</a:t>
            </a:r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3292935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149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Yannik Keller</dc:creator>
  <cp:lastModifiedBy>Yannik Keller</cp:lastModifiedBy>
  <cp:revision>2</cp:revision>
  <dcterms:created xsi:type="dcterms:W3CDTF">2022-11-23T09:44:30Z</dcterms:created>
  <dcterms:modified xsi:type="dcterms:W3CDTF">2022-11-23T11:20:42Z</dcterms:modified>
</cp:coreProperties>
</file>