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3"/>
    <p:sldId id="258" r:id="rId4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9999"/>
    <a:srgbClr val="FF9966"/>
    <a:srgbClr val="FFFF99"/>
    <a:srgbClr val="CCFFCC"/>
    <a:srgbClr val="CCFFFF"/>
    <a:srgbClr val="C5E0B4"/>
    <a:srgbClr val="DDDAB8"/>
    <a:srgbClr val="FF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/>
          </a:p>
          <a:p>
            <a:pPr algn="ctr"/>
            <a:r>
              <a:rPr lang="en-US" altLang="zh-CN" sz="3200" b="1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/>
              <a:t>v1.1</a:t>
            </a:r>
            <a:endParaRPr lang="en-US" altLang="zh-CN" sz="3200" b="1"/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任务池</a:t>
            </a:r>
            <a:endParaRPr lang="zh-CN" altLang="en-US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宴会商户头图绑定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婚宴默认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搜索</a:t>
            </a:r>
            <a:r>
              <a:rPr lang="zh-CN" altLang="en-US">
                <a:latin typeface="微软雅黑" charset="0"/>
                <a:ea typeface="微软雅黑" charset="0"/>
              </a:rPr>
              <a:t>排序跑分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……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【block】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【block】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【active】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</a:t>
            </a:r>
            <a:endParaRPr lang="zh-CN" altLang="en-US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 b="1">
                <a:latin typeface="微软雅黑" charset="0"/>
                <a:ea typeface="微软雅黑" charset="0"/>
              </a:rPr>
              <a:t>调度队列</a:t>
            </a:r>
            <a:endParaRPr lang="zh-CN" altLang="en-US" sz="1600" b="1">
              <a:latin typeface="微软雅黑" charset="0"/>
              <a:ea typeface="微软雅黑" charset="0"/>
            </a:endParaRP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……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/>
              <a:t>任务执行</a:t>
            </a:r>
            <a:endParaRPr lang="zh-CN" altLang="en-US" sz="1600" b="1"/>
          </a:p>
          <a:p>
            <a:pPr algn="ctr"/>
            <a:r>
              <a:rPr lang="zh-CN" altLang="en-US" sz="1600" b="1"/>
              <a:t>【业务逻辑】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/>
          </a:p>
          <a:p>
            <a:pPr algn="ctr"/>
            <a:r>
              <a:rPr lang="en-US" altLang="zh-CN" sz="3200" b="1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/>
              <a:t>v1.3</a:t>
            </a:r>
            <a:endParaRPr lang="en-US" altLang="zh-CN" sz="3200" b="1"/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调度池</a:t>
            </a:r>
            <a:endParaRPr lang="zh-CN" altLang="en-US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执行器地址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 </a:t>
            </a:r>
            <a:r>
              <a: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日志</a:t>
            </a:r>
            <a:endParaRPr lang="zh-CN" altLang="en-US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微软雅黑" charset="0"/>
                <a:ea typeface="微软雅黑" charset="0"/>
              </a:rPr>
              <a:t>JobHandler</a:t>
            </a:r>
            <a:endParaRPr lang="en-US">
              <a:latin typeface="微软雅黑" charset="0"/>
              <a:ea typeface="微软雅黑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微软雅黑" charset="0"/>
                <a:ea typeface="微软雅黑" charset="0"/>
              </a:rPr>
              <a:t>……</a:t>
            </a:r>
            <a:endParaRPr lang="en-US">
              <a:latin typeface="微软雅黑" charset="0"/>
              <a:ea typeface="微软雅黑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调度器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quartz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回调服务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jetty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queue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>
                <a:solidFill>
                  <a:schemeClr val="tx1"/>
                </a:solidFill>
              </a:rPr>
              <a:t>queue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60截图201512071518582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" y="473075"/>
            <a:ext cx="11990070" cy="5327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60截图201512071517447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" y="432435"/>
            <a:ext cx="12031980" cy="53460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WPS 演示</Application>
  <PresentationFormat>宽屏</PresentationFormat>
  <Paragraphs>175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360</cp:revision>
  <dcterms:created xsi:type="dcterms:W3CDTF">2015-05-05T08:02:00Z</dcterms:created>
  <dcterms:modified xsi:type="dcterms:W3CDTF">2016-05-30T13:20:55Z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