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057D0D-B331-4910-8120-5C2EC7180035}">
  <a:tblStyle styleId="{54057D0D-B331-4910-8120-5C2EC71800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goal was to improve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restaurant operations and we set out to do this by implementing a digital menu and point-of-sale (POS) system that will be guest-facing. This initiative will take the form of a fully integrated tablet system located at each table to offer guests a seamless ordering experience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result of this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initiative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our average table turn time was reduced  by about 30 minutes at the end of Q2, resulting in decreased customer wait time. Moreover, the check total increased by $10, resulting in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profits to the company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we found some areas of improvement as we were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overly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dependent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Terrific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Tablets, our vendor for the tablet rollout and this led us to go over our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budget plan. We should have procured a secondary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vendor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just in case. Moreover, we need to ensure all staff are properly trained on reading orders off the tablet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we had orders sent back to the kitchen due to inaccuracy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Moving on, the customer surveys have served as an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integral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part in bettering our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 as we listen to our customers , thus fostering  growth. Also, considering the success of thiis project, we are already looking into implementing these tablet rollouts across our other multiple locations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{54057D0D-B331-4910-8120-5C2EC7180035}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