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BBB95-F28A-4356-9FF5-56E048B6470A}" v="17" dt="2022-07-29T16:15:53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ce, Anthony" userId="687dfbb3-53d4-4814-9c3a-961da2435274" providerId="ADAL" clId="{5D1BBB95-F28A-4356-9FF5-56E048B6470A}"/>
    <pc:docChg chg="undo custSel addSld delSld modSld">
      <pc:chgData name="Price, Anthony" userId="687dfbb3-53d4-4814-9c3a-961da2435274" providerId="ADAL" clId="{5D1BBB95-F28A-4356-9FF5-56E048B6470A}" dt="2022-07-29T16:19:36.990" v="4814" actId="113"/>
      <pc:docMkLst>
        <pc:docMk/>
      </pc:docMkLst>
      <pc:sldChg chg="modSp mod">
        <pc:chgData name="Price, Anthony" userId="687dfbb3-53d4-4814-9c3a-961da2435274" providerId="ADAL" clId="{5D1BBB95-F28A-4356-9FF5-56E048B6470A}" dt="2022-07-29T15:56:59.901" v="4247" actId="20577"/>
        <pc:sldMkLst>
          <pc:docMk/>
          <pc:sldMk cId="0" sldId="256"/>
        </pc:sldMkLst>
        <pc:spChg chg="mod">
          <ac:chgData name="Price, Anthony" userId="687dfbb3-53d4-4814-9c3a-961da2435274" providerId="ADAL" clId="{5D1BBB95-F28A-4356-9FF5-56E048B6470A}" dt="2022-07-29T15:56:59.901" v="4247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 mod">
        <pc:chgData name="Price, Anthony" userId="687dfbb3-53d4-4814-9c3a-961da2435274" providerId="ADAL" clId="{5D1BBB95-F28A-4356-9FF5-56E048B6470A}" dt="2022-07-29T16:19:36.990" v="4814" actId="113"/>
        <pc:sldMkLst>
          <pc:docMk/>
          <pc:sldMk cId="0" sldId="257"/>
        </pc:sldMkLst>
        <pc:spChg chg="mod">
          <ac:chgData name="Price, Anthony" userId="687dfbb3-53d4-4814-9c3a-961da2435274" providerId="ADAL" clId="{5D1BBB95-F28A-4356-9FF5-56E048B6470A}" dt="2022-07-29T16:19:36.990" v="4814" actId="113"/>
          <ac:spMkLst>
            <pc:docMk/>
            <pc:sldMk cId="0" sldId="257"/>
            <ac:spMk id="64" creationId="{00000000-0000-0000-0000-000000000000}"/>
          </ac:spMkLst>
        </pc:spChg>
      </pc:sldChg>
      <pc:sldChg chg="modSp mod">
        <pc:chgData name="Price, Anthony" userId="687dfbb3-53d4-4814-9c3a-961da2435274" providerId="ADAL" clId="{5D1BBB95-F28A-4356-9FF5-56E048B6470A}" dt="2022-07-29T16:01:39.712" v="4426" actId="20577"/>
        <pc:sldMkLst>
          <pc:docMk/>
          <pc:sldMk cId="0" sldId="258"/>
        </pc:sldMkLst>
        <pc:spChg chg="mod">
          <ac:chgData name="Price, Anthony" userId="687dfbb3-53d4-4814-9c3a-961da2435274" providerId="ADAL" clId="{5D1BBB95-F28A-4356-9FF5-56E048B6470A}" dt="2022-07-29T16:01:39.712" v="4426" actId="20577"/>
          <ac:spMkLst>
            <pc:docMk/>
            <pc:sldMk cId="0" sldId="258"/>
            <ac:spMk id="70" creationId="{00000000-0000-0000-0000-000000000000}"/>
          </ac:spMkLst>
        </pc:spChg>
      </pc:sldChg>
      <pc:sldChg chg="addSp delSp modSp mod">
        <pc:chgData name="Price, Anthony" userId="687dfbb3-53d4-4814-9c3a-961da2435274" providerId="ADAL" clId="{5D1BBB95-F28A-4356-9FF5-56E048B6470A}" dt="2022-07-29T16:17:29.451" v="4799" actId="1076"/>
        <pc:sldMkLst>
          <pc:docMk/>
          <pc:sldMk cId="0" sldId="259"/>
        </pc:sldMkLst>
        <pc:spChg chg="add del mod">
          <ac:chgData name="Price, Anthony" userId="687dfbb3-53d4-4814-9c3a-961da2435274" providerId="ADAL" clId="{5D1BBB95-F28A-4356-9FF5-56E048B6470A}" dt="2022-07-29T16:02:06" v="4428" actId="478"/>
          <ac:spMkLst>
            <pc:docMk/>
            <pc:sldMk cId="0" sldId="259"/>
            <ac:spMk id="2" creationId="{D366B295-4C23-49C5-95C4-5F9D760F8186}"/>
          </ac:spMkLst>
        </pc:spChg>
        <pc:spChg chg="add mod">
          <ac:chgData name="Price, Anthony" userId="687dfbb3-53d4-4814-9c3a-961da2435274" providerId="ADAL" clId="{5D1BBB95-F28A-4356-9FF5-56E048B6470A}" dt="2022-07-29T16:17:07.201" v="4743" actId="20577"/>
          <ac:spMkLst>
            <pc:docMk/>
            <pc:sldMk cId="0" sldId="259"/>
            <ac:spMk id="15" creationId="{33A01B6B-92BE-4BD0-B94D-4A42F4C6C1E7}"/>
          </ac:spMkLst>
        </pc:spChg>
        <pc:spChg chg="add mod">
          <ac:chgData name="Price, Anthony" userId="687dfbb3-53d4-4814-9c3a-961da2435274" providerId="ADAL" clId="{5D1BBB95-F28A-4356-9FF5-56E048B6470A}" dt="2022-07-29T16:16:27.687" v="4642" actId="1076"/>
          <ac:spMkLst>
            <pc:docMk/>
            <pc:sldMk cId="0" sldId="259"/>
            <ac:spMk id="18" creationId="{91A70D6A-38BA-4304-82EE-1230D246FF41}"/>
          </ac:spMkLst>
        </pc:spChg>
        <pc:spChg chg="add mod">
          <ac:chgData name="Price, Anthony" userId="687dfbb3-53d4-4814-9c3a-961da2435274" providerId="ADAL" clId="{5D1BBB95-F28A-4356-9FF5-56E048B6470A}" dt="2022-07-29T16:17:27.662" v="4798" actId="20577"/>
          <ac:spMkLst>
            <pc:docMk/>
            <pc:sldMk cId="0" sldId="259"/>
            <ac:spMk id="19" creationId="{B1E2748E-2B58-493C-BF04-84CA0CB7C7E4}"/>
          </ac:spMkLst>
        </pc:spChg>
        <pc:spChg chg="mod">
          <ac:chgData name="Price, Anthony" userId="687dfbb3-53d4-4814-9c3a-961da2435274" providerId="ADAL" clId="{5D1BBB95-F28A-4356-9FF5-56E048B6470A}" dt="2022-07-29T16:17:29.451" v="4799" actId="1076"/>
          <ac:spMkLst>
            <pc:docMk/>
            <pc:sldMk cId="0" sldId="259"/>
            <ac:spMk id="75" creationId="{00000000-0000-0000-0000-000000000000}"/>
          </ac:spMkLst>
        </pc:spChg>
        <pc:spChg chg="mod">
          <ac:chgData name="Price, Anthony" userId="687dfbb3-53d4-4814-9c3a-961da2435274" providerId="ADAL" clId="{5D1BBB95-F28A-4356-9FF5-56E048B6470A}" dt="2022-07-29T15:01:57.855" v="32" actId="20577"/>
          <ac:spMkLst>
            <pc:docMk/>
            <pc:sldMk cId="0" sldId="259"/>
            <ac:spMk id="76" creationId="{00000000-0000-0000-0000-000000000000}"/>
          </ac:spMkLst>
        </pc:spChg>
        <pc:graphicFrameChg chg="add mod">
          <ac:chgData name="Price, Anthony" userId="687dfbb3-53d4-4814-9c3a-961da2435274" providerId="ADAL" clId="{5D1BBB95-F28A-4356-9FF5-56E048B6470A}" dt="2022-07-29T16:07:28.404" v="4446" actId="1076"/>
          <ac:graphicFrameMkLst>
            <pc:docMk/>
            <pc:sldMk cId="0" sldId="259"/>
            <ac:graphicFrameMk id="5" creationId="{E95C747B-AA03-4EB3-9450-55AE9E960BAA}"/>
          </ac:graphicFrameMkLst>
        </pc:graphicFrameChg>
        <pc:graphicFrameChg chg="add del mod">
          <ac:chgData name="Price, Anthony" userId="687dfbb3-53d4-4814-9c3a-961da2435274" providerId="ADAL" clId="{5D1BBB95-F28A-4356-9FF5-56E048B6470A}" dt="2022-07-29T16:09:48.348" v="4461" actId="478"/>
          <ac:graphicFrameMkLst>
            <pc:docMk/>
            <pc:sldMk cId="0" sldId="259"/>
            <ac:graphicFrameMk id="8" creationId="{B37E8131-DEE6-46DC-A17F-17F6BA948950}"/>
          </ac:graphicFrameMkLst>
        </pc:graphicFrameChg>
        <pc:graphicFrameChg chg="add mod">
          <ac:chgData name="Price, Anthony" userId="687dfbb3-53d4-4814-9c3a-961da2435274" providerId="ADAL" clId="{5D1BBB95-F28A-4356-9FF5-56E048B6470A}" dt="2022-07-29T16:11:24.787" v="4488" actId="1035"/>
          <ac:graphicFrameMkLst>
            <pc:docMk/>
            <pc:sldMk cId="0" sldId="259"/>
            <ac:graphicFrameMk id="11" creationId="{B41134B3-60B3-443C-9074-390780745D0F}"/>
          </ac:graphicFrameMkLst>
        </pc:graphicFrameChg>
        <pc:graphicFrameChg chg="add mod">
          <ac:chgData name="Price, Anthony" userId="687dfbb3-53d4-4814-9c3a-961da2435274" providerId="ADAL" clId="{5D1BBB95-F28A-4356-9FF5-56E048B6470A}" dt="2022-07-29T16:14:10.605" v="4509" actId="1076"/>
          <ac:graphicFrameMkLst>
            <pc:docMk/>
            <pc:sldMk cId="0" sldId="259"/>
            <ac:graphicFrameMk id="14" creationId="{730A4E76-CB3F-4F39-A9B3-8572A4CB61F3}"/>
          </ac:graphicFrameMkLst>
        </pc:graphicFrameChg>
      </pc:sldChg>
      <pc:sldChg chg="modSp mod">
        <pc:chgData name="Price, Anthony" userId="687dfbb3-53d4-4814-9c3a-961da2435274" providerId="ADAL" clId="{5D1BBB95-F28A-4356-9FF5-56E048B6470A}" dt="2022-07-29T16:18:32.875" v="4810" actId="403"/>
        <pc:sldMkLst>
          <pc:docMk/>
          <pc:sldMk cId="0" sldId="260"/>
        </pc:sldMkLst>
        <pc:spChg chg="mod">
          <ac:chgData name="Price, Anthony" userId="687dfbb3-53d4-4814-9c3a-961da2435274" providerId="ADAL" clId="{5D1BBB95-F28A-4356-9FF5-56E048B6470A}" dt="2022-07-29T16:18:32.875" v="4810" actId="403"/>
          <ac:spMkLst>
            <pc:docMk/>
            <pc:sldMk cId="0" sldId="260"/>
            <ac:spMk id="82" creationId="{00000000-0000-0000-0000-000000000000}"/>
          </ac:spMkLst>
        </pc:spChg>
      </pc:sldChg>
      <pc:sldChg chg="modSp mod">
        <pc:chgData name="Price, Anthony" userId="687dfbb3-53d4-4814-9c3a-961da2435274" providerId="ADAL" clId="{5D1BBB95-F28A-4356-9FF5-56E048B6470A}" dt="2022-07-29T16:18:18.982" v="4808" actId="113"/>
        <pc:sldMkLst>
          <pc:docMk/>
          <pc:sldMk cId="0" sldId="261"/>
        </pc:sldMkLst>
        <pc:spChg chg="mod">
          <ac:chgData name="Price, Anthony" userId="687dfbb3-53d4-4814-9c3a-961da2435274" providerId="ADAL" clId="{5D1BBB95-F28A-4356-9FF5-56E048B6470A}" dt="2022-07-29T16:18:18.982" v="4808" actId="113"/>
          <ac:spMkLst>
            <pc:docMk/>
            <pc:sldMk cId="0" sldId="261"/>
            <ac:spMk id="88" creationId="{00000000-0000-0000-0000-000000000000}"/>
          </ac:spMkLst>
        </pc:spChg>
      </pc:sldChg>
      <pc:sldChg chg="delSp add del mod">
        <pc:chgData name="Price, Anthony" userId="687dfbb3-53d4-4814-9c3a-961da2435274" providerId="ADAL" clId="{5D1BBB95-F28A-4356-9FF5-56E048B6470A}" dt="2022-07-29T16:17:35.058" v="4800" actId="47"/>
        <pc:sldMkLst>
          <pc:docMk/>
          <pc:sldMk cId="3276186029" sldId="262"/>
        </pc:sldMkLst>
        <pc:spChg chg="del">
          <ac:chgData name="Price, Anthony" userId="687dfbb3-53d4-4814-9c3a-961da2435274" providerId="ADAL" clId="{5D1BBB95-F28A-4356-9FF5-56E048B6470A}" dt="2022-07-29T16:02:33.785" v="4429" actId="478"/>
          <ac:spMkLst>
            <pc:docMk/>
            <pc:sldMk cId="3276186029" sldId="262"/>
            <ac:spMk id="2" creationId="{D366B295-4C23-49C5-95C4-5F9D760F818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Table Wait Time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6F-4E4E-BB90-F1CEE25D4E1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6F-4E4E-BB90-F1CEE25D4E1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6F-4E4E-BB90-F1CEE25D4E1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6F-4E4E-BB90-F1CEE25D4E18}"/>
              </c:ext>
            </c:extLst>
          </c:dPt>
          <c:cat>
            <c:strRef>
              <c:f>Sheet1!$A$2:$A$5</c:f>
              <c:strCache>
                <c:ptCount val="4"/>
                <c:pt idx="0">
                  <c:v>0-5 min</c:v>
                </c:pt>
                <c:pt idx="1">
                  <c:v>6-10 min</c:v>
                </c:pt>
                <c:pt idx="2">
                  <c:v>11-15 min</c:v>
                </c:pt>
                <c:pt idx="3">
                  <c:v>15 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14</c:v>
                </c:pt>
                <c:pt idx="2">
                  <c:v>20</c:v>
                </c:pt>
                <c:pt idx="3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2-43E1-8574-8693C2E09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Correct Order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B9-4F31-A8D0-AE1072BB5D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B9-4F31-A8D0-AE1072BB5DB8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72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A-4F0E-80A3-29EB2D430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To Receive Order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0-20 min</c:v>
                </c:pt>
                <c:pt idx="1">
                  <c:v>21-30 min</c:v>
                </c:pt>
                <c:pt idx="2">
                  <c:v>31-40 min</c:v>
                </c:pt>
                <c:pt idx="3">
                  <c:v>41-50 min</c:v>
                </c:pt>
                <c:pt idx="4">
                  <c:v>50+ min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56</c:v>
                </c:pt>
                <c:pt idx="1">
                  <c:v>30</c:v>
                </c:pt>
                <c:pt idx="2">
                  <c:v>12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3-49BF-A640-F2E8690D7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11151"/>
        <c:axId val="14310735"/>
      </c:barChart>
      <c:catAx>
        <c:axId val="14311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0735"/>
        <c:crosses val="autoZero"/>
        <c:auto val="1"/>
        <c:lblAlgn val="ctr"/>
        <c:lblOffset val="100"/>
        <c:noMultiLvlLbl val="0"/>
      </c:catAx>
      <c:valAx>
        <c:axId val="1431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C7182"/>
                </a:solidFill>
              </a:rPr>
              <a:t>Table Tablet Test Launch 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4626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We intend to launch our tablet tabletop test to 50 customers. Our purpose in launching the test is to understand how customers engage with tablets within their typical resturant dining experience.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We accomplished our launch by performing the following: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Invite 100 customers to attend the test launch.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Require customers to utilize the tablet to order.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Send customers digital surveys after the completion of their dining experience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57942" y="203249"/>
            <a:ext cx="8674358" cy="4701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Overview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We sought to measure the launch through two key areas: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tx1"/>
              </a:solidFill>
            </a:endParaRPr>
          </a:p>
          <a:p>
            <a:pPr marL="800100" lvl="1" indent="-342900" algn="l">
              <a:buAutoNum type="arabicPeriod"/>
            </a:pPr>
            <a:r>
              <a:rPr lang="en" sz="1600" b="1" dirty="0">
                <a:solidFill>
                  <a:schemeClr val="tx1"/>
                </a:solidFill>
              </a:rPr>
              <a:t>Customer Satisfaction </a:t>
            </a:r>
            <a:br>
              <a:rPr lang="en" sz="1600" b="1" dirty="0">
                <a:solidFill>
                  <a:schemeClr val="tx1"/>
                </a:solidFill>
              </a:rPr>
            </a:br>
            <a:endParaRPr lang="en" sz="1600" b="1" dirty="0">
              <a:solidFill>
                <a:schemeClr val="tx1"/>
              </a:solidFill>
            </a:endParaRPr>
          </a:p>
          <a:p>
            <a:pPr marL="800100" lvl="1" indent="-342900" algn="l">
              <a:buAutoNum type="arabicPeriod"/>
            </a:pPr>
            <a:r>
              <a:rPr lang="en" sz="1600" b="1" dirty="0">
                <a:solidFill>
                  <a:schemeClr val="tx1"/>
                </a:solidFill>
              </a:rPr>
              <a:t>Ease-Of-Use </a:t>
            </a:r>
          </a:p>
          <a:p>
            <a:pPr marL="0" indent="0" algn="l"/>
            <a:endParaRPr lang="en" sz="1600" dirty="0">
              <a:solidFill>
                <a:schemeClr val="tx1"/>
              </a:solidFill>
            </a:endParaRPr>
          </a:p>
          <a:p>
            <a:pPr marL="0" indent="0" algn="l"/>
            <a:endParaRPr lang="en" sz="1600" dirty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</a:rPr>
              <a:t>A few key indicators to evaluate the project test launch included:</a:t>
            </a: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tx1"/>
                </a:solidFill>
              </a:rPr>
              <a:t>Minimal server error reports </a:t>
            </a:r>
            <a:br>
              <a:rPr lang="en" sz="1600" b="1" dirty="0">
                <a:solidFill>
                  <a:schemeClr val="tx1"/>
                </a:solidFill>
              </a:rPr>
            </a:br>
            <a:endParaRPr lang="en" sz="1600" b="1" dirty="0">
              <a:solidFill>
                <a:schemeClr val="tx1"/>
              </a:solidFill>
            </a:endParaRP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tx1"/>
                </a:solidFill>
              </a:rPr>
              <a:t>Correct Orders</a:t>
            </a:r>
            <a:br>
              <a:rPr lang="en" sz="1600" b="1" dirty="0">
                <a:solidFill>
                  <a:schemeClr val="tx1"/>
                </a:solidFill>
              </a:rPr>
            </a:br>
            <a:endParaRPr lang="en" sz="1600" b="1" dirty="0">
              <a:solidFill>
                <a:schemeClr val="tx1"/>
              </a:solidFill>
            </a:endParaRP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tx1"/>
                </a:solidFill>
              </a:rPr>
              <a:t>Short Tablet Wait Time</a:t>
            </a:r>
            <a:br>
              <a:rPr lang="en" sz="1600" b="1" dirty="0">
                <a:solidFill>
                  <a:schemeClr val="tx1"/>
                </a:solidFill>
              </a:rPr>
            </a:br>
            <a:endParaRPr lang="en" sz="1600" b="1" dirty="0">
              <a:solidFill>
                <a:schemeClr val="tx1"/>
              </a:solidFill>
            </a:endParaRPr>
          </a:p>
          <a:p>
            <a:pPr marL="800100" lvl="1" algn="l">
              <a:buFont typeface="Arial" panose="020B0604020202020204" pitchFamily="34" charset="0"/>
              <a:buChar char="•"/>
            </a:pPr>
            <a:r>
              <a:rPr lang="en" sz="1600" b="1" dirty="0">
                <a:solidFill>
                  <a:schemeClr val="tx1"/>
                </a:solidFill>
              </a:rPr>
              <a:t>Customer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2005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Findings</a:t>
            </a:r>
            <a:endParaRPr i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5C747B-AA03-4EB3-9450-55AE9E96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947773"/>
              </p:ext>
            </p:extLst>
          </p:nvPr>
        </p:nvGraphicFramePr>
        <p:xfrm>
          <a:off x="182879" y="831271"/>
          <a:ext cx="2923309" cy="2849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41134B3-60B3-443C-9074-390780745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135897"/>
              </p:ext>
            </p:extLst>
          </p:nvPr>
        </p:nvGraphicFramePr>
        <p:xfrm>
          <a:off x="3114505" y="931026"/>
          <a:ext cx="3136666" cy="250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30A4E76-CB3F-4F39-A9B3-8572A4CB6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278516"/>
              </p:ext>
            </p:extLst>
          </p:nvPr>
        </p:nvGraphicFramePr>
        <p:xfrm>
          <a:off x="6251171" y="931026"/>
          <a:ext cx="2399607" cy="270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3A01B6B-92BE-4BD0-B94D-4A42F4C6C1E7}"/>
              </a:ext>
            </a:extLst>
          </p:cNvPr>
          <p:cNvSpPr txBox="1"/>
          <p:nvPr/>
        </p:nvSpPr>
        <p:spPr>
          <a:xfrm>
            <a:off x="451657" y="4067525"/>
            <a:ext cx="23857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Most customers had an average table wait time of 15 minutes.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70D6A-38BA-4304-82EE-1230D246FF41}"/>
              </a:ext>
            </a:extLst>
          </p:cNvPr>
          <p:cNvSpPr txBox="1"/>
          <p:nvPr/>
        </p:nvSpPr>
        <p:spPr>
          <a:xfrm>
            <a:off x="3565577" y="4033992"/>
            <a:ext cx="23857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72 percent of customers received the correct order.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2748E-2B58-493C-BF04-84CA0CB7C7E4}"/>
              </a:ext>
            </a:extLst>
          </p:cNvPr>
          <p:cNvSpPr txBox="1"/>
          <p:nvPr/>
        </p:nvSpPr>
        <p:spPr>
          <a:xfrm>
            <a:off x="6446548" y="3926270"/>
            <a:ext cx="23857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60 percent of customers received their order within 20 minutes.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77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Next Steps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/>
              <a:t>Incorporate tablets as a part of the dining experience.</a:t>
            </a:r>
            <a:br>
              <a:rPr lang="en" sz="1800" dirty="0"/>
            </a:br>
            <a:endParaRPr lang="en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/>
              <a:t>Consider providing customer options when considering dining at Sauce &amp; Spoon.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dirty="0"/>
              <a:t>Option 1: Tablet Ordering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dirty="0"/>
              <a:t>Option 2: Traditional Waiter Ordering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sz="1600" dirty="0"/>
              <a:t>Option 3: Hybrid of both tablet and waiter ordering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800" b="1" dirty="0"/>
              <a:t>Improve strategies for decreasing table wait time and time receiving food order </a:t>
            </a:r>
          </a:p>
          <a:p>
            <a:pPr marL="0" indent="0" algn="l"/>
            <a:endParaRPr lang="e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800" b="1" dirty="0"/>
              <a:t>Adjust tablet navigation to make the process easier for customers</a:t>
            </a:r>
            <a:r>
              <a:rPr lang="en" sz="1800" dirty="0"/>
              <a:t>. </a:t>
            </a:r>
          </a:p>
          <a:p>
            <a:pPr marL="0" indent="0" algn="l"/>
            <a:endParaRPr lang="e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800" b="1" dirty="0"/>
              <a:t>Better streamline the process for multiple orders on tablets.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3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601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Next Steps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800" b="1" dirty="0"/>
              <a:t>Improve strategies for decreasing table wait time and time receiving food order </a:t>
            </a:r>
          </a:p>
          <a:p>
            <a:pPr marL="0" indent="0" algn="l"/>
            <a:endParaRPr lang="en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800" b="1" dirty="0"/>
              <a:t>Adjust tablet navigation to make the process easier for customers. </a:t>
            </a:r>
          </a:p>
          <a:p>
            <a:pPr marL="0" indent="0" algn="l"/>
            <a:endParaRPr lang="en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800" b="1" dirty="0"/>
              <a:t>Better streamline the process for multiple orders on tablets.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276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Table Tablet Test Launch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Price, Anthony</dc:creator>
  <cp:lastModifiedBy>Jatin Agrawal</cp:lastModifiedBy>
  <cp:revision>2</cp:revision>
  <dcterms:modified xsi:type="dcterms:W3CDTF">2022-07-29T17:03:47Z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2022-07-29T14:57:21Z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1e2d7e17-8dc0-491d-9c5c-034bf3adf16c</vt:lpwstr>
  </property>
  <property fmtid="{D5CDD505-2E9C-101B-9397-08002B2CF9AE}" pid="8" name="MSIP_Label_dad3be33-4108-4738-9e07-d8656a181486_ContentBits">
    <vt:lpwstr>0</vt:lpwstr>
  </property>
</Properties>
</file>