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B54FE7-5BF6-4B61-9611-124FBCDA35D6}" v="34" dt="2025-10-26T22:33:51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ton Azambuja" userId="2ce0d0293f9aa9ac" providerId="LiveId" clId="{7BB4C92D-7A4B-4DFD-8AA1-6B61EECE1955}"/>
    <pc:docChg chg="undo custSel modSld">
      <pc:chgData name="Elton Azambuja" userId="2ce0d0293f9aa9ac" providerId="LiveId" clId="{7BB4C92D-7A4B-4DFD-8AA1-6B61EECE1955}" dt="2025-10-26T23:01:50.158" v="366" actId="478"/>
      <pc:docMkLst>
        <pc:docMk/>
      </pc:docMkLst>
      <pc:sldChg chg="addSp delSp modSp mod">
        <pc:chgData name="Elton Azambuja" userId="2ce0d0293f9aa9ac" providerId="LiveId" clId="{7BB4C92D-7A4B-4DFD-8AA1-6B61EECE1955}" dt="2025-10-26T23:01:50.158" v="366" actId="478"/>
        <pc:sldMkLst>
          <pc:docMk/>
          <pc:sldMk cId="756959959" sldId="256"/>
        </pc:sldMkLst>
        <pc:spChg chg="add mod">
          <ac:chgData name="Elton Azambuja" userId="2ce0d0293f9aa9ac" providerId="LiveId" clId="{7BB4C92D-7A4B-4DFD-8AA1-6B61EECE1955}" dt="2025-10-26T22:19:33.429" v="306" actId="1076"/>
          <ac:spMkLst>
            <pc:docMk/>
            <pc:sldMk cId="756959959" sldId="256"/>
            <ac:spMk id="14" creationId="{070D81D2-BB8D-E2F1-ADC6-E445249C16A4}"/>
          </ac:spMkLst>
        </pc:spChg>
        <pc:spChg chg="add mod">
          <ac:chgData name="Elton Azambuja" userId="2ce0d0293f9aa9ac" providerId="LiveId" clId="{7BB4C92D-7A4B-4DFD-8AA1-6B61EECE1955}" dt="2025-10-24T22:54:47.627" v="50" actId="14100"/>
          <ac:spMkLst>
            <pc:docMk/>
            <pc:sldMk cId="756959959" sldId="256"/>
            <ac:spMk id="16" creationId="{65A49109-154A-6342-8978-D44B7A7C08C8}"/>
          </ac:spMkLst>
        </pc:spChg>
        <pc:spChg chg="add mod">
          <ac:chgData name="Elton Azambuja" userId="2ce0d0293f9aa9ac" providerId="LiveId" clId="{7BB4C92D-7A4B-4DFD-8AA1-6B61EECE1955}" dt="2025-10-26T22:19:33.429" v="306" actId="1076"/>
          <ac:spMkLst>
            <pc:docMk/>
            <pc:sldMk cId="756959959" sldId="256"/>
            <ac:spMk id="18" creationId="{597F6740-9F80-DFDC-4A44-6E74DC1E39A5}"/>
          </ac:spMkLst>
        </pc:spChg>
        <pc:spChg chg="add mod">
          <ac:chgData name="Elton Azambuja" userId="2ce0d0293f9aa9ac" providerId="LiveId" clId="{7BB4C92D-7A4B-4DFD-8AA1-6B61EECE1955}" dt="2025-10-26T23:01:47.962" v="365" actId="14100"/>
          <ac:spMkLst>
            <pc:docMk/>
            <pc:sldMk cId="756959959" sldId="256"/>
            <ac:spMk id="19" creationId="{08734274-73B6-EB9B-1E7D-C951A961D3BD}"/>
          </ac:spMkLst>
        </pc:spChg>
        <pc:spChg chg="add mod">
          <ac:chgData name="Elton Azambuja" userId="2ce0d0293f9aa9ac" providerId="LiveId" clId="{7BB4C92D-7A4B-4DFD-8AA1-6B61EECE1955}" dt="2025-10-26T22:18:14.696" v="255" actId="1076"/>
          <ac:spMkLst>
            <pc:docMk/>
            <pc:sldMk cId="756959959" sldId="256"/>
            <ac:spMk id="20" creationId="{C5BCD613-C331-2A98-34D1-6164EE65FCC2}"/>
          </ac:spMkLst>
        </pc:spChg>
        <pc:spChg chg="add mod">
          <ac:chgData name="Elton Azambuja" userId="2ce0d0293f9aa9ac" providerId="LiveId" clId="{7BB4C92D-7A4B-4DFD-8AA1-6B61EECE1955}" dt="2025-10-26T22:18:20.973" v="267" actId="20577"/>
          <ac:spMkLst>
            <pc:docMk/>
            <pc:sldMk cId="756959959" sldId="256"/>
            <ac:spMk id="21" creationId="{354C3708-5A45-6FB7-4C58-6F63B144444B}"/>
          </ac:spMkLst>
        </pc:spChg>
        <pc:spChg chg="add mod">
          <ac:chgData name="Elton Azambuja" userId="2ce0d0293f9aa9ac" providerId="LiveId" clId="{7BB4C92D-7A4B-4DFD-8AA1-6B61EECE1955}" dt="2025-10-26T22:18:37.193" v="286" actId="1076"/>
          <ac:spMkLst>
            <pc:docMk/>
            <pc:sldMk cId="756959959" sldId="256"/>
            <ac:spMk id="23" creationId="{7D7DE09E-7452-6155-4D8F-F1EFA4D15D55}"/>
          </ac:spMkLst>
        </pc:spChg>
        <pc:spChg chg="add mod">
          <ac:chgData name="Elton Azambuja" userId="2ce0d0293f9aa9ac" providerId="LiveId" clId="{7BB4C92D-7A4B-4DFD-8AA1-6B61EECE1955}" dt="2025-10-26T22:18:53.733" v="299" actId="20577"/>
          <ac:spMkLst>
            <pc:docMk/>
            <pc:sldMk cId="756959959" sldId="256"/>
            <ac:spMk id="25" creationId="{389EA0AF-5D94-B398-6A00-F341DC13CD58}"/>
          </ac:spMkLst>
        </pc:spChg>
        <pc:spChg chg="add del mod">
          <ac:chgData name="Elton Azambuja" userId="2ce0d0293f9aa9ac" providerId="LiveId" clId="{7BB4C92D-7A4B-4DFD-8AA1-6B61EECE1955}" dt="2025-10-26T23:01:34.752" v="346" actId="478"/>
          <ac:spMkLst>
            <pc:docMk/>
            <pc:sldMk cId="756959959" sldId="256"/>
            <ac:spMk id="26" creationId="{ECECC766-9FAF-9DEB-AEEB-62C1154FA789}"/>
          </ac:spMkLst>
        </pc:spChg>
        <pc:spChg chg="add mod">
          <ac:chgData name="Elton Azambuja" userId="2ce0d0293f9aa9ac" providerId="LiveId" clId="{7BB4C92D-7A4B-4DFD-8AA1-6B61EECE1955}" dt="2025-10-26T22:19:33.429" v="306" actId="1076"/>
          <ac:spMkLst>
            <pc:docMk/>
            <pc:sldMk cId="756959959" sldId="256"/>
            <ac:spMk id="27" creationId="{2AB69A44-4C19-9A7F-CFF8-5B346B1887D9}"/>
          </ac:spMkLst>
        </pc:spChg>
        <pc:spChg chg="add mod">
          <ac:chgData name="Elton Azambuja" userId="2ce0d0293f9aa9ac" providerId="LiveId" clId="{7BB4C92D-7A4B-4DFD-8AA1-6B61EECE1955}" dt="2025-10-26T22:19:33.429" v="306" actId="1076"/>
          <ac:spMkLst>
            <pc:docMk/>
            <pc:sldMk cId="756959959" sldId="256"/>
            <ac:spMk id="28" creationId="{311DFD7F-0295-BC13-388E-A6F5F7ACAD5F}"/>
          </ac:spMkLst>
        </pc:spChg>
        <pc:spChg chg="add mod">
          <ac:chgData name="Elton Azambuja" userId="2ce0d0293f9aa9ac" providerId="LiveId" clId="{7BB4C92D-7A4B-4DFD-8AA1-6B61EECE1955}" dt="2025-10-26T22:36:32.416" v="345" actId="1076"/>
          <ac:spMkLst>
            <pc:docMk/>
            <pc:sldMk cId="756959959" sldId="256"/>
            <ac:spMk id="29" creationId="{F5DF9AAB-8DEA-0F17-9E72-18ABCB122FB4}"/>
          </ac:spMkLst>
        </pc:spChg>
        <pc:spChg chg="add mod">
          <ac:chgData name="Elton Azambuja" userId="2ce0d0293f9aa9ac" providerId="LiveId" clId="{7BB4C92D-7A4B-4DFD-8AA1-6B61EECE1955}" dt="2025-10-26T22:36:06.319" v="339" actId="113"/>
          <ac:spMkLst>
            <pc:docMk/>
            <pc:sldMk cId="756959959" sldId="256"/>
            <ac:spMk id="30" creationId="{CC50F335-B275-9EF0-4D47-B165D348DEC9}"/>
          </ac:spMkLst>
        </pc:spChg>
        <pc:spChg chg="add mod">
          <ac:chgData name="Elton Azambuja" userId="2ce0d0293f9aa9ac" providerId="LiveId" clId="{7BB4C92D-7A4B-4DFD-8AA1-6B61EECE1955}" dt="2025-10-26T22:19:33.429" v="306" actId="1076"/>
          <ac:spMkLst>
            <pc:docMk/>
            <pc:sldMk cId="756959959" sldId="256"/>
            <ac:spMk id="31" creationId="{E4139ACA-AE2F-916C-7863-A594913F454A}"/>
          </ac:spMkLst>
        </pc:spChg>
        <pc:spChg chg="add mod">
          <ac:chgData name="Elton Azambuja" userId="2ce0d0293f9aa9ac" providerId="LiveId" clId="{7BB4C92D-7A4B-4DFD-8AA1-6B61EECE1955}" dt="2025-10-26T22:19:33.429" v="306" actId="1076"/>
          <ac:spMkLst>
            <pc:docMk/>
            <pc:sldMk cId="756959959" sldId="256"/>
            <ac:spMk id="32" creationId="{F19FC5DE-79E4-A581-DA34-29EDEDA60436}"/>
          </ac:spMkLst>
        </pc:spChg>
        <pc:spChg chg="add del mod">
          <ac:chgData name="Elton Azambuja" userId="2ce0d0293f9aa9ac" providerId="LiveId" clId="{7BB4C92D-7A4B-4DFD-8AA1-6B61EECE1955}" dt="2025-10-26T22:19:05.100" v="303" actId="478"/>
          <ac:spMkLst>
            <pc:docMk/>
            <pc:sldMk cId="756959959" sldId="256"/>
            <ac:spMk id="33" creationId="{912C0DA4-3845-1344-13E3-BCFEE3BA14B9}"/>
          </ac:spMkLst>
        </pc:spChg>
        <pc:spChg chg="add mod">
          <ac:chgData name="Elton Azambuja" userId="2ce0d0293f9aa9ac" providerId="LiveId" clId="{7BB4C92D-7A4B-4DFD-8AA1-6B61EECE1955}" dt="2025-10-24T23:20:01.004" v="119" actId="1076"/>
          <ac:spMkLst>
            <pc:docMk/>
            <pc:sldMk cId="756959959" sldId="256"/>
            <ac:spMk id="34" creationId="{ABC442FA-71B7-95DA-CC80-A3DB91A53641}"/>
          </ac:spMkLst>
        </pc:spChg>
        <pc:spChg chg="add mod">
          <ac:chgData name="Elton Azambuja" userId="2ce0d0293f9aa9ac" providerId="LiveId" clId="{7BB4C92D-7A4B-4DFD-8AA1-6B61EECE1955}" dt="2025-10-26T22:19:33.429" v="306" actId="1076"/>
          <ac:spMkLst>
            <pc:docMk/>
            <pc:sldMk cId="756959959" sldId="256"/>
            <ac:spMk id="35" creationId="{6D279ECB-8915-C53C-3284-1D0D9510F61E}"/>
          </ac:spMkLst>
        </pc:spChg>
        <pc:spChg chg="add del mod">
          <ac:chgData name="Elton Azambuja" userId="2ce0d0293f9aa9ac" providerId="LiveId" clId="{7BB4C92D-7A4B-4DFD-8AA1-6B61EECE1955}" dt="2025-10-26T23:01:50.158" v="366" actId="478"/>
          <ac:spMkLst>
            <pc:docMk/>
            <pc:sldMk cId="756959959" sldId="256"/>
            <ac:spMk id="36" creationId="{96D2D72E-952D-5E9E-E94A-6135C7118639}"/>
          </ac:spMkLst>
        </pc:spChg>
        <pc:spChg chg="add mod">
          <ac:chgData name="Elton Azambuja" userId="2ce0d0293f9aa9ac" providerId="LiveId" clId="{7BB4C92D-7A4B-4DFD-8AA1-6B61EECE1955}" dt="2025-10-26T22:33:08.636" v="333" actId="1076"/>
          <ac:spMkLst>
            <pc:docMk/>
            <pc:sldMk cId="756959959" sldId="256"/>
            <ac:spMk id="37" creationId="{1E8E9012-E6DA-499A-EF3F-F1B1367672C9}"/>
          </ac:spMkLst>
        </pc:spChg>
        <pc:spChg chg="add mod">
          <ac:chgData name="Elton Azambuja" userId="2ce0d0293f9aa9ac" providerId="LiveId" clId="{7BB4C92D-7A4B-4DFD-8AA1-6B61EECE1955}" dt="2025-10-26T22:23:08.872" v="324" actId="1076"/>
          <ac:spMkLst>
            <pc:docMk/>
            <pc:sldMk cId="756959959" sldId="256"/>
            <ac:spMk id="38" creationId="{6A58D314-C04C-1878-B1C5-3A4C6AF93A68}"/>
          </ac:spMkLst>
        </pc:spChg>
        <pc:spChg chg="add mod">
          <ac:chgData name="Elton Azambuja" userId="2ce0d0293f9aa9ac" providerId="LiveId" clId="{7BB4C92D-7A4B-4DFD-8AA1-6B61EECE1955}" dt="2025-10-26T22:23:27.972" v="326" actId="1076"/>
          <ac:spMkLst>
            <pc:docMk/>
            <pc:sldMk cId="756959959" sldId="256"/>
            <ac:spMk id="39" creationId="{D9BF11CD-C2FC-D57D-4050-FC07BB07AF4E}"/>
          </ac:spMkLst>
        </pc:spChg>
        <pc:picChg chg="mod">
          <ac:chgData name="Elton Azambuja" userId="2ce0d0293f9aa9ac" providerId="LiveId" clId="{7BB4C92D-7A4B-4DFD-8AA1-6B61EECE1955}" dt="2025-10-26T14:13:06.173" v="144" actId="1076"/>
          <ac:picMkLst>
            <pc:docMk/>
            <pc:sldMk cId="756959959" sldId="256"/>
            <ac:picMk id="7" creationId="{72BCCADD-4F39-206A-0F49-91DB9B8DC9AA}"/>
          </ac:picMkLst>
        </pc:picChg>
        <pc:cxnChg chg="add mod">
          <ac:chgData name="Elton Azambuja" userId="2ce0d0293f9aa9ac" providerId="LiveId" clId="{7BB4C92D-7A4B-4DFD-8AA1-6B61EECE1955}" dt="2025-10-26T14:13:37.796" v="150" actId="14100"/>
          <ac:cxnSpMkLst>
            <pc:docMk/>
            <pc:sldMk cId="756959959" sldId="256"/>
            <ac:cxnSpMk id="2" creationId="{11790C64-4150-4413-0042-B267C90BD766}"/>
          </ac:cxnSpMkLst>
        </pc:cxnChg>
        <pc:cxnChg chg="add mod">
          <ac:chgData name="Elton Azambuja" userId="2ce0d0293f9aa9ac" providerId="LiveId" clId="{7BB4C92D-7A4B-4DFD-8AA1-6B61EECE1955}" dt="2025-10-26T22:17:33.797" v="220" actId="1036"/>
          <ac:cxnSpMkLst>
            <pc:docMk/>
            <pc:sldMk cId="756959959" sldId="256"/>
            <ac:cxnSpMk id="13" creationId="{5EF9DBBE-60A3-0D81-B020-7DFDBF627FA8}"/>
          </ac:cxnSpMkLst>
        </pc:cxnChg>
        <pc:cxnChg chg="add mod">
          <ac:chgData name="Elton Azambuja" userId="2ce0d0293f9aa9ac" providerId="LiveId" clId="{7BB4C92D-7A4B-4DFD-8AA1-6B61EECE1955}" dt="2025-10-24T22:54:32.504" v="30" actId="1076"/>
          <ac:cxnSpMkLst>
            <pc:docMk/>
            <pc:sldMk cId="756959959" sldId="256"/>
            <ac:cxnSpMk id="15" creationId="{95EB4493-F000-8838-FA12-30DAF50EBD7C}"/>
          </ac:cxnSpMkLst>
        </pc:cxnChg>
        <pc:cxnChg chg="add mod">
          <ac:chgData name="Elton Azambuja" userId="2ce0d0293f9aa9ac" providerId="LiveId" clId="{7BB4C92D-7A4B-4DFD-8AA1-6B61EECE1955}" dt="2025-10-26T22:17:39.798" v="235" actId="1035"/>
          <ac:cxnSpMkLst>
            <pc:docMk/>
            <pc:sldMk cId="756959959" sldId="256"/>
            <ac:cxnSpMk id="17" creationId="{0A029B74-5E1D-F289-AEB5-010081A95104}"/>
          </ac:cxnSpMkLst>
        </pc:cxnChg>
        <pc:cxnChg chg="add mod">
          <ac:chgData name="Elton Azambuja" userId="2ce0d0293f9aa9ac" providerId="LiveId" clId="{7BB4C92D-7A4B-4DFD-8AA1-6B61EECE1955}" dt="2025-10-26T14:13:06.173" v="144" actId="1076"/>
          <ac:cxnSpMkLst>
            <pc:docMk/>
            <pc:sldMk cId="756959959" sldId="256"/>
            <ac:cxnSpMk id="22" creationId="{B883AB6F-2B12-954F-74C1-23744848867F}"/>
          </ac:cxnSpMkLst>
        </pc:cxnChg>
        <pc:cxnChg chg="add mod">
          <ac:chgData name="Elton Azambuja" userId="2ce0d0293f9aa9ac" providerId="LiveId" clId="{7BB4C92D-7A4B-4DFD-8AA1-6B61EECE1955}" dt="2025-10-24T22:56:38.556" v="81" actId="14100"/>
          <ac:cxnSpMkLst>
            <pc:docMk/>
            <pc:sldMk cId="756959959" sldId="256"/>
            <ac:cxnSpMk id="24" creationId="{2C2F4C7E-96DE-44C4-21A1-D79C3654B97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378CF-0CB2-913B-89EC-B98881F1E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0DFDB-2FEB-1305-93CD-ADB900A40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B13D34-2198-3393-53B5-D449B7E6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EA00-E428-46C1-8FF3-C8EEC7745C41}" type="datetimeFigureOut">
              <a:rPr lang="pt-BR" smtClean="0"/>
              <a:t>24/10/2025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14ED6B-74E7-05BD-A380-30CB56A1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E8661B-C85A-AF4B-0C70-F5A4F04B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CC70-C3FF-4566-A5CE-00385631B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21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B64FA-8578-E6B0-41A9-78BC81DE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E09169-17C6-992D-D41A-C545CBCA8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21F86C-5FC2-2CDE-B5F9-AF0B9C98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EA00-E428-46C1-8FF3-C8EEC7745C41}" type="datetimeFigureOut">
              <a:rPr lang="pt-BR" smtClean="0"/>
              <a:t>24/10/2025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60D0F0-A277-6843-931D-7BDFA66C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F4EF2B-85FA-D687-CFAE-E4AFA50D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CC70-C3FF-4566-A5CE-00385631B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48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0326BE-D580-CA25-C8C1-1FA57CE9B6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A8AD7B-96E6-88CC-43CF-0F8A0F329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E907D7-52B0-4DD3-0D85-FDEEDC51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EA00-E428-46C1-8FF3-C8EEC7745C41}" type="datetimeFigureOut">
              <a:rPr lang="pt-BR" smtClean="0"/>
              <a:t>24/10/2025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1C0DDA-52C2-763F-E69C-E1C1539D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F96F7B-E007-E6A5-DC4F-8A714196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CC70-C3FF-4566-A5CE-00385631B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63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24066-87CB-FA35-A28C-C60101BF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FC9EA8-A6D7-1C54-C2CF-A7324642A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7213BB-D207-1835-E7CE-D7C5B253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EA00-E428-46C1-8FF3-C8EEC7745C41}" type="datetimeFigureOut">
              <a:rPr lang="pt-BR" smtClean="0"/>
              <a:t>24/10/2025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5904C9-D723-F3C7-7C4C-6311D8DF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B427BB-A960-C93D-862E-BFC66EF3D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CC70-C3FF-4566-A5CE-00385631B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54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928A3-293A-4286-231B-133DA64C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6A9CE2-51D3-D2D5-3ECE-5772857BA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D8102A-BCDA-C04C-04BD-7C5D9568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EA00-E428-46C1-8FF3-C8EEC7745C41}" type="datetimeFigureOut">
              <a:rPr lang="pt-BR" smtClean="0"/>
              <a:t>24/10/2025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1B5D44-46D7-E143-B102-848184A5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DD78B7-CBAE-3DCF-501E-A8808263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CC70-C3FF-4566-A5CE-00385631B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16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FFEFA-983B-76F0-E5A4-65E78A396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47633F-A08D-DE43-B6BB-26C8B739E1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0C1818-492D-D68A-946D-88D41C8A9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9DE4A4-02E4-A2E0-FB29-FA708DA0F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EA00-E428-46C1-8FF3-C8EEC7745C41}" type="datetimeFigureOut">
              <a:rPr lang="pt-BR" smtClean="0"/>
              <a:t>24/10/2025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EB83CC8-6FB3-C180-DD72-C5E1F75B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703472-DA1B-FC92-C0EF-48AB6B011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CC70-C3FF-4566-A5CE-00385631B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11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894E68-1BB3-6DFD-E873-0B30EF28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8B25F2-8255-DEEE-D8AB-73C59F12C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BCEFA2-7E30-BB1E-95E3-BBB3ACB98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D1C500-B86E-6B25-3D00-B4BD9FCBC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E94DE9-0873-E8DB-104D-9BA58CDBD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C67AFEB-6AE3-597F-893A-121503AB9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EA00-E428-46C1-8FF3-C8EEC7745C41}" type="datetimeFigureOut">
              <a:rPr lang="pt-BR" smtClean="0"/>
              <a:t>24/10/2025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C9A1526-6CD0-7844-83A7-85AAB780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31A48F-A98F-370D-45F5-E86AA15B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CC70-C3FF-4566-A5CE-00385631B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26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B3173-5EDE-DCE1-7270-4A1C7B5E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FD1570-65B1-3773-A841-066E536A1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EA00-E428-46C1-8FF3-C8EEC7745C41}" type="datetimeFigureOut">
              <a:rPr lang="pt-BR" smtClean="0"/>
              <a:t>24/10/2025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573C65-EE6A-8A5C-2020-A87A0CE8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F49222-C092-961A-7058-04562BE2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CC70-C3FF-4566-A5CE-00385631B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69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F59ABE7-9A0F-ADC0-F941-3157D874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EA00-E428-46C1-8FF3-C8EEC7745C41}" type="datetimeFigureOut">
              <a:rPr lang="pt-BR" smtClean="0"/>
              <a:t>24/10/2025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98FBE9-D741-17A5-0844-FD7D4D37D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4D096E-2646-03A1-9B41-19B6E3D5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CC70-C3FF-4566-A5CE-00385631B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004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C7402-741B-9498-CDF3-951CF620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727134-FA11-4C66-7595-901E9E9E5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781F24-269C-72D8-C1B6-7A83581A9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1D23A3-2921-A7DD-3CA7-35FC3DD7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EA00-E428-46C1-8FF3-C8EEC7745C41}" type="datetimeFigureOut">
              <a:rPr lang="pt-BR" smtClean="0"/>
              <a:t>24/10/2025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4E9BAD-F985-2290-EC2F-D16F6C4E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5E654C-6390-CD65-F31D-85744EC6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CC70-C3FF-4566-A5CE-00385631B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6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D9F03-96A9-F292-72C2-7B92365F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7ACE7D-9003-D700-3DFC-6D2FB344A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531EB3-386A-A82F-19D4-2ADF444BC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4378D5-525E-A8A6-2C83-CE216A5E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EA00-E428-46C1-8FF3-C8EEC7745C41}" type="datetimeFigureOut">
              <a:rPr lang="pt-BR" smtClean="0"/>
              <a:t>24/10/2025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CF8DA6-5981-0193-CF52-927CE8D4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94B0F0-093C-3274-C637-A19C6CB5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ACC70-C3FF-4566-A5CE-00385631B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62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8CD724-E415-C4EF-9695-1E66948FC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8192C3-1D64-7DD8-FEB0-4C96F746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EF1BB6-3A26-7765-4F94-EF9A8DA08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FBEA00-E428-46C1-8FF3-C8EEC7745C41}" type="datetimeFigureOut">
              <a:rPr lang="pt-BR" smtClean="0"/>
              <a:t>24/10/2025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2CD634-1558-0C93-3E8D-81BA2982C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687A29-AF4F-28EB-79B0-3F8E72FC2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0ACC70-C3FF-4566-A5CE-00385631B5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6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4A4FD9-BA17-234D-62A9-44682A655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3" y="422853"/>
            <a:ext cx="2068503" cy="230777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2BCCADD-4F39-206A-0F49-91DB9B8DC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877" y="422853"/>
            <a:ext cx="2619741" cy="23530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6C5CAC5-83F8-8D1E-4A3C-04BDE413D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613" y="3591407"/>
            <a:ext cx="3172268" cy="212437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0E910BB-C222-C720-3ECE-8CC2F2633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5540" y="3248458"/>
            <a:ext cx="2172003" cy="2810267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EF9DBBE-60A3-0D81-B020-7DFDBF627FA8}"/>
              </a:ext>
            </a:extLst>
          </p:cNvPr>
          <p:cNvCxnSpPr/>
          <p:nvPr/>
        </p:nvCxnSpPr>
        <p:spPr>
          <a:xfrm>
            <a:off x="2566346" y="598716"/>
            <a:ext cx="18065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70D81D2-BB8D-E2F1-ADC6-E445249C16A4}"/>
              </a:ext>
            </a:extLst>
          </p:cNvPr>
          <p:cNvSpPr txBox="1"/>
          <p:nvPr/>
        </p:nvSpPr>
        <p:spPr>
          <a:xfrm>
            <a:off x="2902834" y="308912"/>
            <a:ext cx="1240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Função: Cliente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5EB4493-F000-8838-FA12-30DAF50EBD7C}"/>
              </a:ext>
            </a:extLst>
          </p:cNvPr>
          <p:cNvCxnSpPr/>
          <p:nvPr/>
        </p:nvCxnSpPr>
        <p:spPr>
          <a:xfrm>
            <a:off x="2572862" y="1632857"/>
            <a:ext cx="18065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5A49109-154A-6342-8978-D44B7A7C08C8}"/>
              </a:ext>
            </a:extLst>
          </p:cNvPr>
          <p:cNvSpPr txBox="1"/>
          <p:nvPr/>
        </p:nvSpPr>
        <p:spPr>
          <a:xfrm>
            <a:off x="2855641" y="1357169"/>
            <a:ext cx="13571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Função: Entregador</a:t>
            </a:r>
          </a:p>
        </p:txBody>
      </p: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B883AB6F-2B12-954F-74C1-23744848867F}"/>
              </a:ext>
            </a:extLst>
          </p:cNvPr>
          <p:cNvCxnSpPr>
            <a:stCxn id="7" idx="3"/>
            <a:endCxn id="9" idx="0"/>
          </p:cNvCxnSpPr>
          <p:nvPr/>
        </p:nvCxnSpPr>
        <p:spPr>
          <a:xfrm flipH="1">
            <a:off x="5682747" y="1599355"/>
            <a:ext cx="1309871" cy="1992052"/>
          </a:xfrm>
          <a:prstGeom prst="bentConnector4">
            <a:avLst>
              <a:gd name="adj1" fmla="val -117178"/>
              <a:gd name="adj2" fmla="val 7953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2C2F4C7E-96DE-44C4-21A1-D79C3654B97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268881" y="4653591"/>
            <a:ext cx="235665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AB69A44-4C19-9A7F-CFF8-5B346B1887D9}"/>
              </a:ext>
            </a:extLst>
          </p:cNvPr>
          <p:cNvSpPr txBox="1"/>
          <p:nvPr/>
        </p:nvSpPr>
        <p:spPr>
          <a:xfrm>
            <a:off x="2517798" y="308912"/>
            <a:ext cx="4173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1..*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11DFD7F-0295-BC13-388E-A6F5F7ACAD5F}"/>
              </a:ext>
            </a:extLst>
          </p:cNvPr>
          <p:cNvSpPr txBox="1"/>
          <p:nvPr/>
        </p:nvSpPr>
        <p:spPr>
          <a:xfrm>
            <a:off x="3962085" y="287140"/>
            <a:ext cx="4173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1..1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5DF9AAB-8DEA-0F17-9E72-18ABCB122FB4}"/>
              </a:ext>
            </a:extLst>
          </p:cNvPr>
          <p:cNvSpPr txBox="1"/>
          <p:nvPr/>
        </p:nvSpPr>
        <p:spPr>
          <a:xfrm>
            <a:off x="4037944" y="1356607"/>
            <a:ext cx="4173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0..1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C50F335-B275-9EF0-4D47-B165D348DEC9}"/>
              </a:ext>
            </a:extLst>
          </p:cNvPr>
          <p:cNvSpPr txBox="1"/>
          <p:nvPr/>
        </p:nvSpPr>
        <p:spPr>
          <a:xfrm>
            <a:off x="2525936" y="1365437"/>
            <a:ext cx="4173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0..*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4139ACA-AE2F-916C-7863-A594913F454A}"/>
              </a:ext>
            </a:extLst>
          </p:cNvPr>
          <p:cNvSpPr txBox="1"/>
          <p:nvPr/>
        </p:nvSpPr>
        <p:spPr>
          <a:xfrm>
            <a:off x="7551661" y="1334992"/>
            <a:ext cx="1240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Possui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19FC5DE-79E4-A581-DA34-29EDEDA60436}"/>
              </a:ext>
            </a:extLst>
          </p:cNvPr>
          <p:cNvSpPr txBox="1"/>
          <p:nvPr/>
        </p:nvSpPr>
        <p:spPr>
          <a:xfrm>
            <a:off x="6968665" y="1312376"/>
            <a:ext cx="4173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1..*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BC442FA-71B7-95DA-CC80-A3DB91A53641}"/>
              </a:ext>
            </a:extLst>
          </p:cNvPr>
          <p:cNvSpPr txBox="1"/>
          <p:nvPr/>
        </p:nvSpPr>
        <p:spPr>
          <a:xfrm>
            <a:off x="5682747" y="3229955"/>
            <a:ext cx="4173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1..1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D279ECB-8915-C53C-3284-1D0D9510F61E}"/>
              </a:ext>
            </a:extLst>
          </p:cNvPr>
          <p:cNvSpPr txBox="1"/>
          <p:nvPr/>
        </p:nvSpPr>
        <p:spPr>
          <a:xfrm>
            <a:off x="6027909" y="2923458"/>
            <a:ext cx="1240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Pertence</a:t>
            </a:r>
          </a:p>
        </p:txBody>
      </p:sp>
      <p:cxnSp>
        <p:nvCxnSpPr>
          <p:cNvPr id="2" name="Conector: Angulado 1">
            <a:extLst>
              <a:ext uri="{FF2B5EF4-FFF2-40B4-BE49-F238E27FC236}">
                <a16:creationId xmlns:a16="http://schemas.microsoft.com/office/drawing/2014/main" id="{11790C64-4150-4413-0042-B267C90BD766}"/>
              </a:ext>
            </a:extLst>
          </p:cNvPr>
          <p:cNvCxnSpPr>
            <a:cxnSpLocks/>
            <a:stCxn id="5" idx="2"/>
            <a:endCxn id="11" idx="2"/>
          </p:cNvCxnSpPr>
          <p:nvPr/>
        </p:nvCxnSpPr>
        <p:spPr>
          <a:xfrm rot="16200000" flipH="1">
            <a:off x="4457768" y="-195050"/>
            <a:ext cx="3328101" cy="9179447"/>
          </a:xfrm>
          <a:prstGeom prst="bentConnector3">
            <a:avLst>
              <a:gd name="adj1" fmla="val 108177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0A029B74-5E1D-F289-AEB5-010081A95104}"/>
              </a:ext>
            </a:extLst>
          </p:cNvPr>
          <p:cNvCxnSpPr/>
          <p:nvPr/>
        </p:nvCxnSpPr>
        <p:spPr>
          <a:xfrm>
            <a:off x="2572862" y="2503716"/>
            <a:ext cx="18065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97F6740-9F80-DFDC-4A44-6E74DC1E39A5}"/>
              </a:ext>
            </a:extLst>
          </p:cNvPr>
          <p:cNvSpPr txBox="1"/>
          <p:nvPr/>
        </p:nvSpPr>
        <p:spPr>
          <a:xfrm>
            <a:off x="2726452" y="2228027"/>
            <a:ext cx="1552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Função: Administrador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8734274-73B6-EB9B-1E7D-C951A961D3BD}"/>
              </a:ext>
            </a:extLst>
          </p:cNvPr>
          <p:cNvSpPr txBox="1"/>
          <p:nvPr/>
        </p:nvSpPr>
        <p:spPr>
          <a:xfrm>
            <a:off x="4475157" y="6079368"/>
            <a:ext cx="26332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Função: Administrador, regra de negocio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5BCD613-C331-2A98-34D1-6164EE65FCC2}"/>
              </a:ext>
            </a:extLst>
          </p:cNvPr>
          <p:cNvSpPr txBox="1"/>
          <p:nvPr/>
        </p:nvSpPr>
        <p:spPr>
          <a:xfrm>
            <a:off x="3031638" y="1651272"/>
            <a:ext cx="8910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Tem pedido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54C3708-5A45-6FB7-4C58-6F63B144444B}"/>
              </a:ext>
            </a:extLst>
          </p:cNvPr>
          <p:cNvSpPr txBox="1"/>
          <p:nvPr/>
        </p:nvSpPr>
        <p:spPr>
          <a:xfrm>
            <a:off x="3057280" y="606496"/>
            <a:ext cx="8910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Faz pedido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D7DE09E-7452-6155-4D8F-F1EFA4D15D55}"/>
              </a:ext>
            </a:extLst>
          </p:cNvPr>
          <p:cNvSpPr txBox="1"/>
          <p:nvPr/>
        </p:nvSpPr>
        <p:spPr>
          <a:xfrm>
            <a:off x="2935106" y="2550866"/>
            <a:ext cx="115549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Gerencia pedido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89EA0AF-5D94-B398-6A00-F341DC13CD58}"/>
              </a:ext>
            </a:extLst>
          </p:cNvPr>
          <p:cNvSpPr txBox="1"/>
          <p:nvPr/>
        </p:nvSpPr>
        <p:spPr>
          <a:xfrm>
            <a:off x="4599402" y="6333284"/>
            <a:ext cx="15006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Gerencia o Cupcake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8E9012-E6DA-499A-EF3F-F1B1367672C9}"/>
              </a:ext>
            </a:extLst>
          </p:cNvPr>
          <p:cNvSpPr txBox="1"/>
          <p:nvPr/>
        </p:nvSpPr>
        <p:spPr>
          <a:xfrm>
            <a:off x="7613247" y="4309797"/>
            <a:ext cx="12409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Possui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A58D314-C04C-1878-B1C5-3A4C6AF93A68}"/>
              </a:ext>
            </a:extLst>
          </p:cNvPr>
          <p:cNvSpPr txBox="1"/>
          <p:nvPr/>
        </p:nvSpPr>
        <p:spPr>
          <a:xfrm>
            <a:off x="7245329" y="4309797"/>
            <a:ext cx="4173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1..*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9BF11CD-C2FC-D57D-4050-FC07BB07AF4E}"/>
              </a:ext>
            </a:extLst>
          </p:cNvPr>
          <p:cNvSpPr txBox="1"/>
          <p:nvPr/>
        </p:nvSpPr>
        <p:spPr>
          <a:xfrm>
            <a:off x="9237194" y="4354736"/>
            <a:ext cx="4173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dirty="0"/>
              <a:t>1..1</a:t>
            </a:r>
          </a:p>
        </p:txBody>
      </p:sp>
    </p:spTree>
    <p:extLst>
      <p:ext uri="{BB962C8B-B14F-4D97-AF65-F5344CB8AC3E}">
        <p14:creationId xmlns:p14="http://schemas.microsoft.com/office/powerpoint/2010/main" val="756959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48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Elton Azambuja</dc:creator>
  <cp:lastModifiedBy>Elton Azambuja</cp:lastModifiedBy>
  <cp:revision>1</cp:revision>
  <dcterms:created xsi:type="dcterms:W3CDTF">2025-10-24T22:49:38Z</dcterms:created>
  <dcterms:modified xsi:type="dcterms:W3CDTF">2025-10-26T23:01:55Z</dcterms:modified>
</cp:coreProperties>
</file>