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Rajdhani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a11LfXpO+ynoUjrzBoV+WvlZ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C6B0B-3FA7-438F-983A-0A7EB2341785}">
  <a:tblStyle styleId="{428C6B0B-3FA7-438F-983A-0A7EB23417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d71ecfb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d0d71ecfba_0_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d0d71ecfba_0_4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dbf2f7e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d0dbf2f7e0_0_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d0dbf2f7e0_0_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dbf2f7e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d0dbf2f7e0_0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d0dbf2f7e0_0_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0dbf2f7e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d0dbf2f7e0_0_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d0dbf2f7e0_0_1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dbf2f7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d0dbf2f7e0_0_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d0dbf2f7e0_0_2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dbf2f7e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d0dbf2f7e0_0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d0dbf2f7e0_0_2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l="50" t="-19237" r="-47" b="-1091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353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Escalonamento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l="-130" t="-30140" r="126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4429925" y="10225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Algoritmos de Escalonamento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d71ecfba_0_4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FIFO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00" name="Google Shape;100;gd0d71ecfba_0_42"/>
          <p:cNvGraphicFramePr/>
          <p:nvPr>
            <p:extLst>
              <p:ext uri="{D42A27DB-BD31-4B8C-83A1-F6EECF244321}">
                <p14:modId xmlns:p14="http://schemas.microsoft.com/office/powerpoint/2010/main" val="3502383957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 u="none" strike="noStrike" cap="none">
                          <a:solidFill>
                            <a:srgbClr val="FFFFFF"/>
                          </a:solidFill>
                        </a:rPr>
                        <a:t>FIFO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dirty="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dbf2f7e0_0_2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SJF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07" name="Google Shape;107;gd0dbf2f7e0_0_2"/>
          <p:cNvGraphicFramePr/>
          <p:nvPr>
            <p:extLst>
              <p:ext uri="{D42A27DB-BD31-4B8C-83A1-F6EECF244321}">
                <p14:modId xmlns:p14="http://schemas.microsoft.com/office/powerpoint/2010/main" val="2872096289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rgbClr val="FFFFFF"/>
                          </a:solidFill>
                        </a:rPr>
                        <a:t>SJF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dbf2f7e0_0_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STRF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14" name="Google Shape;114;gd0dbf2f7e0_0_8"/>
          <p:cNvGraphicFramePr/>
          <p:nvPr>
            <p:extLst>
              <p:ext uri="{D42A27DB-BD31-4B8C-83A1-F6EECF244321}">
                <p14:modId xmlns:p14="http://schemas.microsoft.com/office/powerpoint/2010/main" val="2458852115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rgbClr val="FFFFFF"/>
                          </a:solidFill>
                        </a:rPr>
                        <a:t>STRF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dbf2f7e0_0_14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Round Robin (Quantum=1)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21" name="Google Shape;121;gd0dbf2f7e0_0_14"/>
          <p:cNvGraphicFramePr/>
          <p:nvPr>
            <p:extLst>
              <p:ext uri="{D42A27DB-BD31-4B8C-83A1-F6EECF244321}">
                <p14:modId xmlns:p14="http://schemas.microsoft.com/office/powerpoint/2010/main" val="3863315980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rgbClr val="FFFFFF"/>
                          </a:solidFill>
                        </a:rPr>
                        <a:t>Round Robin (Quantum=1)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dbf2f7e0_0_20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AR"/>
              <a:t>Round Robin (Quantum=2)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28" name="Google Shape;128;gd0dbf2f7e0_0_20"/>
          <p:cNvGraphicFramePr/>
          <p:nvPr>
            <p:extLst>
              <p:ext uri="{D42A27DB-BD31-4B8C-83A1-F6EECF244321}">
                <p14:modId xmlns:p14="http://schemas.microsoft.com/office/powerpoint/2010/main" val="4091309371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chemeClr val="lt1"/>
                          </a:solidFill>
                        </a:rPr>
                        <a:t>Round Robin (Quantum=2)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dbf2f7e0_0_26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-AR"/>
              <a:t>Round Robin (Quantum=4)</a:t>
            </a:r>
            <a:endParaRPr>
              <a:solidFill>
                <a:srgbClr val="EC183F"/>
              </a:solidFill>
            </a:endParaRPr>
          </a:p>
        </p:txBody>
      </p:sp>
      <p:graphicFrame>
        <p:nvGraphicFramePr>
          <p:cNvPr id="135" name="Google Shape;135;gd0dbf2f7e0_0_26"/>
          <p:cNvGraphicFramePr/>
          <p:nvPr>
            <p:extLst>
              <p:ext uri="{D42A27DB-BD31-4B8C-83A1-F6EECF244321}">
                <p14:modId xmlns:p14="http://schemas.microsoft.com/office/powerpoint/2010/main" val="3970256349"/>
              </p:ext>
            </p:extLst>
          </p:nvPr>
        </p:nvGraphicFramePr>
        <p:xfrm>
          <a:off x="471825" y="1913950"/>
          <a:ext cx="8291125" cy="2428825"/>
        </p:xfrm>
        <a:graphic>
          <a:graphicData uri="http://schemas.openxmlformats.org/drawingml/2006/table">
            <a:tbl>
              <a:tblPr>
                <a:noFill/>
                <a:tableStyleId>{428C6B0B-3FA7-438F-983A-0A7EB2341785}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s-AR" sz="1700" b="1">
                          <a:solidFill>
                            <a:schemeClr val="lt1"/>
                          </a:solidFill>
                        </a:rPr>
                        <a:t>Round Robin (Quantum=4)</a:t>
                      </a:r>
                      <a:endParaRPr sz="17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Processos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Chegada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Tempo de uso da CPU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>
                          <a:solidFill>
                            <a:srgbClr val="FFFFFF"/>
                          </a:solidFill>
                        </a:rPr>
                        <a:t>Fim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P1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0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P2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P3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P4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6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rgbClr val="FFFFFF"/>
                          </a:solidFill>
                        </a:rPr>
                        <a:t>P5</a:t>
                      </a:r>
                      <a:endParaRPr sz="15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8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Apresentação na tela (16:9)</PresentationFormat>
  <Paragraphs>140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Open Sans</vt:lpstr>
      <vt:lpstr>Times New Roman</vt:lpstr>
      <vt:lpstr>Arial</vt:lpstr>
      <vt:lpstr>Rajdhani</vt:lpstr>
      <vt:lpstr>Simple Light</vt:lpstr>
      <vt:lpstr>Algoritmos de Escalonamento</vt:lpstr>
      <vt:lpstr>FIFO</vt:lpstr>
      <vt:lpstr>SJF</vt:lpstr>
      <vt:lpstr>STRF</vt:lpstr>
      <vt:lpstr>Round Robin (Quantum=1)</vt:lpstr>
      <vt:lpstr>Round Robin (Quantum=2)</vt:lpstr>
      <vt:lpstr>Round Robin (Quantum=4)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Escalonamento</dc:title>
  <cp:lastModifiedBy>Hugo Pinheiro</cp:lastModifiedBy>
  <cp:revision>1</cp:revision>
  <dcterms:modified xsi:type="dcterms:W3CDTF">2021-11-12T01:32:10Z</dcterms:modified>
</cp:coreProperties>
</file>