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27"/>
  </p:notesMasterIdLst>
  <p:sldIdLst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Rajdhani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9A672-0C24-45FF-8C30-2326E21D7D53}">
  <a:tblStyle styleId="{9C59A672-0C24-45FF-8C30-2326E21D7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7824e14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47824e147_0_10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e47824e147_0_10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957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b3107e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eb3107e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eb3107ed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eb3107ed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7824e14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7824e147_0_1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47824e147_0_11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47824e14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47824e147_0_56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e47824e147_0_56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1fdcf20d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1fdcf20d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65a5591a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65a5591a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7824e14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7824e147_0_26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e47824e147_0_26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fdcf20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fdcf20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7824e147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47824e147_0_5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e47824e147_0_51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fdcf20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1fdcf20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7824e147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47824e147_0_5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e47824e147_0_52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1fdcf20d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1fdcf20d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2">
  <p:cSld name="CUSTOM_7">
    <p:bg>
      <p:bgPr>
        <a:solidFill>
          <a:srgbClr val="66666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72" name="Google Shape;72;p2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ubTitle" idx="1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2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24"/>
          <p:cNvSpPr txBox="1">
            <a:spLocks noGrp="1"/>
          </p:cNvSpPr>
          <p:nvPr>
            <p:ph type="subTitle" idx="1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sz="25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ubTitle" idx="2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6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6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6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26"/>
          <p:cNvSpPr txBox="1">
            <a:spLocks noGrp="1"/>
          </p:cNvSpPr>
          <p:nvPr>
            <p:ph type="subTitle" idx="1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ubTitle" idx="2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7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">
  <p:cSld name="TITLE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0"/>
          <p:cNvSpPr txBox="1">
            <a:spLocks noGrp="1"/>
          </p:cNvSpPr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ubTitle" idx="1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e Corpo de Texto">
  <p:cSld name="TITLE_AND_BOD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subTitle" idx="1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2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55" name="Google Shape;15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1"/>
          <p:cNvSpPr txBox="1">
            <a:spLocks noGrp="1"/>
          </p:cNvSpPr>
          <p:nvPr>
            <p:ph type="subTitle" idx="3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 1">
  <p:cSld name="TITLE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2"/>
          <p:cNvSpPr txBox="1">
            <a:spLocks noGrp="1"/>
          </p:cNvSpPr>
          <p:nvPr>
            <p:ph type="subTitle" idx="1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3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4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4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5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5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5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7" name="Google Shape;17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5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" name="Google Shape;47;p15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" name="Google Shape;48;p15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" name="Google Shape;49;p15"/>
          <p:cNvCxnSpPr/>
          <p:nvPr/>
        </p:nvCxnSpPr>
        <p:spPr>
          <a:xfrm rot="10800000" flipH="1">
            <a:off x="-15600" y="10136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" name="Google Shape;50;p15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1" name="Google Shape;51;p15"/>
          <p:cNvCxnSpPr/>
          <p:nvPr/>
        </p:nvCxnSpPr>
        <p:spPr>
          <a:xfrm rot="10800000" flipH="1">
            <a:off x="-15600" y="131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Atividade Integradora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250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57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5" name="Google Shape;265;p57"/>
          <p:cNvGraphicFramePr/>
          <p:nvPr/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" name="Google Shape;266;p57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3" name="Google Shape;273;p58"/>
          <p:cNvGraphicFramePr/>
          <p:nvPr/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4" name="Google Shape;274;p58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81" name="Google Shape;281;p59"/>
          <p:cNvGraphicFramePr/>
          <p:nvPr/>
        </p:nvGraphicFramePr>
        <p:xfrm>
          <a:off x="952500" y="21145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2" name="Google Shape;282;p59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0"/>
          <p:cNvSpPr txBox="1"/>
          <p:nvPr/>
        </p:nvSpPr>
        <p:spPr>
          <a:xfrm>
            <a:off x="637200" y="1462125"/>
            <a:ext cx="39864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 equipamentos considerados de custo médio são usados ​​por pessoas com requisitos mais exigentes do que os de baixo custo. Poderíamos dar o exemplo de que você trabalha no desenvolvimento com ferramentas leves (VS Code, Mysql, etc.) ou também para jogos com demandas médias: nesses casos, os equipamentos podem ter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0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6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97" name="Google Shape;297;p61"/>
          <p:cNvGraphicFramePr/>
          <p:nvPr/>
        </p:nvGraphicFramePr>
        <p:xfrm>
          <a:off x="952500" y="18097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1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8" name="Google Shape;298;p61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6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5" name="Google Shape;305;p62"/>
          <p:cNvGraphicFramePr/>
          <p:nvPr/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1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6" name="Google Shape;306;p62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6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3" name="Google Shape;313;p63"/>
          <p:cNvGraphicFramePr/>
          <p:nvPr/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1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4" name="Google Shape;314;p63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63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Custo Médio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alto custo são aqueles que exigem o melhor desempenho do mercado. Eles são usados ​​para tarefas que requer muito processamento, como mineração de dados, big data, jogos, entre outras. Eles geralmente usam GPUs.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6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29" name="Google Shape;329;p65"/>
          <p:cNvGraphicFramePr/>
          <p:nvPr/>
        </p:nvGraphicFramePr>
        <p:xfrm>
          <a:off x="952500" y="18097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0" name="Google Shape;330;p65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Intel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7" name="Google Shape;337;p66"/>
          <p:cNvGraphicFramePr/>
          <p:nvPr/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" name="Google Shape;338;p6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 - AMD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9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5" name="Google Shape;195;p49"/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6" name="Google Shape;196;p49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Especificações dos equipamentos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49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49"/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sz="2000" b="1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9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5" name="Google Shape;345;p67"/>
          <p:cNvGraphicFramePr/>
          <p:nvPr/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{9C59A672-0C24-45FF-8C30-2326E21D7D53}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mãe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Memória Secundária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6" name="Google Shape;346;p67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computador deve ser configurado a critério do aluno.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67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4" name="Google Shape;354;p6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5" name="Google Shape;355;p6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aluno deve carregar um arquivo no formato de sua preferência (.pdf, .doc, .xls) na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thread do Discord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 os detalhes dos diferentes equipamentos que montaram.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1" name="Google Shape;36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9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base no que aprendemos com toda a estrutura dos computadores, iremos proceder à montagem de diferentes computadores com base nas necessidades específicas de uso e compatibilidade entre seus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construir 9 computadores de 3 níveis diferentes (alto, médio e baixo) onde teremos que determinar os componentes compatíveis para cada um.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1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5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5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a montagem teremos uma tabela de especificações onde teremos separado: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mãe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Memória principal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secundária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 (se for necessário)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Teremos que montar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computadores por nível, em que cada um deles será compatível com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terceiro computador deve ser configurado a critério do aluno.</a:t>
            </a: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3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Detalhes de montagem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229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8229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54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Por que esta atividade? Este exercício de montagem de computadores funciona?</a:t>
            </a:r>
            <a:endParaRPr sz="17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Quando estamos em um ambiente de trabalho, os computadores são uma parte essencial do trabalho diário, portanto, a capacidade de construir um com base em certas especificações é uma habilidade necessária para o profissional de TI.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54"/>
          <p:cNvSpPr txBox="1"/>
          <p:nvPr/>
        </p:nvSpPr>
        <p:spPr>
          <a:xfrm>
            <a:off x="5082850" y="1767800"/>
            <a:ext cx="3056100" cy="26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lembrar que 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diferentes componentes, existem certas características, como sockets, frequência e conectores, que devem ser considerados para a compatibilidade.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Detalhes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Especificações dos equipamentos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5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6"/>
          <p:cNvSpPr txBox="1"/>
          <p:nvPr/>
        </p:nvSpPr>
        <p:spPr>
          <a:xfrm>
            <a:off x="627825" y="1528150"/>
            <a:ext cx="42588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Equipamentos considerados de baixo custo geralmente são usados ​​por pessoas que precisam de poucos requisitos. Poderíamos tomar o exemplo de uma pessoa que trabalha em um escritório com ferramentas de automação de escritório (Excel, Word, etc), onde geralmente, os equipamentos não precisam de uma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Baixo custo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575</Words>
  <Application>Microsoft Office PowerPoint</Application>
  <PresentationFormat>Apresentação na tela (16:9)</PresentationFormat>
  <Paragraphs>115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Rajdhani</vt:lpstr>
      <vt:lpstr>Open Sans</vt:lpstr>
      <vt:lpstr>Arial</vt:lpstr>
      <vt:lpstr>Simple Light</vt:lpstr>
      <vt:lpstr>Digital House</vt:lpstr>
      <vt:lpstr>Simple Light</vt:lpstr>
      <vt:lpstr>Atividade Integradora</vt:lpstr>
      <vt:lpstr>Temas</vt:lpstr>
      <vt:lpstr>Apresentação do PowerPoint</vt:lpstr>
      <vt:lpstr>Exercício</vt:lpstr>
      <vt:lpstr>Apresentação do PowerPoint</vt:lpstr>
      <vt:lpstr>Detalhes de montagem</vt:lpstr>
      <vt:lpstr>Detalhes</vt:lpstr>
      <vt:lpstr>Apresentação do PowerPoint</vt:lpstr>
      <vt:lpstr>Baixo custo</vt:lpstr>
      <vt:lpstr>Baixo custo - Intel</vt:lpstr>
      <vt:lpstr>Baixo custo - AMD</vt:lpstr>
      <vt:lpstr>Baixo custo</vt:lpstr>
      <vt:lpstr>Custo Médio</vt:lpstr>
      <vt:lpstr>Custo Médio - Intel</vt:lpstr>
      <vt:lpstr>Custo Médio - AMD</vt:lpstr>
      <vt:lpstr>Custo Médio</vt:lpstr>
      <vt:lpstr>Alto custo</vt:lpstr>
      <vt:lpstr>Alto custo - Intel</vt:lpstr>
      <vt:lpstr>Alto custo - AMD</vt:lpstr>
      <vt:lpstr>Alto custo</vt:lpstr>
      <vt:lpstr>Apresentação do PowerPoint</vt:lpstr>
      <vt:lpstr>Entrega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Integradora</dc:title>
  <cp:lastModifiedBy>Hugo Pinheiro</cp:lastModifiedBy>
  <cp:revision>2</cp:revision>
  <dcterms:modified xsi:type="dcterms:W3CDTF">2021-11-10T00:49:15Z</dcterms:modified>
</cp:coreProperties>
</file>