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Varela Round"/>
      <p:regular r:id="rId15"/>
    </p:embeddedFont>
    <p:embeddedFont>
      <p:font typeface="Shadows Into Ligh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fa582fy4FarasW9unq0mhBEy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96ED4-5A98-47A2-BEB4-DF7987B4BDB6}">
  <a:tblStyle styleId="{C4A96ED4-5A98-47A2-BEB4-DF7987B4B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VarelaRound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ShadowsIn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fe66c61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e0fe66c614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6" name="Google Shape;16;p12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b="0" i="0" sz="26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pt-BR" sz="5400"/>
              <a:t>PROPOSTA DE SISTEMA</a:t>
            </a:r>
            <a:endParaRPr sz="5400"/>
          </a:p>
        </p:txBody>
      </p:sp>
      <p:sp>
        <p:nvSpPr>
          <p:cNvPr id="24" name="Google Shape;24;p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3187891" y="3454363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1"/>
          <p:cNvCxnSpPr/>
          <p:nvPr/>
        </p:nvCxnSpPr>
        <p:spPr>
          <a:xfrm flipH="1" rot="10800000">
            <a:off x="3989682" y="1333379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28" name="Google Shape;28;p1"/>
          <p:cNvSpPr/>
          <p:nvPr/>
        </p:nvSpPr>
        <p:spPr>
          <a:xfrm>
            <a:off x="5531728" y="1694493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COMPONENTES</a:t>
            </a:r>
            <a:endParaRPr/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ELTON GIL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KARINA MARIA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MARIA EDUARDA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pt-BR"/>
              <a:t>DESCRIÇÃO GERAL</a:t>
            </a:r>
            <a:endParaRPr b="1"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SISTEMA WEB</a:t>
            </a:r>
            <a:endParaRPr sz="20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OBJETIVO: CRIAR UMA REDE DE COMUNICAÇÃO ENTRE PACIENTES E PROFISSIONAIS DA SAÚDE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DISPONÍVEL DIVERSOS TIPOS DE ATENDIMENTOS: À </a:t>
            </a:r>
            <a:r>
              <a:rPr lang="pt-BR" sz="2000"/>
              <a:t>DOMICÍLIO</a:t>
            </a:r>
            <a:r>
              <a:rPr lang="pt-BR" sz="2000"/>
              <a:t>, TELEMEDICINA E NO CONSULTÓRIO</a:t>
            </a:r>
            <a:endParaRPr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CASOS DE USO</a:t>
            </a:r>
            <a:endParaRPr/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REALIZAR LOGIN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VALIDAR PROFISSIONAL DE SAÚDE CADASTRADO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CRUD PACIENTE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CRUD PROFISSIONAL DA SAÚDE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CASOS DE USO</a:t>
            </a:r>
            <a:endParaRPr/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059750" y="1200131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ATOR: CLIENTE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AGENDAR ATENDIMENTO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BUSCAR PROFISSIONAL POR CATEGORIA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VISUALIZAR AGENDA DE DETERMINADO PROFISSIONAL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VISUALIZAR ATENDIMENTOS AGENDADOS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CASOS DE USO</a:t>
            </a:r>
            <a:endParaRPr/>
          </a:p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1043850" y="1200131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ATOR: PROFISSIONAL DE ATENDIMENTO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CADASTRAR HORÁRIO DE ATENDIMENTO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ACEITAR OU RECUSAR SOLICITAÇÃO DE  AGENDAMENTO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VISUALIZAR SUA AGENDA DE HORÁRIOS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 sz="2000"/>
              <a:t>CONFIGURAR PERFIL PÚBLICO</a:t>
            </a:r>
            <a:endParaRPr/>
          </a:p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INOVAÇÃO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CONEXÃO RÁPIDA, PRÁTICA E EFICIENTE ENTRE PACIENTES E PROFISSIONAIS DE SAÚDE.</a:t>
            </a:r>
            <a:endParaRPr/>
          </a:p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fe66c614_2_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CRONOGRAMA</a:t>
            </a:r>
            <a:endParaRPr/>
          </a:p>
        </p:txBody>
      </p:sp>
      <p:sp>
        <p:nvSpPr>
          <p:cNvPr id="76" name="Google Shape;76;ge0fe66c614_2_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77" name="Google Shape;77;ge0fe66c614_2_2"/>
          <p:cNvGraphicFramePr/>
          <p:nvPr/>
        </p:nvGraphicFramePr>
        <p:xfrm>
          <a:off x="595550" y="12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{C4A96ED4-5A98-47A2-BEB4-DF7987B4BDB6}</a:tableStyleId>
              </a:tblPr>
              <a:tblGrid>
                <a:gridCol w="1265650"/>
                <a:gridCol w="1835075"/>
                <a:gridCol w="2402250"/>
                <a:gridCol w="2474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ATÉ A DATA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 DE JUNHO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 DE JULHO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28 DE JULHO</a:t>
                      </a:r>
                      <a:endParaRPr b="1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  <a:tr h="252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ENTREGAR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CRUD Profissional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CRUD Paciente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Validar profissional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Validar Paciente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Configurar Perfil Público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Cadastrar horário de atendimento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Buscar Profissional por Categoria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Visualizar agenda de um profissional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Agendar atendimento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Aceitar ou recusar atendimento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Visualizar atendimentos agendados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Varela Round"/>
                        <a:buAutoNum type="arabicPeriod"/>
                      </a:pPr>
                      <a:r>
                        <a:rPr lang="pt-BR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Visualizar agenda de horários.</a:t>
                      </a:r>
                      <a:endParaRPr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</a:pPr>
            <a:r>
              <a:rPr b="1" lang="pt-BR"/>
              <a:t>TECNOLOGIAS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HTML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CSS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JAVASCRIPT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JAVA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SPRING BOOT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pt-BR"/>
              <a:t>POSTGRESQL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