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7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3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5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45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2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4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84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56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6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0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0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1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7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6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7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118: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Reliable Transfer Protocol</a:t>
            </a:r>
          </a:p>
          <a:p>
            <a:endParaRPr lang="en-US" dirty="0"/>
          </a:p>
          <a:p>
            <a:r>
              <a:rPr lang="en-US" dirty="0" smtClean="0"/>
              <a:t>Elton Leong</a:t>
            </a:r>
          </a:p>
          <a:p>
            <a:r>
              <a:rPr lang="en-US" dirty="0" smtClean="0"/>
              <a:t>Yu-</a:t>
            </a:r>
            <a:r>
              <a:rPr lang="en-US" dirty="0" err="1" smtClean="0"/>
              <a:t>Kuan</a:t>
            </a:r>
            <a:r>
              <a:rPr lang="en-US" dirty="0" smtClean="0"/>
              <a:t> (Anthony) 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8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345"/>
          </a:xfrm>
        </p:spPr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0145"/>
            <a:ext cx="9601200" cy="4613564"/>
          </a:xfrm>
        </p:spPr>
        <p:txBody>
          <a:bodyPr/>
          <a:lstStyle/>
          <a:p>
            <a:r>
              <a:rPr lang="en-US" dirty="0" smtClean="0"/>
              <a:t>Transport layer: Reliable Data Transfer Protocol (RDTP)</a:t>
            </a:r>
          </a:p>
          <a:p>
            <a:pPr lvl="1"/>
            <a:r>
              <a:rPr lang="en-US" dirty="0" smtClean="0"/>
              <a:t>UDP</a:t>
            </a:r>
          </a:p>
          <a:p>
            <a:pPr lvl="1"/>
            <a:r>
              <a:rPr lang="en-US" dirty="0" smtClean="0"/>
              <a:t>Packet Header</a:t>
            </a:r>
          </a:p>
          <a:p>
            <a:pPr lvl="1"/>
            <a:r>
              <a:rPr lang="en-US" dirty="0" smtClean="0"/>
              <a:t>Read/Write</a:t>
            </a:r>
          </a:p>
          <a:p>
            <a:r>
              <a:rPr lang="en-US" dirty="0" smtClean="0"/>
              <a:t>Application layer: Basic File Transfer Protocol (BFTP)</a:t>
            </a:r>
          </a:p>
          <a:p>
            <a:pPr lvl="1"/>
            <a:r>
              <a:rPr lang="en-US" dirty="0" smtClean="0"/>
              <a:t>Send/Receive Filename</a:t>
            </a:r>
          </a:p>
          <a:p>
            <a:pPr lvl="1"/>
            <a:r>
              <a:rPr lang="en-US" dirty="0" smtClean="0"/>
              <a:t>Send/Receive File</a:t>
            </a:r>
          </a:p>
          <a:p>
            <a:r>
              <a:rPr lang="en-US" dirty="0" smtClean="0"/>
              <a:t>Hosts: Server and Client</a:t>
            </a:r>
          </a:p>
          <a:p>
            <a:pPr lvl="1"/>
            <a:r>
              <a:rPr lang="en-US" dirty="0" smtClean="0"/>
              <a:t>Three-way handshake</a:t>
            </a:r>
          </a:p>
          <a:p>
            <a:pPr lvl="1"/>
            <a:r>
              <a:rPr lang="en-US" dirty="0" smtClean="0"/>
              <a:t>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345"/>
          </a:xfrm>
        </p:spPr>
        <p:txBody>
          <a:bodyPr/>
          <a:lstStyle/>
          <a:p>
            <a:r>
              <a:rPr lang="en-US" dirty="0" smtClean="0"/>
              <a:t>Experience we gained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0145"/>
            <a:ext cx="9601200" cy="4613564"/>
          </a:xfrm>
        </p:spPr>
        <p:txBody>
          <a:bodyPr/>
          <a:lstStyle/>
          <a:p>
            <a:r>
              <a:rPr lang="en-US" dirty="0" smtClean="0"/>
              <a:t>Networking protocols (e.g. UDP, TCP, SR)</a:t>
            </a:r>
          </a:p>
          <a:p>
            <a:r>
              <a:rPr lang="en-US" dirty="0" smtClean="0"/>
              <a:t>C++ data structures, I/O stream, object oriented design</a:t>
            </a:r>
          </a:p>
          <a:p>
            <a:r>
              <a:rPr lang="en-US" dirty="0" smtClean="0"/>
              <a:t>GDB, </a:t>
            </a:r>
            <a:r>
              <a:rPr lang="en-US" dirty="0" err="1" smtClean="0"/>
              <a:t>Valgrind</a:t>
            </a:r>
            <a:r>
              <a:rPr lang="en-US" dirty="0" smtClean="0"/>
              <a:t>, version control (</a:t>
            </a:r>
            <a:r>
              <a:rPr lang="en-US" dirty="0" err="1" smtClean="0"/>
              <a:t>Git</a:t>
            </a:r>
            <a:r>
              <a:rPr lang="en-US" dirty="0" smtClean="0"/>
              <a:t>/GitHub), Linux command line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5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345"/>
          </a:xfrm>
        </p:spPr>
        <p:txBody>
          <a:bodyPr/>
          <a:lstStyle/>
          <a:p>
            <a:r>
              <a:rPr lang="en-US" dirty="0" smtClean="0"/>
              <a:t>Lessons Learned and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0145"/>
            <a:ext cx="9601200" cy="4613564"/>
          </a:xfrm>
        </p:spPr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Start early</a:t>
            </a:r>
          </a:p>
          <a:p>
            <a:pPr lvl="1"/>
            <a:r>
              <a:rPr lang="en-US" dirty="0" smtClean="0"/>
              <a:t>Start with overall design (classes, files, dependencies)</a:t>
            </a:r>
          </a:p>
          <a:p>
            <a:pPr lvl="1"/>
            <a:r>
              <a:rPr lang="en-US" dirty="0" smtClean="0"/>
              <a:t>GDB is our friend</a:t>
            </a:r>
          </a:p>
          <a:p>
            <a:pPr lvl="2"/>
            <a:r>
              <a:rPr lang="en-US" dirty="0" smtClean="0"/>
              <a:t>Nah caffeine is the real homie</a:t>
            </a:r>
          </a:p>
          <a:p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More weight for extra credit (100% will be cool)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</TotalTime>
  <Words>135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Arial</vt:lpstr>
      <vt:lpstr>Parallax</vt:lpstr>
      <vt:lpstr>CS 118: Project 2</vt:lpstr>
      <vt:lpstr>Design and Implementation</vt:lpstr>
      <vt:lpstr>Experience we gained</vt:lpstr>
      <vt:lpstr>Lessons Learned and Suggestions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118: Project 2</dc:title>
  <dc:creator>Anthony Lai</dc:creator>
  <cp:lastModifiedBy>Anthony Lai</cp:lastModifiedBy>
  <cp:revision>3</cp:revision>
  <dcterms:created xsi:type="dcterms:W3CDTF">2017-03-16T01:25:44Z</dcterms:created>
  <dcterms:modified xsi:type="dcterms:W3CDTF">2017-03-16T01:51:05Z</dcterms:modified>
</cp:coreProperties>
</file>