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828800" cx="457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1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856950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-856950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5854" y="264738"/>
            <a:ext cx="4260300" cy="729900"/>
          </a:xfrm>
          <a:prstGeom prst="rect">
            <a:avLst/>
          </a:prstGeom>
        </p:spPr>
        <p:txBody>
          <a:bodyPr anchorCtr="0" anchor="b" bIns="41225" lIns="41225" spcFirstLastPara="1" rIns="41225" wrap="square" tIns="41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5850" y="1007689"/>
            <a:ext cx="4260300" cy="2817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55850" y="393289"/>
            <a:ext cx="4260300" cy="698100"/>
          </a:xfrm>
          <a:prstGeom prst="rect">
            <a:avLst/>
          </a:prstGeom>
        </p:spPr>
        <p:txBody>
          <a:bodyPr anchorCtr="0" anchor="b" bIns="41225" lIns="41225" spcFirstLastPara="1" rIns="41225" wrap="square" tIns="41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55850" y="1120791"/>
            <a:ext cx="4260300" cy="4626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3050" lvl="1" marL="914400" algn="ctr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700"/>
              </a:spcBef>
              <a:spcAft>
                <a:spcPts val="7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5850" y="764747"/>
            <a:ext cx="4260300" cy="2994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5850" y="158231"/>
            <a:ext cx="4260300" cy="2034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850" y="409769"/>
            <a:ext cx="4260300" cy="12147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3050" lvl="1" marL="9144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700"/>
              </a:spcBef>
              <a:spcAft>
                <a:spcPts val="7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850" y="158231"/>
            <a:ext cx="4260300" cy="2034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850" y="409769"/>
            <a:ext cx="2000100" cy="12147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16200" y="409769"/>
            <a:ext cx="2000100" cy="12147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850" y="158231"/>
            <a:ext cx="4260300" cy="2034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55850" y="197547"/>
            <a:ext cx="1404000" cy="268800"/>
          </a:xfrm>
          <a:prstGeom prst="rect">
            <a:avLst/>
          </a:prstGeom>
        </p:spPr>
        <p:txBody>
          <a:bodyPr anchorCtr="0" anchor="b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55850" y="494080"/>
            <a:ext cx="1404000" cy="11304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7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7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7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700"/>
              </a:spcBef>
              <a:spcAft>
                <a:spcPts val="7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45125" y="160053"/>
            <a:ext cx="3183900" cy="14544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286000" y="-44"/>
            <a:ext cx="2286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1225" lIns="41225" spcFirstLastPara="1" rIns="41225" wrap="square" tIns="4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2750" y="438462"/>
            <a:ext cx="2022600" cy="527100"/>
          </a:xfrm>
          <a:prstGeom prst="rect">
            <a:avLst/>
          </a:prstGeom>
        </p:spPr>
        <p:txBody>
          <a:bodyPr anchorCtr="0" anchor="b" bIns="41225" lIns="41225" spcFirstLastPara="1" rIns="41225" wrap="square" tIns="412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2750" y="996649"/>
            <a:ext cx="2022600" cy="439200"/>
          </a:xfrm>
          <a:prstGeom prst="rect">
            <a:avLst/>
          </a:prstGeom>
        </p:spPr>
        <p:txBody>
          <a:bodyPr anchorCtr="0" anchor="t" bIns="41225" lIns="41225" spcFirstLastPara="1" rIns="41225" wrap="square" tIns="4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469750" y="257449"/>
            <a:ext cx="1918500" cy="13137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3050" lvl="1" marL="9144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7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7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7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700"/>
              </a:spcBef>
              <a:spcAft>
                <a:spcPts val="7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55850" y="1504204"/>
            <a:ext cx="2999400" cy="2151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</p:spPr>
        <p:txBody>
          <a:bodyPr anchorCtr="0" anchor="ctr" bIns="41225" lIns="41225" spcFirstLastPara="1" rIns="41225" wrap="square" tIns="4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5850" y="158231"/>
            <a:ext cx="4260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225" lIns="41225" spcFirstLastPara="1" rIns="41225" wrap="square" tIns="4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850" y="409769"/>
            <a:ext cx="42603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225" lIns="41225" spcFirstLastPara="1" rIns="41225" wrap="square" tIns="41225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36229" y="1658033"/>
            <a:ext cx="2742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225" lIns="41225" spcFirstLastPara="1" rIns="41225" wrap="square" tIns="41225">
            <a:no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508900" y="269700"/>
            <a:ext cx="23700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3"/>
          <p:cNvSpPr txBox="1"/>
          <p:nvPr/>
        </p:nvSpPr>
        <p:spPr>
          <a:xfrm>
            <a:off x="2621900" y="217325"/>
            <a:ext cx="1418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photon beam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640000" y="269700"/>
            <a:ext cx="4265700" cy="3978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AA84F"/>
              </a:highlight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8025" y="269700"/>
            <a:ext cx="2481000" cy="2401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AA84F"/>
              </a:highlight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53300" y="269700"/>
            <a:ext cx="1079100" cy="10737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AA84F"/>
              </a:highlight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766425" y="575225"/>
            <a:ext cx="1998900" cy="17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2621900" y="570860"/>
            <a:ext cx="1235100" cy="741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1766425" y="604650"/>
            <a:ext cx="2082000" cy="40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2355300" y="566496"/>
            <a:ext cx="868800" cy="794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1975700" y="566496"/>
            <a:ext cx="318900" cy="772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" name="Google Shape;64;p13"/>
          <p:cNvGrpSpPr/>
          <p:nvPr/>
        </p:nvGrpSpPr>
        <p:grpSpPr>
          <a:xfrm rot="-3566529">
            <a:off x="3464547" y="971132"/>
            <a:ext cx="128598" cy="128342"/>
            <a:chOff x="2448575" y="2047025"/>
            <a:chExt cx="583753" cy="663600"/>
          </a:xfrm>
        </p:grpSpPr>
        <p:sp>
          <p:nvSpPr>
            <p:cNvPr id="65" name="Google Shape;65;p13"/>
            <p:cNvSpPr/>
            <p:nvPr/>
          </p:nvSpPr>
          <p:spPr>
            <a:xfrm>
              <a:off x="2448575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54659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644622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40281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838304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93632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 rot="-2879955">
            <a:off x="2647944" y="811454"/>
            <a:ext cx="128591" cy="128368"/>
            <a:chOff x="2448575" y="2047025"/>
            <a:chExt cx="583753" cy="663600"/>
          </a:xfrm>
        </p:grpSpPr>
        <p:sp>
          <p:nvSpPr>
            <p:cNvPr id="72" name="Google Shape;72;p13"/>
            <p:cNvSpPr/>
            <p:nvPr/>
          </p:nvSpPr>
          <p:spPr>
            <a:xfrm>
              <a:off x="2448575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54659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644622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740281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838304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93632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3"/>
          <p:cNvGrpSpPr/>
          <p:nvPr/>
        </p:nvGrpSpPr>
        <p:grpSpPr>
          <a:xfrm rot="-1371836">
            <a:off x="2005298" y="698736"/>
            <a:ext cx="128606" cy="128326"/>
            <a:chOff x="2448575" y="2047025"/>
            <a:chExt cx="583753" cy="663600"/>
          </a:xfrm>
        </p:grpSpPr>
        <p:sp>
          <p:nvSpPr>
            <p:cNvPr id="79" name="Google Shape;79;p13"/>
            <p:cNvSpPr/>
            <p:nvPr/>
          </p:nvSpPr>
          <p:spPr>
            <a:xfrm>
              <a:off x="2448575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54659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644622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740281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838304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93632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3"/>
          <p:cNvGrpSpPr/>
          <p:nvPr/>
        </p:nvGrpSpPr>
        <p:grpSpPr>
          <a:xfrm rot="-2014477">
            <a:off x="2188639" y="744045"/>
            <a:ext cx="128568" cy="128357"/>
            <a:chOff x="2448575" y="2047025"/>
            <a:chExt cx="583753" cy="663600"/>
          </a:xfrm>
        </p:grpSpPr>
        <p:sp>
          <p:nvSpPr>
            <p:cNvPr id="86" name="Google Shape;86;p13"/>
            <p:cNvSpPr/>
            <p:nvPr/>
          </p:nvSpPr>
          <p:spPr>
            <a:xfrm>
              <a:off x="2448575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54659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644622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740281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38304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93632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3"/>
          <p:cNvGrpSpPr/>
          <p:nvPr/>
        </p:nvGrpSpPr>
        <p:grpSpPr>
          <a:xfrm rot="-3096982">
            <a:off x="3087793" y="899450"/>
            <a:ext cx="128611" cy="128335"/>
            <a:chOff x="2448575" y="2047025"/>
            <a:chExt cx="583753" cy="663600"/>
          </a:xfrm>
        </p:grpSpPr>
        <p:sp>
          <p:nvSpPr>
            <p:cNvPr id="93" name="Google Shape;93;p13"/>
            <p:cNvSpPr/>
            <p:nvPr/>
          </p:nvSpPr>
          <p:spPr>
            <a:xfrm>
              <a:off x="2448575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54659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644622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740281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838304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936328" y="2047025"/>
              <a:ext cx="96000" cy="6636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2831400" y="828375"/>
            <a:ext cx="96025" cy="170225"/>
          </a:xfrm>
          <a:custGeom>
            <a:rect b="b" l="l" r="r" t="t"/>
            <a:pathLst>
              <a:path extrusionOk="0" h="6809" w="3841">
                <a:moveTo>
                  <a:pt x="0" y="6809"/>
                </a:moveTo>
                <a:cubicBezTo>
                  <a:pt x="349" y="6402"/>
                  <a:pt x="1542" y="5209"/>
                  <a:pt x="2095" y="4365"/>
                </a:cubicBezTo>
                <a:cubicBezTo>
                  <a:pt x="2648" y="3521"/>
                  <a:pt x="3026" y="2474"/>
                  <a:pt x="3317" y="1746"/>
                </a:cubicBezTo>
                <a:cubicBezTo>
                  <a:pt x="3608" y="1019"/>
                  <a:pt x="3754" y="291"/>
                  <a:pt x="3841" y="0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3"/>
          <p:cNvSpPr txBox="1"/>
          <p:nvPr/>
        </p:nvSpPr>
        <p:spPr>
          <a:xfrm>
            <a:off x="2840431" y="767693"/>
            <a:ext cx="253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β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 rot="584872">
            <a:off x="2294231" y="640633"/>
            <a:ext cx="405758" cy="5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815375" y="692400"/>
            <a:ext cx="641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focal plane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687900" y="1372875"/>
            <a:ext cx="251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post-radiation electrons</a:t>
            </a:r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 flipH="1" rot="10800000">
            <a:off x="1627949" y="782792"/>
            <a:ext cx="357900" cy="5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" name="Google Shape;105;p13"/>
          <p:cNvGrpSpPr/>
          <p:nvPr/>
        </p:nvGrpSpPr>
        <p:grpSpPr>
          <a:xfrm>
            <a:off x="-76198" y="387345"/>
            <a:ext cx="1685354" cy="1334130"/>
            <a:chOff x="-184125" y="775000"/>
            <a:chExt cx="1869500" cy="1479900"/>
          </a:xfrm>
        </p:grpSpPr>
        <p:grpSp>
          <p:nvGrpSpPr>
            <p:cNvPr id="106" name="Google Shape;106;p13"/>
            <p:cNvGrpSpPr/>
            <p:nvPr/>
          </p:nvGrpSpPr>
          <p:grpSpPr>
            <a:xfrm>
              <a:off x="304000" y="980350"/>
              <a:ext cx="1195725" cy="1231000"/>
              <a:chOff x="532600" y="1132750"/>
              <a:chExt cx="1195725" cy="1231000"/>
            </a:xfrm>
          </p:grpSpPr>
          <p:cxnSp>
            <p:nvCxnSpPr>
              <p:cNvPr id="107" name="Google Shape;107;p13"/>
              <p:cNvCxnSpPr/>
              <p:nvPr/>
            </p:nvCxnSpPr>
            <p:spPr>
              <a:xfrm>
                <a:off x="1632086" y="1602151"/>
                <a:ext cx="300" cy="582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" name="Google Shape;108;p13"/>
              <p:cNvSpPr/>
              <p:nvPr/>
            </p:nvSpPr>
            <p:spPr>
              <a:xfrm>
                <a:off x="1130450" y="1582475"/>
                <a:ext cx="593600" cy="781275"/>
              </a:xfrm>
              <a:custGeom>
                <a:rect b="b" l="l" r="r" t="t"/>
                <a:pathLst>
                  <a:path extrusionOk="0" h="31251" w="23744">
                    <a:moveTo>
                      <a:pt x="349" y="5412"/>
                    </a:moveTo>
                    <a:lnTo>
                      <a:pt x="23744" y="0"/>
                    </a:lnTo>
                    <a:lnTo>
                      <a:pt x="23744" y="23045"/>
                    </a:lnTo>
                    <a:lnTo>
                      <a:pt x="0" y="31251"/>
                    </a:lnTo>
                    <a:close/>
                  </a:path>
                </a:pathLst>
              </a:custGeom>
              <a:solidFill>
                <a:srgbClr val="EEFF4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9" name="Google Shape;109;p13"/>
              <p:cNvCxnSpPr/>
              <p:nvPr/>
            </p:nvCxnSpPr>
            <p:spPr>
              <a:xfrm flipH="1" rot="10800000">
                <a:off x="1134825" y="2040775"/>
                <a:ext cx="589200" cy="18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13"/>
              <p:cNvCxnSpPr/>
              <p:nvPr/>
            </p:nvCxnSpPr>
            <p:spPr>
              <a:xfrm flipH="1" rot="10800000">
                <a:off x="1140025" y="1940225"/>
                <a:ext cx="588300" cy="14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 flipH="1" rot="10800000">
                <a:off x="1139175" y="1812050"/>
                <a:ext cx="585000" cy="15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13"/>
              <p:cNvCxnSpPr/>
              <p:nvPr/>
            </p:nvCxnSpPr>
            <p:spPr>
              <a:xfrm flipH="1" rot="10800000">
                <a:off x="1134825" y="1696075"/>
                <a:ext cx="589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>
                <a:off x="1440425" y="1650163"/>
                <a:ext cx="0" cy="60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1538423" y="1628339"/>
                <a:ext cx="2400" cy="59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3"/>
              <p:cNvCxnSpPr/>
              <p:nvPr/>
            </p:nvCxnSpPr>
            <p:spPr>
              <a:xfrm flipH="1">
                <a:off x="1335475" y="1674125"/>
                <a:ext cx="4500" cy="61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3"/>
              <p:cNvCxnSpPr/>
              <p:nvPr/>
            </p:nvCxnSpPr>
            <p:spPr>
              <a:xfrm flipH="1">
                <a:off x="1239708" y="1691081"/>
                <a:ext cx="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3"/>
              <p:cNvCxnSpPr/>
              <p:nvPr/>
            </p:nvCxnSpPr>
            <p:spPr>
              <a:xfrm rot="10800000">
                <a:off x="532600" y="1263750"/>
                <a:ext cx="615300" cy="45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3"/>
              <p:cNvCxnSpPr/>
              <p:nvPr/>
            </p:nvCxnSpPr>
            <p:spPr>
              <a:xfrm rot="10800000">
                <a:off x="1126075" y="1137350"/>
                <a:ext cx="597600" cy="440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3"/>
              <p:cNvCxnSpPr/>
              <p:nvPr/>
            </p:nvCxnSpPr>
            <p:spPr>
              <a:xfrm rot="10800000">
                <a:off x="536750" y="1892344"/>
                <a:ext cx="588600" cy="47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3"/>
              <p:cNvCxnSpPr/>
              <p:nvPr/>
            </p:nvCxnSpPr>
            <p:spPr>
              <a:xfrm>
                <a:off x="539228" y="1259472"/>
                <a:ext cx="0" cy="63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3"/>
              <p:cNvCxnSpPr/>
              <p:nvPr/>
            </p:nvCxnSpPr>
            <p:spPr>
              <a:xfrm flipH="1" rot="10800000">
                <a:off x="545575" y="1132750"/>
                <a:ext cx="589200" cy="13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3"/>
              <p:cNvCxnSpPr/>
              <p:nvPr/>
            </p:nvCxnSpPr>
            <p:spPr>
              <a:xfrm rot="10800000">
                <a:off x="1034345" y="1154838"/>
                <a:ext cx="602400" cy="44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3"/>
              <p:cNvCxnSpPr/>
              <p:nvPr/>
            </p:nvCxnSpPr>
            <p:spPr>
              <a:xfrm rot="10800000">
                <a:off x="933922" y="1176661"/>
                <a:ext cx="604800" cy="44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3"/>
              <p:cNvCxnSpPr/>
              <p:nvPr/>
            </p:nvCxnSpPr>
            <p:spPr>
              <a:xfrm rot="10800000">
                <a:off x="846798" y="1194120"/>
                <a:ext cx="591900" cy="44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3"/>
              <p:cNvCxnSpPr/>
              <p:nvPr/>
            </p:nvCxnSpPr>
            <p:spPr>
              <a:xfrm rot="10800000">
                <a:off x="742010" y="1224673"/>
                <a:ext cx="594300" cy="44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3"/>
              <p:cNvCxnSpPr/>
              <p:nvPr/>
            </p:nvCxnSpPr>
            <p:spPr>
              <a:xfrm rot="10800000">
                <a:off x="632751" y="1242132"/>
                <a:ext cx="609900" cy="44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13"/>
              <p:cNvCxnSpPr/>
              <p:nvPr/>
            </p:nvCxnSpPr>
            <p:spPr>
              <a:xfrm rot="10800000">
                <a:off x="541263" y="1394667"/>
                <a:ext cx="597000" cy="444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3"/>
              <p:cNvCxnSpPr/>
              <p:nvPr/>
            </p:nvCxnSpPr>
            <p:spPr>
              <a:xfrm rot="10800000">
                <a:off x="541263" y="1525814"/>
                <a:ext cx="597000" cy="43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3"/>
              <p:cNvCxnSpPr/>
              <p:nvPr/>
            </p:nvCxnSpPr>
            <p:spPr>
              <a:xfrm rot="10800000">
                <a:off x="536898" y="1643626"/>
                <a:ext cx="5970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rot="10800000">
                <a:off x="545598" y="1770167"/>
                <a:ext cx="588300" cy="45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3"/>
              <p:cNvCxnSpPr/>
              <p:nvPr/>
            </p:nvCxnSpPr>
            <p:spPr>
              <a:xfrm>
                <a:off x="1632082" y="1606516"/>
                <a:ext cx="2400" cy="59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2" name="Google Shape;132;p13"/>
            <p:cNvCxnSpPr/>
            <p:nvPr/>
          </p:nvCxnSpPr>
          <p:spPr>
            <a:xfrm rot="10800000">
              <a:off x="1237925" y="1789800"/>
              <a:ext cx="431400" cy="33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" name="Google Shape;133;p13"/>
            <p:cNvSpPr/>
            <p:nvPr/>
          </p:nvSpPr>
          <p:spPr>
            <a:xfrm>
              <a:off x="565050" y="844850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" name="Google Shape;134;p13"/>
            <p:cNvSpPr/>
            <p:nvPr/>
          </p:nvSpPr>
          <p:spPr>
            <a:xfrm>
              <a:off x="471391" y="862309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5" name="Google Shape;135;p13"/>
            <p:cNvSpPr/>
            <p:nvPr/>
          </p:nvSpPr>
          <p:spPr>
            <a:xfrm>
              <a:off x="375368" y="884132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6" name="Google Shape;136;p13"/>
            <p:cNvSpPr/>
            <p:nvPr/>
          </p:nvSpPr>
          <p:spPr>
            <a:xfrm>
              <a:off x="292803" y="905955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13"/>
            <p:cNvSpPr/>
            <p:nvPr/>
          </p:nvSpPr>
          <p:spPr>
            <a:xfrm>
              <a:off x="190415" y="936508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p13"/>
            <p:cNvSpPr/>
            <p:nvPr/>
          </p:nvSpPr>
          <p:spPr>
            <a:xfrm>
              <a:off x="76934" y="951603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Google Shape;139;p13"/>
            <p:cNvSpPr/>
            <p:nvPr/>
          </p:nvSpPr>
          <p:spPr>
            <a:xfrm>
              <a:off x="-23450" y="973050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682" y="5110"/>
                    <a:pt x="11115" y="3659"/>
                    <a:pt x="8874" y="2728"/>
                  </a:cubicBezTo>
                  <a:cubicBezTo>
                    <a:pt x="6634" y="1797"/>
                    <a:pt x="1479" y="455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" name="Google Shape;140;p13"/>
            <p:cNvSpPr/>
            <p:nvPr/>
          </p:nvSpPr>
          <p:spPr>
            <a:xfrm>
              <a:off x="-23454" y="1099274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" name="Google Shape;141;p13"/>
            <p:cNvSpPr/>
            <p:nvPr/>
          </p:nvSpPr>
          <p:spPr>
            <a:xfrm>
              <a:off x="-27819" y="1229851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2" name="Google Shape;142;p13"/>
            <p:cNvSpPr/>
            <p:nvPr/>
          </p:nvSpPr>
          <p:spPr>
            <a:xfrm>
              <a:off x="-27819" y="1347334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" name="Google Shape;143;p13"/>
            <p:cNvSpPr/>
            <p:nvPr/>
          </p:nvSpPr>
          <p:spPr>
            <a:xfrm>
              <a:off x="-27819" y="1473545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4" name="Google Shape;144;p13"/>
            <p:cNvSpPr/>
            <p:nvPr/>
          </p:nvSpPr>
          <p:spPr>
            <a:xfrm>
              <a:off x="-27819" y="1595393"/>
              <a:ext cx="336075" cy="139650"/>
            </a:xfrm>
            <a:custGeom>
              <a:rect b="b" l="l" r="r" t="t"/>
              <a:pathLst>
                <a:path extrusionOk="0" h="5586" w="13443">
                  <a:moveTo>
                    <a:pt x="13443" y="5586"/>
                  </a:moveTo>
                  <a:cubicBezTo>
                    <a:pt x="12366" y="4917"/>
                    <a:pt x="9224" y="2502"/>
                    <a:pt x="6983" y="1571"/>
                  </a:cubicBezTo>
                  <a:cubicBezTo>
                    <a:pt x="4743" y="640"/>
                    <a:pt x="1164" y="26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4125" y="989750"/>
              <a:ext cx="186000" cy="79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-184125" y="872975"/>
              <a:ext cx="336000" cy="117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5475" y="775000"/>
              <a:ext cx="1569900" cy="14799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