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200E4C-E4A2-4C7D-9577-22B17A1A139D}">
  <a:tblStyle styleId="{09200E4C-E4A2-4C7D-9577-22B17A1A1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757a206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7757a206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437252" y="665600"/>
            <a:ext cx="2064789" cy="1300200"/>
          </a:xfrm>
          <a:prstGeom prst="rect">
            <a:avLst/>
          </a:prstGeom>
          <a:noFill/>
          <a:ln w="571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775140" y="1301159"/>
            <a:ext cx="3337800" cy="1300200"/>
          </a:xfrm>
          <a:prstGeom prst="rect">
            <a:avLst/>
          </a:prstGeom>
          <a:noFill/>
          <a:ln w="571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550234" y="2836112"/>
            <a:ext cx="2241900" cy="1119600"/>
          </a:xfrm>
          <a:prstGeom prst="rect">
            <a:avLst/>
          </a:prstGeom>
          <a:noFill/>
          <a:ln w="571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57200" y="137943"/>
            <a:ext cx="8229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Hall-D Online Monitoring Architecture</a:t>
            </a:r>
            <a:endParaRPr sz="11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2192576" y="996729"/>
            <a:ext cx="905700" cy="6054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7"/>
          <p:cNvCxnSpPr>
            <a:stCxn id="191" idx="3"/>
            <a:endCxn id="189" idx="2"/>
          </p:cNvCxnSpPr>
          <p:nvPr/>
        </p:nvCxnSpPr>
        <p:spPr>
          <a:xfrm>
            <a:off x="1084398" y="869470"/>
            <a:ext cx="1108200" cy="505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92" name="Google Shape;192;p27"/>
          <p:cNvGrpSpPr/>
          <p:nvPr/>
        </p:nvGrpSpPr>
        <p:grpSpPr>
          <a:xfrm>
            <a:off x="4840802" y="1514233"/>
            <a:ext cx="1308129" cy="989730"/>
            <a:chOff x="562605" y="2777310"/>
            <a:chExt cx="1561200" cy="1575000"/>
          </a:xfrm>
        </p:grpSpPr>
        <p:sp>
          <p:nvSpPr>
            <p:cNvPr id="193" name="Google Shape;193;p27"/>
            <p:cNvSpPr/>
            <p:nvPr/>
          </p:nvSpPr>
          <p:spPr>
            <a:xfrm>
              <a:off x="562605" y="2777310"/>
              <a:ext cx="1561200" cy="157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460" y="68767"/>
                  </a:moveTo>
                  <a:cubicBezTo>
                    <a:pt x="105890" y="92283"/>
                    <a:pt x="83878" y="109143"/>
                    <a:pt x="58599" y="108490"/>
                  </a:cubicBezTo>
                  <a:cubicBezTo>
                    <a:pt x="33320" y="107837"/>
                    <a:pt x="12315" y="89867"/>
                    <a:pt x="9109" y="66150"/>
                  </a:cubicBezTo>
                  <a:cubicBezTo>
                    <a:pt x="5903" y="42433"/>
                    <a:pt x="21452" y="20045"/>
                    <a:pt x="45745" y="13402"/>
                  </a:cubicBezTo>
                  <a:cubicBezTo>
                    <a:pt x="70037" y="6759"/>
                    <a:pt x="95826" y="17842"/>
                    <a:pt x="106506" y="39515"/>
                  </a:cubicBezTo>
                  <a:lnTo>
                    <a:pt x="114794" y="38736"/>
                  </a:lnTo>
                  <a:lnTo>
                    <a:pt x="108402" y="55454"/>
                  </a:lnTo>
                  <a:lnTo>
                    <a:pt x="92153" y="40863"/>
                  </a:lnTo>
                  <a:lnTo>
                    <a:pt x="100356" y="40092"/>
                  </a:lnTo>
                  <a:cubicBezTo>
                    <a:pt x="89631" y="22400"/>
                    <a:pt x="66357" y="14226"/>
                    <a:pt x="45193" y="20717"/>
                  </a:cubicBezTo>
                  <a:cubicBezTo>
                    <a:pt x="24029" y="27208"/>
                    <a:pt x="11103" y="46486"/>
                    <a:pt x="14555" y="66409"/>
                  </a:cubicBezTo>
                  <a:cubicBezTo>
                    <a:pt x="18008" y="86331"/>
                    <a:pt x="36840" y="101130"/>
                    <a:pt x="59190" y="101485"/>
                  </a:cubicBezTo>
                  <a:cubicBezTo>
                    <a:pt x="81541" y="101840"/>
                    <a:pt x="100938" y="87648"/>
                    <a:pt x="105166" y="67848"/>
                  </a:cubicBezTo>
                  <a:close/>
                </a:path>
              </a:pathLst>
            </a:cu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38" scaled="0"/>
            </a:gra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14840" y="2976576"/>
              <a:ext cx="1032900" cy="11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AF97D3"/>
                  </a:solidFill>
                  <a:latin typeface="Calibri"/>
                  <a:ea typeface="Calibri"/>
                  <a:cs typeface="Calibri"/>
                  <a:sym typeface="Calibri"/>
                </a:rPr>
                <a:t>ET</a:t>
              </a:r>
              <a:endParaRPr sz="4000" b="1">
                <a:solidFill>
                  <a:srgbClr val="AF97D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7"/>
          <p:cNvSpPr/>
          <p:nvPr/>
        </p:nvSpPr>
        <p:spPr>
          <a:xfrm>
            <a:off x="6980419" y="1700312"/>
            <a:ext cx="905700" cy="60540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38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7"/>
          <p:cNvCxnSpPr>
            <a:stCxn id="193" idx="0"/>
            <a:endCxn id="195" idx="2"/>
          </p:cNvCxnSpPr>
          <p:nvPr/>
        </p:nvCxnSpPr>
        <p:spPr>
          <a:xfrm>
            <a:off x="6016099" y="2077618"/>
            <a:ext cx="964200" cy="1200"/>
          </a:xfrm>
          <a:prstGeom prst="straightConnector1">
            <a:avLst/>
          </a:prstGeom>
          <a:noFill/>
          <a:ln w="76200" cap="flat" cmpd="sng">
            <a:solidFill>
              <a:srgbClr val="5F497A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7" name="Google Shape;197;p27"/>
          <p:cNvCxnSpPr/>
          <p:nvPr/>
        </p:nvCxnSpPr>
        <p:spPr>
          <a:xfrm>
            <a:off x="3089291" y="1330037"/>
            <a:ext cx="1270800" cy="464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8" name="Google Shape;198;p27"/>
          <p:cNvCxnSpPr/>
          <p:nvPr/>
        </p:nvCxnSpPr>
        <p:spPr>
          <a:xfrm flipH="1">
            <a:off x="2128934" y="2753458"/>
            <a:ext cx="1305600" cy="476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199" name="Google Shape;199;p27"/>
          <p:cNvGrpSpPr/>
          <p:nvPr/>
        </p:nvGrpSpPr>
        <p:grpSpPr>
          <a:xfrm>
            <a:off x="1052141" y="2934845"/>
            <a:ext cx="1308129" cy="989730"/>
            <a:chOff x="562605" y="2777310"/>
            <a:chExt cx="1561200" cy="1575000"/>
          </a:xfrm>
        </p:grpSpPr>
        <p:sp>
          <p:nvSpPr>
            <p:cNvPr id="200" name="Google Shape;200;p27"/>
            <p:cNvSpPr/>
            <p:nvPr/>
          </p:nvSpPr>
          <p:spPr>
            <a:xfrm>
              <a:off x="562605" y="2777310"/>
              <a:ext cx="1561200" cy="157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460" y="68767"/>
                  </a:moveTo>
                  <a:cubicBezTo>
                    <a:pt x="105890" y="92283"/>
                    <a:pt x="83878" y="109143"/>
                    <a:pt x="58599" y="108490"/>
                  </a:cubicBezTo>
                  <a:cubicBezTo>
                    <a:pt x="33320" y="107837"/>
                    <a:pt x="12315" y="89867"/>
                    <a:pt x="9109" y="66150"/>
                  </a:cubicBezTo>
                  <a:cubicBezTo>
                    <a:pt x="5903" y="42433"/>
                    <a:pt x="21452" y="20045"/>
                    <a:pt x="45745" y="13402"/>
                  </a:cubicBezTo>
                  <a:cubicBezTo>
                    <a:pt x="70037" y="6759"/>
                    <a:pt x="95826" y="17842"/>
                    <a:pt x="106506" y="39515"/>
                  </a:cubicBezTo>
                  <a:lnTo>
                    <a:pt x="114794" y="38736"/>
                  </a:lnTo>
                  <a:lnTo>
                    <a:pt x="108402" y="55454"/>
                  </a:lnTo>
                  <a:lnTo>
                    <a:pt x="92153" y="40863"/>
                  </a:lnTo>
                  <a:lnTo>
                    <a:pt x="100356" y="40092"/>
                  </a:lnTo>
                  <a:cubicBezTo>
                    <a:pt x="89631" y="22400"/>
                    <a:pt x="66357" y="14226"/>
                    <a:pt x="45193" y="20717"/>
                  </a:cubicBezTo>
                  <a:cubicBezTo>
                    <a:pt x="24029" y="27208"/>
                    <a:pt x="11103" y="46486"/>
                    <a:pt x="14555" y="66409"/>
                  </a:cubicBezTo>
                  <a:cubicBezTo>
                    <a:pt x="18008" y="86331"/>
                    <a:pt x="36840" y="101130"/>
                    <a:pt x="59190" y="101485"/>
                  </a:cubicBezTo>
                  <a:cubicBezTo>
                    <a:pt x="81541" y="101840"/>
                    <a:pt x="100938" y="87648"/>
                    <a:pt x="105166" y="67848"/>
                  </a:cubicBezTo>
                  <a:close/>
                </a:path>
              </a:pathLst>
            </a:cu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38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814840" y="2976576"/>
              <a:ext cx="1032900" cy="11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ET</a:t>
              </a:r>
              <a:endParaRPr sz="4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2" name="Google Shape;202;p27"/>
          <p:cNvCxnSpPr/>
          <p:nvPr/>
        </p:nvCxnSpPr>
        <p:spPr>
          <a:xfrm flipH="1">
            <a:off x="3330736" y="2218592"/>
            <a:ext cx="1721400" cy="6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27"/>
          <p:cNvSpPr txBox="1"/>
          <p:nvPr/>
        </p:nvSpPr>
        <p:spPr>
          <a:xfrm>
            <a:off x="1477225" y="679900"/>
            <a:ext cx="213388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</a:t>
            </a:r>
            <a:r>
              <a:rPr lang="en" b="1" i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raid3/</a:t>
            </a:r>
            <a:r>
              <a:rPr lang="en-US" b="1" i="1" dirty="0" err="1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gluonraid</a:t>
            </a:r>
            <a:r>
              <a:rPr lang="en" b="1" i="1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1400" b="1" i="1" dirty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696701" y="1330025"/>
            <a:ext cx="2189418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 smtClean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gluonraid</a:t>
            </a:r>
            <a:r>
              <a:rPr lang="en" b="1" i="1" dirty="0" smtClean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3/</a:t>
            </a:r>
            <a:r>
              <a:rPr lang="en-US" b="1" i="1" dirty="0" err="1" smtClean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gluonraid</a:t>
            </a:r>
            <a:r>
              <a:rPr lang="en" b="1" i="1" dirty="0" smtClean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1400" b="1" i="1" dirty="0">
              <a:solidFill>
                <a:srgbClr val="C050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271959" y="2818576"/>
            <a:ext cx="891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gluon47</a:t>
            </a:r>
            <a:endParaRPr sz="1400" b="1" i="1">
              <a:solidFill>
                <a:srgbClr val="C050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6" name="Google Shape;206;p27"/>
          <p:cNvCxnSpPr>
            <a:stCxn id="200" idx="0"/>
            <a:endCxn id="207" idx="1"/>
          </p:cNvCxnSpPr>
          <p:nvPr/>
        </p:nvCxnSpPr>
        <p:spPr>
          <a:xfrm rot="10800000" flipH="1">
            <a:off x="2227437" y="3149031"/>
            <a:ext cx="1274700" cy="349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08" name="Google Shape;208;p27"/>
          <p:cNvCxnSpPr/>
          <p:nvPr/>
        </p:nvCxnSpPr>
        <p:spPr>
          <a:xfrm>
            <a:off x="4246033" y="1758950"/>
            <a:ext cx="765900" cy="2838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9" name="Google Shape;209;p27"/>
          <p:cNvSpPr txBox="1"/>
          <p:nvPr/>
        </p:nvSpPr>
        <p:spPr>
          <a:xfrm>
            <a:off x="3611106" y="4504775"/>
            <a:ext cx="2775358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gluon100 – </a:t>
            </a:r>
            <a:r>
              <a:rPr lang="en" sz="1600" b="1" i="1" dirty="0" smtClean="0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gluon117</a:t>
            </a:r>
            <a:endParaRPr sz="1000" b="1" i="1" dirty="0">
              <a:solidFill>
                <a:srgbClr val="C050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3502042" y="2978652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3502042" y="3368806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502042" y="3758960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502042" y="4149113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512386" y="2978652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512386" y="3368806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512386" y="3758960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4512386" y="4149113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528465" y="2978652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528465" y="3368806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528465" y="3758960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5528465" y="4149113"/>
            <a:ext cx="858000" cy="340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 sz="1800"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7"/>
          <p:cNvCxnSpPr>
            <a:stCxn id="200" idx="0"/>
            <a:endCxn id="210" idx="1"/>
          </p:cNvCxnSpPr>
          <p:nvPr/>
        </p:nvCxnSpPr>
        <p:spPr>
          <a:xfrm>
            <a:off x="2227437" y="3498231"/>
            <a:ext cx="1274700" cy="41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2" name="Google Shape;222;p27"/>
          <p:cNvCxnSpPr>
            <a:stCxn id="200" idx="0"/>
            <a:endCxn id="211" idx="1"/>
          </p:cNvCxnSpPr>
          <p:nvPr/>
        </p:nvCxnSpPr>
        <p:spPr>
          <a:xfrm>
            <a:off x="2227437" y="3498231"/>
            <a:ext cx="1274700" cy="431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27"/>
          <p:cNvCxnSpPr>
            <a:stCxn id="200" idx="0"/>
            <a:endCxn id="212" idx="1"/>
          </p:cNvCxnSpPr>
          <p:nvPr/>
        </p:nvCxnSpPr>
        <p:spPr>
          <a:xfrm>
            <a:off x="2227437" y="3498231"/>
            <a:ext cx="1274700" cy="82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4" name="Google Shape;224;p27"/>
          <p:cNvSpPr/>
          <p:nvPr/>
        </p:nvSpPr>
        <p:spPr>
          <a:xfrm>
            <a:off x="6990050" y="2819409"/>
            <a:ext cx="1682700" cy="3777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RootSpy GUI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990046" y="3317081"/>
            <a:ext cx="1682700" cy="377700"/>
          </a:xfrm>
          <a:prstGeom prst="rect">
            <a:avLst/>
          </a:prstGeom>
          <a:gradFill>
            <a:gsLst>
              <a:gs pos="0">
                <a:srgbClr val="4F6128"/>
              </a:gs>
              <a:gs pos="100000">
                <a:srgbClr val="C2D59B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RSArchiver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7"/>
          <p:cNvCxnSpPr>
            <a:stCxn id="217" idx="3"/>
            <a:endCxn id="224" idx="1"/>
          </p:cNvCxnSpPr>
          <p:nvPr/>
        </p:nvCxnSpPr>
        <p:spPr>
          <a:xfrm rot="10800000" flipH="1">
            <a:off x="6386465" y="3008352"/>
            <a:ext cx="603600" cy="140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7" name="Google Shape;227;p27"/>
          <p:cNvCxnSpPr>
            <a:stCxn id="217" idx="3"/>
            <a:endCxn id="224" idx="1"/>
          </p:cNvCxnSpPr>
          <p:nvPr/>
        </p:nvCxnSpPr>
        <p:spPr>
          <a:xfrm rot="10800000" flipH="1">
            <a:off x="6386465" y="3008352"/>
            <a:ext cx="603600" cy="140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8" name="Google Shape;228;p27"/>
          <p:cNvCxnSpPr>
            <a:stCxn id="218" idx="3"/>
            <a:endCxn id="224" idx="1"/>
          </p:cNvCxnSpPr>
          <p:nvPr/>
        </p:nvCxnSpPr>
        <p:spPr>
          <a:xfrm rot="10800000" flipH="1">
            <a:off x="6386465" y="3008206"/>
            <a:ext cx="603600" cy="53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9" name="Google Shape;229;p27"/>
          <p:cNvCxnSpPr>
            <a:stCxn id="220" idx="3"/>
            <a:endCxn id="224" idx="1"/>
          </p:cNvCxnSpPr>
          <p:nvPr/>
        </p:nvCxnSpPr>
        <p:spPr>
          <a:xfrm rot="10800000" flipH="1">
            <a:off x="6386465" y="3008213"/>
            <a:ext cx="603600" cy="1311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27"/>
          <p:cNvCxnSpPr>
            <a:stCxn id="217" idx="3"/>
            <a:endCxn id="225" idx="1"/>
          </p:cNvCxnSpPr>
          <p:nvPr/>
        </p:nvCxnSpPr>
        <p:spPr>
          <a:xfrm>
            <a:off x="6386465" y="3149052"/>
            <a:ext cx="603600" cy="357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27"/>
          <p:cNvCxnSpPr>
            <a:stCxn id="219" idx="3"/>
            <a:endCxn id="225" idx="1"/>
          </p:cNvCxnSpPr>
          <p:nvPr/>
        </p:nvCxnSpPr>
        <p:spPr>
          <a:xfrm rot="10800000" flipH="1">
            <a:off x="6386465" y="3506060"/>
            <a:ext cx="603600" cy="423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2" name="Google Shape;232;p27"/>
          <p:cNvCxnSpPr>
            <a:stCxn id="218" idx="3"/>
            <a:endCxn id="225" idx="1"/>
          </p:cNvCxnSpPr>
          <p:nvPr/>
        </p:nvCxnSpPr>
        <p:spPr>
          <a:xfrm rot="10800000" flipH="1">
            <a:off x="6386465" y="3505906"/>
            <a:ext cx="603600" cy="33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3" name="Google Shape;233;p27"/>
          <p:cNvCxnSpPr>
            <a:stCxn id="220" idx="3"/>
            <a:endCxn id="234" idx="1"/>
          </p:cNvCxnSpPr>
          <p:nvPr/>
        </p:nvCxnSpPr>
        <p:spPr>
          <a:xfrm>
            <a:off x="6386465" y="4319513"/>
            <a:ext cx="603600" cy="18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5" name="Google Shape;235;p27"/>
          <p:cNvSpPr/>
          <p:nvPr/>
        </p:nvSpPr>
        <p:spPr>
          <a:xfrm>
            <a:off x="6990050" y="3814753"/>
            <a:ext cx="1682700" cy="3777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RSTimeSeries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990050" y="4312425"/>
            <a:ext cx="1682700" cy="377700"/>
          </a:xfrm>
          <a:prstGeom prst="rect">
            <a:avLst/>
          </a:prstGeom>
          <a:gradFill>
            <a:gsLst>
              <a:gs pos="0">
                <a:srgbClr val="2C68B2"/>
              </a:gs>
              <a:gs pos="100000">
                <a:srgbClr val="162B46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RSelog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7"/>
          <p:cNvCxnSpPr>
            <a:stCxn id="219" idx="3"/>
            <a:endCxn id="224" idx="1"/>
          </p:cNvCxnSpPr>
          <p:nvPr/>
        </p:nvCxnSpPr>
        <p:spPr>
          <a:xfrm rot="10800000" flipH="1">
            <a:off x="6386465" y="3008360"/>
            <a:ext cx="603600" cy="92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7" name="Google Shape;237;p27"/>
          <p:cNvCxnSpPr>
            <a:stCxn id="220" idx="3"/>
            <a:endCxn id="225" idx="1"/>
          </p:cNvCxnSpPr>
          <p:nvPr/>
        </p:nvCxnSpPr>
        <p:spPr>
          <a:xfrm rot="10800000" flipH="1">
            <a:off x="6386465" y="3505913"/>
            <a:ext cx="603600" cy="81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8" name="Google Shape;238;p27"/>
          <p:cNvCxnSpPr>
            <a:stCxn id="217" idx="3"/>
            <a:endCxn id="235" idx="1"/>
          </p:cNvCxnSpPr>
          <p:nvPr/>
        </p:nvCxnSpPr>
        <p:spPr>
          <a:xfrm>
            <a:off x="6386465" y="3149052"/>
            <a:ext cx="603600" cy="85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9" name="Google Shape;239;p27"/>
          <p:cNvCxnSpPr>
            <a:stCxn id="218" idx="3"/>
            <a:endCxn id="235" idx="1"/>
          </p:cNvCxnSpPr>
          <p:nvPr/>
        </p:nvCxnSpPr>
        <p:spPr>
          <a:xfrm>
            <a:off x="6386465" y="3539206"/>
            <a:ext cx="603600" cy="464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0" name="Google Shape;240;p27"/>
          <p:cNvCxnSpPr>
            <a:stCxn id="219" idx="3"/>
            <a:endCxn id="235" idx="1"/>
          </p:cNvCxnSpPr>
          <p:nvPr/>
        </p:nvCxnSpPr>
        <p:spPr>
          <a:xfrm>
            <a:off x="6386465" y="3929360"/>
            <a:ext cx="603600" cy="74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1" name="Google Shape;241;p27"/>
          <p:cNvCxnSpPr>
            <a:stCxn id="220" idx="3"/>
            <a:endCxn id="235" idx="1"/>
          </p:cNvCxnSpPr>
          <p:nvPr/>
        </p:nvCxnSpPr>
        <p:spPr>
          <a:xfrm rot="10800000" flipH="1">
            <a:off x="6386465" y="4003613"/>
            <a:ext cx="603600" cy="31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2" name="Google Shape;242;p27"/>
          <p:cNvCxnSpPr>
            <a:stCxn id="219" idx="3"/>
            <a:endCxn id="234" idx="1"/>
          </p:cNvCxnSpPr>
          <p:nvPr/>
        </p:nvCxnSpPr>
        <p:spPr>
          <a:xfrm>
            <a:off x="6386465" y="3929360"/>
            <a:ext cx="603600" cy="57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3" name="Google Shape;243;p27"/>
          <p:cNvCxnSpPr>
            <a:stCxn id="218" idx="3"/>
            <a:endCxn id="234" idx="1"/>
          </p:cNvCxnSpPr>
          <p:nvPr/>
        </p:nvCxnSpPr>
        <p:spPr>
          <a:xfrm>
            <a:off x="6386465" y="3539206"/>
            <a:ext cx="603600" cy="96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4" name="Google Shape;244;p27"/>
          <p:cNvCxnSpPr>
            <a:stCxn id="217" idx="3"/>
            <a:endCxn id="234" idx="1"/>
          </p:cNvCxnSpPr>
          <p:nvPr/>
        </p:nvCxnSpPr>
        <p:spPr>
          <a:xfrm>
            <a:off x="6386465" y="3149052"/>
            <a:ext cx="603600" cy="1352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1" name="Google Shape;191;p27"/>
          <p:cNvSpPr/>
          <p:nvPr/>
        </p:nvSpPr>
        <p:spPr>
          <a:xfrm>
            <a:off x="480798" y="778570"/>
            <a:ext cx="603600" cy="18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480798" y="1007170"/>
            <a:ext cx="603600" cy="18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480798" y="1235770"/>
            <a:ext cx="603600" cy="18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80798" y="1464370"/>
            <a:ext cx="603600" cy="18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480798" y="1692970"/>
            <a:ext cx="603600" cy="18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DC3D6"/>
              </a:gs>
              <a:gs pos="100000">
                <a:srgbClr val="39839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DC</a:t>
            </a:r>
            <a:endParaRPr b="1" i="1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7"/>
          <p:cNvCxnSpPr>
            <a:stCxn id="245" idx="3"/>
            <a:endCxn id="189" idx="2"/>
          </p:cNvCxnSpPr>
          <p:nvPr/>
        </p:nvCxnSpPr>
        <p:spPr>
          <a:xfrm>
            <a:off x="1084398" y="1098070"/>
            <a:ext cx="1108200" cy="276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0" name="Google Shape;250;p27"/>
          <p:cNvCxnSpPr>
            <a:stCxn id="246" idx="3"/>
            <a:endCxn id="189" idx="2"/>
          </p:cNvCxnSpPr>
          <p:nvPr/>
        </p:nvCxnSpPr>
        <p:spPr>
          <a:xfrm>
            <a:off x="1084398" y="1326670"/>
            <a:ext cx="1108200" cy="48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1" name="Google Shape;251;p27"/>
          <p:cNvCxnSpPr>
            <a:stCxn id="247" idx="3"/>
            <a:endCxn id="189" idx="2"/>
          </p:cNvCxnSpPr>
          <p:nvPr/>
        </p:nvCxnSpPr>
        <p:spPr>
          <a:xfrm rot="10800000" flipH="1">
            <a:off x="1084398" y="1374970"/>
            <a:ext cx="1108200" cy="1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2" name="Google Shape;252;p27"/>
          <p:cNvCxnSpPr>
            <a:stCxn id="248" idx="3"/>
            <a:endCxn id="189" idx="2"/>
          </p:cNvCxnSpPr>
          <p:nvPr/>
        </p:nvCxnSpPr>
        <p:spPr>
          <a:xfrm rot="10800000" flipH="1">
            <a:off x="1084398" y="1374970"/>
            <a:ext cx="1108200" cy="408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53" name="Google Shape;253;p27"/>
          <p:cNvGrpSpPr/>
          <p:nvPr/>
        </p:nvGrpSpPr>
        <p:grpSpPr>
          <a:xfrm>
            <a:off x="4246033" y="708339"/>
            <a:ext cx="1168567" cy="427061"/>
            <a:chOff x="4450400" y="708339"/>
            <a:chExt cx="964200" cy="427061"/>
          </a:xfrm>
        </p:grpSpPr>
        <p:sp>
          <p:nvSpPr>
            <p:cNvPr id="254" name="Google Shape;254;p27"/>
            <p:cNvSpPr/>
            <p:nvPr/>
          </p:nvSpPr>
          <p:spPr>
            <a:xfrm>
              <a:off x="4450400" y="726500"/>
              <a:ext cx="964200" cy="408900"/>
            </a:xfrm>
            <a:prstGeom prst="decagon">
              <a:avLst>
                <a:gd name="vf" fmla="val 105146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 txBox="1"/>
            <p:nvPr/>
          </p:nvSpPr>
          <p:spPr>
            <a:xfrm>
              <a:off x="4583149" y="708339"/>
              <a:ext cx="6987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latin typeface="Calibri"/>
                  <a:ea typeface="Calibri"/>
                  <a:cs typeface="Calibri"/>
                  <a:sym typeface="Calibri"/>
                </a:rPr>
                <a:t>hdBOR</a:t>
              </a:r>
              <a:endParaRPr sz="18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5631499" y="667522"/>
            <a:ext cx="1257497" cy="450177"/>
            <a:chOff x="4450400" y="685223"/>
            <a:chExt cx="964200" cy="450177"/>
          </a:xfrm>
        </p:grpSpPr>
        <p:sp>
          <p:nvSpPr>
            <p:cNvPr id="257" name="Google Shape;257;p27"/>
            <p:cNvSpPr/>
            <p:nvPr/>
          </p:nvSpPr>
          <p:spPr>
            <a:xfrm>
              <a:off x="4450400" y="726500"/>
              <a:ext cx="964200" cy="408900"/>
            </a:xfrm>
            <a:prstGeom prst="decagon">
              <a:avLst>
                <a:gd name="vf" fmla="val 105146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>
              <a:off x="4560752" y="685223"/>
              <a:ext cx="8313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Calibri"/>
                  <a:ea typeface="Calibri"/>
                  <a:cs typeface="Calibri"/>
                  <a:sym typeface="Calibri"/>
                </a:rPr>
                <a:t>epics2et</a:t>
              </a:r>
              <a:endParaRPr sz="18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27"/>
          <p:cNvCxnSpPr>
            <a:stCxn id="254" idx="3"/>
            <a:endCxn id="194" idx="0"/>
          </p:cNvCxnSpPr>
          <p:nvPr/>
        </p:nvCxnSpPr>
        <p:spPr>
          <a:xfrm>
            <a:off x="5010870" y="1135400"/>
            <a:ext cx="474014" cy="5040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7"/>
          <p:cNvCxnSpPr>
            <a:stCxn id="257" idx="4"/>
            <a:endCxn id="194" idx="0"/>
          </p:cNvCxnSpPr>
          <p:nvPr/>
        </p:nvCxnSpPr>
        <p:spPr>
          <a:xfrm flipH="1">
            <a:off x="5484884" y="1117699"/>
            <a:ext cx="581070" cy="5217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Simple Light</vt:lpstr>
      <vt:lpstr>Office Theme</vt:lpstr>
      <vt:lpstr>Hall-D Online Monitoring Architecture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Hall-D Online Monitoring Architecture</dc:title>
  <cp:lastModifiedBy>David Lawrence</cp:lastModifiedBy>
  <cp:revision>2</cp:revision>
  <dcterms:modified xsi:type="dcterms:W3CDTF">2020-01-25T14:46:52Z</dcterms:modified>
</cp:coreProperties>
</file>