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2E8E-FF0C-1146-B270-F1DC32B65F8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7AFF-C4DF-1B47-86E0-D1C71516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D1031C9-6CBB-0D49-B202-FCB403B8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2399" t="9736" r="24804" b="17241"/>
          <a:stretch>
            <a:fillRect/>
          </a:stretch>
        </p:blipFill>
        <p:spPr bwMode="auto">
          <a:xfrm>
            <a:off x="2776136" y="1243763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F547B-14CB-1A43-942D-90D373A4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0588" t="11359" r="18824" b="15618"/>
          <a:stretch>
            <a:fillRect/>
          </a:stretch>
        </p:blipFill>
        <p:spPr bwMode="auto">
          <a:xfrm>
            <a:off x="490136" y="710363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53A51-04F9-4643-9982-8407D3E64B84}"/>
              </a:ext>
            </a:extLst>
          </p:cNvPr>
          <p:cNvSpPr/>
          <p:nvPr/>
        </p:nvSpPr>
        <p:spPr bwMode="auto">
          <a:xfrm>
            <a:off x="2547536" y="1777163"/>
            <a:ext cx="838200" cy="685800"/>
          </a:xfrm>
          <a:prstGeom prst="rect">
            <a:avLst/>
          </a:prstGeom>
          <a:noFill/>
          <a:ln w="28575" cap="flat" cmpd="sng" algn="ctr">
            <a:solidFill>
              <a:srgbClr val="FF00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5736C-609D-D342-861A-2DC03DC75E46}"/>
              </a:ext>
            </a:extLst>
          </p:cNvPr>
          <p:cNvSpPr txBox="1"/>
          <p:nvPr/>
        </p:nvSpPr>
        <p:spPr>
          <a:xfrm>
            <a:off x="3766736" y="5510963"/>
            <a:ext cx="182880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Light guides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75846-FF01-4E49-AAB4-BFFA22CB9C22}"/>
              </a:ext>
            </a:extLst>
          </p:cNvPr>
          <p:cNvSpPr txBox="1"/>
          <p:nvPr/>
        </p:nvSpPr>
        <p:spPr>
          <a:xfrm>
            <a:off x="4757336" y="4444163"/>
            <a:ext cx="1828800" cy="64633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FF00"/>
                </a:solidFill>
                <a:latin typeface="Comic Sans MS" pitchFamily="66" charset="0"/>
              </a:rPr>
              <a:t>SiPM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 light sensors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E82B0-0AC3-A449-A562-682D544E3EA3}"/>
              </a:ext>
            </a:extLst>
          </p:cNvPr>
          <p:cNvSpPr txBox="1"/>
          <p:nvPr/>
        </p:nvSpPr>
        <p:spPr>
          <a:xfrm>
            <a:off x="6128936" y="3529763"/>
            <a:ext cx="236220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Readout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D50DC-94D1-C447-9876-9E541DB711AB}"/>
              </a:ext>
            </a:extLst>
          </p:cNvPr>
          <p:cNvSpPr txBox="1"/>
          <p:nvPr/>
        </p:nvSpPr>
        <p:spPr>
          <a:xfrm>
            <a:off x="1404536" y="1853363"/>
            <a:ext cx="1219200" cy="36933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5938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2019-10-29T20:36:55Z</dcterms:created>
  <dcterms:modified xsi:type="dcterms:W3CDTF">2019-10-29T20:39:49Z</dcterms:modified>
</cp:coreProperties>
</file>