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20"/>
  </p:normalViewPr>
  <p:slideViewPr>
    <p:cSldViewPr snapToGrid="0">
      <p:cViewPr varScale="1">
        <p:scale>
          <a:sx n="207" d="100"/>
          <a:sy n="207" d="100"/>
        </p:scale>
        <p:origin x="5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497A-68FF-308C-A822-A32B63427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69CD6-057A-88B8-188F-41EE648B0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1E7F4-06C2-92B5-C916-6BC260D7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6E0D-6B86-716B-DBD9-1CDFE24C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1EEB-39FA-DF0E-CC79-547C11CA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09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BD03-194A-7D1D-4A77-9311C704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D4E62-970A-B8E9-DA65-4F83D56CE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35BD7-C903-E98E-5994-5852919B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4098-A059-39F0-EEBE-7DF3DC33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025-222D-5BAF-E905-A6F70D60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099B4-704E-BDCE-622C-3C86D1F6B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0FC38-B532-F40B-C065-EAD8E4FBE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A716-533F-CFAC-0F13-E3F1BDA9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B7F7-4C93-4715-05A9-FE294CB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E121-0BAE-0DAD-EDF2-22FD5AD7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53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B747-D884-0275-EB85-2ADF5BFD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63F6C-7EE9-E59D-E939-A5AF095B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6DF7-549A-C5FE-A7E4-9A923D7A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AF2D-8538-6DA5-BB70-9929A4AB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7003-425A-EC35-E521-B4CEC7EB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67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684D-DEA6-4CE5-BCB4-EDC13524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0AE39-2B2B-D1DA-FDF1-1124F641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D6EC0-522E-DBBF-E46A-AEE4E382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CE8C-BA59-D028-88BB-1CA82E06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DC75-96A0-F636-CB87-9BB70B3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32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AAD0-6602-A8A1-7C37-5E3A2A43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9AC8-4756-2648-84F3-43854CA0A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AC3A2-5808-F774-615F-53D8D0F5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7C9F2-C273-5C15-6846-448F27D5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5590-2F27-6662-6C95-2170FD34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B8C8E-8F9A-6AB5-8C98-0E18D5F1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38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B9B2-1ADD-62C6-5296-DB7CA4DE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FFF5-4C55-3527-8EAA-47136A51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01F05-4A5E-E57D-A554-41F7D94D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BE406-00EA-BC79-7DC4-A0733F65B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DE621-7206-98FC-838D-9B03EC365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124C6-597A-0BEE-748F-1806F5A9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329DF-1167-BD90-3EEC-16A8ADBD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9773A-51A9-7D73-2DB6-EE6FB5D7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96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D462-3989-1C5D-0A05-3D55FFEC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D96F9-EC4B-FB2F-FDA2-A7CB10DF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0D2F9-3046-D868-67A2-307CB648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4CE12-AB76-F252-8E9A-1CD78F8B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76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269AE-B2E7-74A1-DEC8-0C137B2E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FA3B8-E7F0-52C4-2E35-A83F4FDD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2EAD-AE0E-BF74-0651-223F4D71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520E-31FE-C3BB-DEC5-2AF63C8B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41D0-CA6D-5B56-CE02-C44E12AF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CB5CA-8DCB-09F4-9001-4B2DFA693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FB9F3-6220-A770-B444-2324EBEA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90B9-062F-F2AF-01E3-405A4635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D78A5-7B4A-8E7E-2DE8-34A92CAB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0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4DE6-01EA-8AC1-EAFF-7AF7E85F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03657-02A4-1906-28E9-C6F850DE2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54EBD-B5E8-2102-C0B8-85123CB3C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20899-E87C-3B2B-F307-38782447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5FE71-958F-E149-2E1E-43901F19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1573C-60CB-535B-A34F-589F0F7D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66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A02F4-48E5-8BD3-CA35-9A3F7A1A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3482B-91CB-2A4D-B7B3-EEBB32DAE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B593-996A-411D-01AC-379BD3683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038B-0C8C-1B5B-4227-B3254995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F218-FBF3-020A-B15E-FA96F00B9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3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E94316-36C9-8DB1-FEE7-C5EC91B67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49746"/>
              </p:ext>
            </p:extLst>
          </p:nvPr>
        </p:nvGraphicFramePr>
        <p:xfrm>
          <a:off x="2174448" y="365379"/>
          <a:ext cx="2392715" cy="52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43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6381633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408064819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95453132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67622413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376B121-2A89-4C51-8660-8A072EECE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30710"/>
              </p:ext>
            </p:extLst>
          </p:nvPr>
        </p:nvGraphicFramePr>
        <p:xfrm>
          <a:off x="6547583" y="370439"/>
          <a:ext cx="19140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09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  <a:gridCol w="478509">
                  <a:extLst>
                    <a:ext uri="{9D8B030D-6E8A-4147-A177-3AD203B41FA5}">
                      <a16:colId xmlns:a16="http://schemas.microsoft.com/office/drawing/2014/main" val="3638163335"/>
                    </a:ext>
                  </a:extLst>
                </a:gridCol>
                <a:gridCol w="478509">
                  <a:extLst>
                    <a:ext uri="{9D8B030D-6E8A-4147-A177-3AD203B41FA5}">
                      <a16:colId xmlns:a16="http://schemas.microsoft.com/office/drawing/2014/main" val="4080648191"/>
                    </a:ext>
                  </a:extLst>
                </a:gridCol>
                <a:gridCol w="478509">
                  <a:extLst>
                    <a:ext uri="{9D8B030D-6E8A-4147-A177-3AD203B41FA5}">
                      <a16:colId xmlns:a16="http://schemas.microsoft.com/office/drawing/2014/main" val="3954531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69BFEB0-1FEE-7BDA-B84A-37FEE70FA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90673"/>
              </p:ext>
            </p:extLst>
          </p:nvPr>
        </p:nvGraphicFramePr>
        <p:xfrm>
          <a:off x="2180613" y="1612152"/>
          <a:ext cx="191417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43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6381633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408064819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954531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9B6FB36-5FFB-6F4A-DED0-CBAD89CED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65363"/>
              </p:ext>
            </p:extLst>
          </p:nvPr>
        </p:nvGraphicFramePr>
        <p:xfrm>
          <a:off x="2174448" y="2874025"/>
          <a:ext cx="239271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43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6381633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408064819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95453132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67622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A82FC25-E46F-AC9F-737A-58CA9070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1552"/>
              </p:ext>
            </p:extLst>
          </p:nvPr>
        </p:nvGraphicFramePr>
        <p:xfrm>
          <a:off x="6534797" y="2878240"/>
          <a:ext cx="47850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09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B2FB25B-5E07-180E-270A-AFA9FCEFB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21511"/>
              </p:ext>
            </p:extLst>
          </p:nvPr>
        </p:nvGraphicFramePr>
        <p:xfrm>
          <a:off x="6056254" y="1612152"/>
          <a:ext cx="47854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43">
                  <a:extLst>
                    <a:ext uri="{9D8B030D-6E8A-4147-A177-3AD203B41FA5}">
                      <a16:colId xmlns:a16="http://schemas.microsoft.com/office/drawing/2014/main" val="67622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sp>
        <p:nvSpPr>
          <p:cNvPr id="16" name="Right Arrow 15">
            <a:extLst>
              <a:ext uri="{FF2B5EF4-FFF2-40B4-BE49-F238E27FC236}">
                <a16:creationId xmlns:a16="http://schemas.microsoft.com/office/drawing/2014/main" id="{CA20620F-3FF3-CC84-2743-494634CF00A8}"/>
              </a:ext>
            </a:extLst>
          </p:cNvPr>
          <p:cNvSpPr/>
          <p:nvPr/>
        </p:nvSpPr>
        <p:spPr>
          <a:xfrm>
            <a:off x="4814785" y="1617476"/>
            <a:ext cx="52200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8F149C-B60D-D67B-5E81-9C5BC7FA282D}"/>
              </a:ext>
            </a:extLst>
          </p:cNvPr>
          <p:cNvSpPr txBox="1"/>
          <p:nvPr/>
        </p:nvSpPr>
        <p:spPr>
          <a:xfrm>
            <a:off x="0" y="365379"/>
            <a:ext cx="14544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 err="1"/>
              <a:t>concat</a:t>
            </a:r>
            <a:endParaRPr lang="en-CA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ADB919-1CA4-1BDF-5CA3-15D89D2DB9C4}"/>
              </a:ext>
            </a:extLst>
          </p:cNvPr>
          <p:cNvSpPr txBox="1"/>
          <p:nvPr/>
        </p:nvSpPr>
        <p:spPr>
          <a:xfrm>
            <a:off x="0" y="1609622"/>
            <a:ext cx="14544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/>
              <a:t>pop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3C7A05-9248-E40F-E9FA-B5C5D8EF806F}"/>
              </a:ext>
            </a:extLst>
          </p:cNvPr>
          <p:cNvSpPr txBox="1"/>
          <p:nvPr/>
        </p:nvSpPr>
        <p:spPr>
          <a:xfrm>
            <a:off x="0" y="2870344"/>
            <a:ext cx="14544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/>
              <a:t>push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888B49-FEC3-E038-5584-8770C2A79A59}"/>
              </a:ext>
            </a:extLst>
          </p:cNvPr>
          <p:cNvSpPr txBox="1"/>
          <p:nvPr/>
        </p:nvSpPr>
        <p:spPr>
          <a:xfrm>
            <a:off x="0" y="4117502"/>
            <a:ext cx="14544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/>
              <a:t>shift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DECE8C-83EA-E255-A0FC-E4A0009F81AD}"/>
              </a:ext>
            </a:extLst>
          </p:cNvPr>
          <p:cNvSpPr/>
          <p:nvPr/>
        </p:nvSpPr>
        <p:spPr>
          <a:xfrm>
            <a:off x="1454448" y="266989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68B552-8618-6215-808B-474E952110F8}"/>
              </a:ext>
            </a:extLst>
          </p:cNvPr>
          <p:cNvSpPr/>
          <p:nvPr/>
        </p:nvSpPr>
        <p:spPr>
          <a:xfrm>
            <a:off x="4567163" y="266989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F2DD77-49EA-C3CA-E54F-148C65658FD9}"/>
              </a:ext>
            </a:extLst>
          </p:cNvPr>
          <p:cNvSpPr/>
          <p:nvPr/>
        </p:nvSpPr>
        <p:spPr>
          <a:xfrm>
            <a:off x="0" y="888599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0DA9A9-4B38-6511-6923-81F5EF3AD251}"/>
              </a:ext>
            </a:extLst>
          </p:cNvPr>
          <p:cNvSpPr/>
          <p:nvPr/>
        </p:nvSpPr>
        <p:spPr>
          <a:xfrm>
            <a:off x="1454448" y="1535581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7BBB2C-7270-04CA-6035-B7AD957E460E}"/>
              </a:ext>
            </a:extLst>
          </p:cNvPr>
          <p:cNvSpPr/>
          <p:nvPr/>
        </p:nvSpPr>
        <p:spPr>
          <a:xfrm>
            <a:off x="4094785" y="1535581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3FFB20-D03C-981D-C769-BA831655ECE8}"/>
              </a:ext>
            </a:extLst>
          </p:cNvPr>
          <p:cNvSpPr/>
          <p:nvPr/>
        </p:nvSpPr>
        <p:spPr>
          <a:xfrm>
            <a:off x="5336254" y="1535581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A8F9A8-E37B-187F-84AB-0C8A919D9A89}"/>
              </a:ext>
            </a:extLst>
          </p:cNvPr>
          <p:cNvSpPr/>
          <p:nvPr/>
        </p:nvSpPr>
        <p:spPr>
          <a:xfrm>
            <a:off x="5827583" y="266989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D44F0D-2707-A13A-033C-53400917A505}"/>
              </a:ext>
            </a:extLst>
          </p:cNvPr>
          <p:cNvSpPr/>
          <p:nvPr/>
        </p:nvSpPr>
        <p:spPr>
          <a:xfrm>
            <a:off x="0" y="2140179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BEF643-81BE-E857-D9A9-AE13C3558CD1}"/>
              </a:ext>
            </a:extLst>
          </p:cNvPr>
          <p:cNvSpPr/>
          <p:nvPr/>
        </p:nvSpPr>
        <p:spPr>
          <a:xfrm>
            <a:off x="1454448" y="2771954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4A81A0-A920-E80D-91A8-6BC81CC61ABA}"/>
              </a:ext>
            </a:extLst>
          </p:cNvPr>
          <p:cNvSpPr/>
          <p:nvPr/>
        </p:nvSpPr>
        <p:spPr>
          <a:xfrm>
            <a:off x="4571768" y="2766123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401769-7A27-C5FB-04DA-890D9369B1E9}"/>
              </a:ext>
            </a:extLst>
          </p:cNvPr>
          <p:cNvSpPr/>
          <p:nvPr/>
        </p:nvSpPr>
        <p:spPr>
          <a:xfrm>
            <a:off x="5819244" y="2766123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B8865B8A-3C78-1B81-3DAB-F06C92FA428C}"/>
              </a:ext>
            </a:extLst>
          </p:cNvPr>
          <p:cNvSpPr/>
          <p:nvPr/>
        </p:nvSpPr>
        <p:spPr>
          <a:xfrm rot="10800000">
            <a:off x="5296373" y="2874025"/>
            <a:ext cx="52200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56175F-D848-5B94-E831-81C0BBD2FDA8}"/>
              </a:ext>
            </a:extLst>
          </p:cNvPr>
          <p:cNvSpPr/>
          <p:nvPr/>
        </p:nvSpPr>
        <p:spPr>
          <a:xfrm>
            <a:off x="0" y="3392185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C6DF19-3F8A-B7C6-9780-0CCF9694C2E9}"/>
              </a:ext>
            </a:extLst>
          </p:cNvPr>
          <p:cNvSpPr/>
          <p:nvPr/>
        </p:nvSpPr>
        <p:spPr>
          <a:xfrm>
            <a:off x="1454448" y="401734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291AABA1-D12C-E69E-B8EA-81D9D396C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24863"/>
              </p:ext>
            </p:extLst>
          </p:nvPr>
        </p:nvGraphicFramePr>
        <p:xfrm>
          <a:off x="2174448" y="4131370"/>
          <a:ext cx="47850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09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4B1F79B0-56B4-CF1D-09DD-7F8D5544254D}"/>
              </a:ext>
            </a:extLst>
          </p:cNvPr>
          <p:cNvSpPr/>
          <p:nvPr/>
        </p:nvSpPr>
        <p:spPr>
          <a:xfrm>
            <a:off x="2655260" y="4019253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DD3332-B16A-6A18-5130-DE617E709587}"/>
              </a:ext>
            </a:extLst>
          </p:cNvPr>
          <p:cNvSpPr/>
          <p:nvPr/>
        </p:nvSpPr>
        <p:spPr>
          <a:xfrm>
            <a:off x="3902736" y="4019253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4BD40EFA-4E65-5D17-D7F9-A8487446F5BF}"/>
              </a:ext>
            </a:extLst>
          </p:cNvPr>
          <p:cNvSpPr/>
          <p:nvPr/>
        </p:nvSpPr>
        <p:spPr>
          <a:xfrm rot="10800000">
            <a:off x="3379865" y="4127155"/>
            <a:ext cx="52200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id="{6BEC5305-BA28-76D2-4BDD-34793C1E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78049"/>
              </p:ext>
            </p:extLst>
          </p:nvPr>
        </p:nvGraphicFramePr>
        <p:xfrm>
          <a:off x="4622736" y="4127155"/>
          <a:ext cx="191417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43">
                  <a:extLst>
                    <a:ext uri="{9D8B030D-6E8A-4147-A177-3AD203B41FA5}">
                      <a16:colId xmlns:a16="http://schemas.microsoft.com/office/drawing/2014/main" val="36381633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408064819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95453132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67622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ECB297D3-6ECF-0851-D428-CB7019E5C013}"/>
              </a:ext>
            </a:extLst>
          </p:cNvPr>
          <p:cNvSpPr txBox="1"/>
          <p:nvPr/>
        </p:nvSpPr>
        <p:spPr>
          <a:xfrm>
            <a:off x="0" y="5366039"/>
            <a:ext cx="145444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/>
              <a:t>unshift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5ED2A1-C727-C7C1-32A0-ADA3E88627D9}"/>
              </a:ext>
            </a:extLst>
          </p:cNvPr>
          <p:cNvSpPr/>
          <p:nvPr/>
        </p:nvSpPr>
        <p:spPr>
          <a:xfrm>
            <a:off x="0" y="4640722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CCEB86-1FD2-D151-EC0B-73E6DC59CBF8}"/>
              </a:ext>
            </a:extLst>
          </p:cNvPr>
          <p:cNvSpPr/>
          <p:nvPr/>
        </p:nvSpPr>
        <p:spPr>
          <a:xfrm>
            <a:off x="1454448" y="5265885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C98407F3-FE6A-0D04-D044-562DD9049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28960"/>
              </p:ext>
            </p:extLst>
          </p:nvPr>
        </p:nvGraphicFramePr>
        <p:xfrm>
          <a:off x="2174448" y="5379907"/>
          <a:ext cx="47850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09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FAAAB160-C886-313E-623F-1F2CADFF811A}"/>
              </a:ext>
            </a:extLst>
          </p:cNvPr>
          <p:cNvSpPr/>
          <p:nvPr/>
        </p:nvSpPr>
        <p:spPr>
          <a:xfrm>
            <a:off x="2655260" y="526779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EFC812-763B-8582-B7EF-AD945A07192F}"/>
              </a:ext>
            </a:extLst>
          </p:cNvPr>
          <p:cNvSpPr/>
          <p:nvPr/>
        </p:nvSpPr>
        <p:spPr>
          <a:xfrm>
            <a:off x="3902736" y="526779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F4DA0354-42C1-5D6D-27C6-FC2243B40B0B}"/>
              </a:ext>
            </a:extLst>
          </p:cNvPr>
          <p:cNvSpPr/>
          <p:nvPr/>
        </p:nvSpPr>
        <p:spPr>
          <a:xfrm>
            <a:off x="3379865" y="5375692"/>
            <a:ext cx="52200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B30EF433-7DB3-18F6-B9D5-C81E12A9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06112"/>
              </p:ext>
            </p:extLst>
          </p:nvPr>
        </p:nvGraphicFramePr>
        <p:xfrm>
          <a:off x="4622736" y="5373162"/>
          <a:ext cx="2392715" cy="52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43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6381633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408064819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95453132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67622413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sp>
        <p:nvSpPr>
          <p:cNvPr id="60" name="Right Arrow 59">
            <a:extLst>
              <a:ext uri="{FF2B5EF4-FFF2-40B4-BE49-F238E27FC236}">
                <a16:creationId xmlns:a16="http://schemas.microsoft.com/office/drawing/2014/main" id="{6F6F8CAF-723D-37E4-9BCB-02FDD35BCCAB}"/>
              </a:ext>
            </a:extLst>
          </p:cNvPr>
          <p:cNvSpPr/>
          <p:nvPr/>
        </p:nvSpPr>
        <p:spPr>
          <a:xfrm rot="10800000">
            <a:off x="5296373" y="365379"/>
            <a:ext cx="52200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4825DAF-DA44-691D-2394-6648C68B3745}"/>
              </a:ext>
            </a:extLst>
          </p:cNvPr>
          <p:cNvCxnSpPr>
            <a:cxnSpLocks/>
          </p:cNvCxnSpPr>
          <p:nvPr/>
        </p:nvCxnSpPr>
        <p:spPr>
          <a:xfrm>
            <a:off x="-3258324" y="1248599"/>
            <a:ext cx="1614621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482F983-A8B5-1FA5-091D-2CCCCDF08B47}"/>
              </a:ext>
            </a:extLst>
          </p:cNvPr>
          <p:cNvCxnSpPr>
            <a:cxnSpLocks/>
          </p:cNvCxnSpPr>
          <p:nvPr/>
        </p:nvCxnSpPr>
        <p:spPr>
          <a:xfrm>
            <a:off x="-3258324" y="2500179"/>
            <a:ext cx="1614621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4702107-0A47-7103-0F5F-3B8D251F0104}"/>
              </a:ext>
            </a:extLst>
          </p:cNvPr>
          <p:cNvCxnSpPr>
            <a:cxnSpLocks/>
          </p:cNvCxnSpPr>
          <p:nvPr/>
        </p:nvCxnSpPr>
        <p:spPr>
          <a:xfrm>
            <a:off x="-3258324" y="3752185"/>
            <a:ext cx="1614621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0F731E-C84E-1ECB-9E03-376AFD2463F6}"/>
              </a:ext>
            </a:extLst>
          </p:cNvPr>
          <p:cNvCxnSpPr>
            <a:cxnSpLocks/>
          </p:cNvCxnSpPr>
          <p:nvPr/>
        </p:nvCxnSpPr>
        <p:spPr>
          <a:xfrm>
            <a:off x="-3258324" y="5000722"/>
            <a:ext cx="1614621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F3B726-ED09-1288-58CC-B15CB26B0F32}"/>
              </a:ext>
            </a:extLst>
          </p:cNvPr>
          <p:cNvCxnSpPr>
            <a:cxnSpLocks/>
          </p:cNvCxnSpPr>
          <p:nvPr/>
        </p:nvCxnSpPr>
        <p:spPr>
          <a:xfrm>
            <a:off x="-3258324" y="6259294"/>
            <a:ext cx="1614621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5A1DDE-6AF4-B5AD-B046-0043F2216F36}"/>
              </a:ext>
            </a:extLst>
          </p:cNvPr>
          <p:cNvSpPr/>
          <p:nvPr/>
        </p:nvSpPr>
        <p:spPr>
          <a:xfrm>
            <a:off x="0" y="0"/>
            <a:ext cx="720000" cy="365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083E9-F945-BC47-EF84-53208699F156}"/>
              </a:ext>
            </a:extLst>
          </p:cNvPr>
          <p:cNvSpPr/>
          <p:nvPr/>
        </p:nvSpPr>
        <p:spPr>
          <a:xfrm>
            <a:off x="0" y="5893852"/>
            <a:ext cx="720000" cy="365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38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2022-08-13T10:14:11Z</dcterms:created>
  <dcterms:modified xsi:type="dcterms:W3CDTF">2022-08-13T11:12:42Z</dcterms:modified>
</cp:coreProperties>
</file>