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b74de8ab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b74de8ab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b74de8ab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b74de8a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b74de8a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b74de8a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b74de8ab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b74de8ab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Taller de integración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Proyecto: Asistencia a pasar UCT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Descripción: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Nuestro Proyecto tiene como objetivo facilitar la asistencia para la Universidad Católica de Temuco, el facilitar la anotación de asistencia de los estudiantes en las clases, ya que una de las principales problemáticas que tienen las Universidades es al pasar la asistencia, la pérdida de tiempo en las clases, los estudiantes que llegan tarde, o simplemente el  olvidarse de pasar la asistencia a los profesores y que según lo entendido los departamentos de ingenierías obligan el pasar la asistencia, por lo cual nosotros como grupo nos encomendamos la tarea de encontrar una solución a este problema.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Como grupo: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Nosotros como grupo queremos implementar un sistema el cual sea más fácil anotarse presente en las clases y consta en que el estudiante al momento de entrar a la sala de clases se encontrará con una pantalla táctil o algún método en el cual se le solicitará el RUT o alguna forma de identificar al estudiante para así poner a este presente en la clase en cuestión.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Ideas:</a:t>
            </a:r>
            <a:endParaRPr/>
          </a:p>
        </p:txBody>
      </p:sp>
      <p:sp>
        <p:nvSpPr>
          <p:cNvPr id="73" name="Google Shape;73;p16"/>
          <p:cNvSpPr txBox="1"/>
          <p:nvPr>
            <p:ph idx="1" type="body"/>
          </p:nvPr>
        </p:nvSpPr>
        <p:spPr>
          <a:xfrm>
            <a:off x="311700" y="1152475"/>
            <a:ext cx="8520600" cy="360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Tenemos muchas ideas, iremos de a poco desarrollandolas todas junto el proyecto, esperamos estar a la altura y hacerlo de la mejor manera y de la más eficiente, algunas de estas son: </a:t>
            </a:r>
            <a:endParaRPr/>
          </a:p>
          <a:p>
            <a:pPr indent="0" lvl="0" marL="0" rtl="0" algn="l">
              <a:spcBef>
                <a:spcPts val="1200"/>
              </a:spcBef>
              <a:spcAft>
                <a:spcPts val="0"/>
              </a:spcAft>
              <a:buNone/>
            </a:pPr>
            <a:r>
              <a:rPr lang="es"/>
              <a:t>-Una </a:t>
            </a:r>
            <a:r>
              <a:rPr lang="es"/>
              <a:t>máquina</a:t>
            </a:r>
            <a:r>
              <a:rPr lang="es"/>
              <a:t> que </a:t>
            </a:r>
            <a:r>
              <a:rPr lang="es"/>
              <a:t>recibe</a:t>
            </a:r>
            <a:r>
              <a:rPr lang="es"/>
              <a:t> datos</a:t>
            </a:r>
            <a:endParaRPr/>
          </a:p>
          <a:p>
            <a:pPr indent="0" lvl="0" marL="0" rtl="0" algn="l">
              <a:spcBef>
                <a:spcPts val="1200"/>
              </a:spcBef>
              <a:spcAft>
                <a:spcPts val="0"/>
              </a:spcAft>
              <a:buNone/>
            </a:pPr>
            <a:r>
              <a:rPr lang="es"/>
              <a:t>-Una </a:t>
            </a:r>
            <a:r>
              <a:rPr lang="es"/>
              <a:t>máquina</a:t>
            </a:r>
            <a:r>
              <a:rPr lang="es"/>
              <a:t> que manda datos a una BD al estar conectada a internet</a:t>
            </a:r>
            <a:endParaRPr/>
          </a:p>
          <a:p>
            <a:pPr indent="0" lvl="0" marL="0" rtl="0" algn="l">
              <a:spcBef>
                <a:spcPts val="1200"/>
              </a:spcBef>
              <a:spcAft>
                <a:spcPts val="0"/>
              </a:spcAft>
              <a:buNone/>
            </a:pPr>
            <a:r>
              <a:rPr lang="es"/>
              <a:t>-Una BD que cuenta con los horarios de cada sala, los profesores y la lista de estudiantes y que estarán conectadas a las máquinas</a:t>
            </a:r>
            <a:endParaRPr/>
          </a:p>
          <a:p>
            <a:pPr indent="0" lvl="0" marL="0" rtl="0" algn="l">
              <a:spcBef>
                <a:spcPts val="1200"/>
              </a:spcBef>
              <a:spcAft>
                <a:spcPts val="0"/>
              </a:spcAft>
              <a:buNone/>
            </a:pPr>
            <a:r>
              <a:rPr lang="es"/>
              <a:t>-La máquina tendrá acceso directo a la lista de estudiantes así pudiendo cambiar los datos, osea cambiar el dato respectivo de cada rut</a:t>
            </a:r>
            <a:endParaRPr/>
          </a:p>
          <a:p>
            <a:pPr indent="0" lvl="0" marL="0" rtl="0" algn="l">
              <a:spcBef>
                <a:spcPts val="1200"/>
              </a:spcBef>
              <a:spcAft>
                <a:spcPts val="1200"/>
              </a:spcAft>
              <a:buNone/>
            </a:pPr>
            <a:r>
              <a:rPr lang="es"/>
              <a:t>-El Rut será una principal key, al ser ingresado se cambiará un valor booleano para así denotar que el estudiante de ese rut está presente en esa clase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Ideas sin completar: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-Capacidad de la </a:t>
            </a:r>
            <a:r>
              <a:rPr lang="es"/>
              <a:t>máquina</a:t>
            </a:r>
            <a:r>
              <a:rPr lang="es"/>
              <a:t> de generar un qr escaneable en un celular para así poner presente al estudiante al llegar a la sala solo escaneando el qr </a:t>
            </a:r>
            <a:r>
              <a:rPr lang="es"/>
              <a:t>e ingresando</a:t>
            </a:r>
            <a:r>
              <a:rPr lang="es"/>
              <a:t> su rut(para así intentar hacer más </a:t>
            </a:r>
            <a:r>
              <a:rPr lang="es"/>
              <a:t>rápido</a:t>
            </a:r>
            <a:r>
              <a:rPr lang="es"/>
              <a:t> el trámite).</a:t>
            </a:r>
            <a:endParaRPr/>
          </a:p>
          <a:p>
            <a:pPr indent="0" lvl="0" marL="0" rtl="0" algn="l">
              <a:spcBef>
                <a:spcPts val="1200"/>
              </a:spcBef>
              <a:spcAft>
                <a:spcPts val="0"/>
              </a:spcAft>
              <a:buNone/>
            </a:pPr>
            <a:r>
              <a:rPr lang="es"/>
              <a:t>-Una </a:t>
            </a:r>
            <a:r>
              <a:rPr lang="es"/>
              <a:t>página</a:t>
            </a:r>
            <a:r>
              <a:rPr lang="es"/>
              <a:t> </a:t>
            </a:r>
            <a:endParaRPr/>
          </a:p>
          <a:p>
            <a:pPr indent="0" lvl="0" marL="0" rtl="0" algn="l">
              <a:spcBef>
                <a:spcPts val="1200"/>
              </a:spcBef>
              <a:spcAft>
                <a:spcPts val="0"/>
              </a:spcAft>
              <a:buNone/>
            </a:pPr>
            <a:r>
              <a:rPr lang="es"/>
              <a:t>-Un interfaz</a:t>
            </a:r>
            <a:endParaRPr/>
          </a:p>
          <a:p>
            <a:pPr indent="0" lvl="0" marL="0" rtl="0" algn="l">
              <a:spcBef>
                <a:spcPts val="1200"/>
              </a:spcBef>
              <a:spcAft>
                <a:spcPts val="1200"/>
              </a:spcAft>
              <a:buNone/>
            </a:pPr>
            <a:r>
              <a:rPr lang="es"/>
              <a:t>-Modelados para cada tarea en </a:t>
            </a:r>
            <a:r>
              <a:rPr lang="es"/>
              <a:t>específico</a:t>
            </a:r>
            <a:r>
              <a:rPr lang="e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