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quickStyle2.xml" ContentType="application/vnd.openxmlformats-officedocument.drawingml.diagramStyle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rawing1.xml" ContentType="application/vnd.ms-office.drawingml.diagramDrawing+xml"/>
  <Override PartName="/ppt/theme/theme2.xml" ContentType="application/vnd.openxmlformats-officedocument.theme+xml"/>
  <Override PartName="/ppt/theme/theme1.xml" ContentType="application/vnd.openxmlformats-officedocument.theme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layout2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diagrams/colors6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drawing6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layout6.xml" ContentType="application/vnd.openxmlformats-officedocument.drawingml.diagramLayout+xml"/>
  <Override PartName="/ppt/diagrams/colors5.xml" ContentType="application/vnd.openxmlformats-officedocument.drawingml.diagramCol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7"/>
  </p:notesMasterIdLst>
  <p:sldIdLst>
    <p:sldId id="256" r:id="rId2"/>
    <p:sldId id="415" r:id="rId3"/>
    <p:sldId id="420" r:id="rId4"/>
    <p:sldId id="421" r:id="rId5"/>
    <p:sldId id="422" r:id="rId6"/>
    <p:sldId id="423" r:id="rId7"/>
    <p:sldId id="424" r:id="rId8"/>
    <p:sldId id="425" r:id="rId9"/>
    <p:sldId id="426" r:id="rId10"/>
    <p:sldId id="427" r:id="rId11"/>
    <p:sldId id="429" r:id="rId12"/>
    <p:sldId id="430" r:id="rId13"/>
    <p:sldId id="434" r:id="rId14"/>
    <p:sldId id="431" r:id="rId15"/>
    <p:sldId id="432" r:id="rId16"/>
    <p:sldId id="435" r:id="rId17"/>
    <p:sldId id="437" r:id="rId18"/>
    <p:sldId id="438" r:id="rId19"/>
    <p:sldId id="440" r:id="rId20"/>
    <p:sldId id="447" r:id="rId21"/>
    <p:sldId id="441" r:id="rId22"/>
    <p:sldId id="442" r:id="rId23"/>
    <p:sldId id="443" r:id="rId24"/>
    <p:sldId id="444" r:id="rId25"/>
    <p:sldId id="445" r:id="rId26"/>
    <p:sldId id="446" r:id="rId27"/>
    <p:sldId id="450" r:id="rId28"/>
    <p:sldId id="451" r:id="rId29"/>
    <p:sldId id="452" r:id="rId30"/>
    <p:sldId id="453" r:id="rId31"/>
    <p:sldId id="454" r:id="rId32"/>
    <p:sldId id="455" r:id="rId33"/>
    <p:sldId id="456" r:id="rId34"/>
    <p:sldId id="457" r:id="rId35"/>
    <p:sldId id="419" r:id="rId36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CARLOS CERON BARRETO" initials="JCCB" lastIdx="6" clrIdx="0">
    <p:extLst>
      <p:ext uri="{19B8F6BF-5375-455C-9EA6-DF929625EA0E}">
        <p15:presenceInfo xmlns:p15="http://schemas.microsoft.com/office/powerpoint/2012/main" userId="S-1-5-21-114623690-1970365067-320101293-713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1" autoAdjust="0"/>
    <p:restoredTop sz="99296" autoAdjust="0"/>
  </p:normalViewPr>
  <p:slideViewPr>
    <p:cSldViewPr>
      <p:cViewPr varScale="1">
        <p:scale>
          <a:sx n="70" d="100"/>
          <a:sy n="70" d="100"/>
        </p:scale>
        <p:origin x="70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2B4419-1956-4C93-9AF1-A538F155DD3A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B2EA7A4-1A79-4165-A351-A943EE7A049F}">
      <dgm:prSet phldrT="[Texto]"/>
      <dgm:spPr/>
      <dgm:t>
        <a:bodyPr/>
        <a:lstStyle/>
        <a:p>
          <a:pPr>
            <a:buFontTx/>
            <a:buAutoNum type="arabicPeriod"/>
          </a:pPr>
          <a:r>
            <a:rPr lang="es-CO" altLang="es-CO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Tecnología Evolutiva</a:t>
          </a:r>
          <a:endParaRPr lang="es-E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E477A58-82FE-4D55-B6DF-20E29695FB19}" type="parTrans" cxnId="{EB60F0FE-E016-486A-B96C-EC8DDDB8A37D}">
      <dgm:prSet/>
      <dgm:spPr/>
      <dgm:t>
        <a:bodyPr/>
        <a:lstStyle/>
        <a:p>
          <a:endParaRPr lang="es-E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9004EA3-F14D-4601-BEC9-292774230F9D}" type="sibTrans" cxnId="{EB60F0FE-E016-486A-B96C-EC8DDDB8A37D}">
      <dgm:prSet/>
      <dgm:spPr/>
      <dgm:t>
        <a:bodyPr/>
        <a:lstStyle/>
        <a:p>
          <a:endParaRPr lang="es-E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A2FCC85-EACF-4545-A318-F1FC9280A124}">
      <dgm:prSet/>
      <dgm:spPr/>
      <dgm:t>
        <a:bodyPr/>
        <a:lstStyle/>
        <a:p>
          <a:r>
            <a:rPr lang="es-CO" altLang="es-CO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Reingeniería de Procesos</a:t>
          </a:r>
        </a:p>
      </dgm:t>
    </dgm:pt>
    <dgm:pt modelId="{03A9B9C6-ECCD-432B-B0DB-C48B20ABD41A}" type="parTrans" cxnId="{200B16E1-11FC-44B0-B051-B77DC09A21F6}">
      <dgm:prSet/>
      <dgm:spPr/>
      <dgm:t>
        <a:bodyPr/>
        <a:lstStyle/>
        <a:p>
          <a:endParaRPr lang="es-E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4AD7D94-4D85-4BF0-93C9-40655028027A}" type="sibTrans" cxnId="{200B16E1-11FC-44B0-B051-B77DC09A21F6}">
      <dgm:prSet/>
      <dgm:spPr/>
      <dgm:t>
        <a:bodyPr/>
        <a:lstStyle/>
        <a:p>
          <a:endParaRPr lang="es-E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35CB07D-3524-4AAB-87B8-5E91BD35D96A}" type="pres">
      <dgm:prSet presAssocID="{5F2B4419-1956-4C93-9AF1-A538F155DD3A}" presName="diagram" presStyleCnt="0">
        <dgm:presLayoutVars>
          <dgm:dir/>
          <dgm:resizeHandles val="exact"/>
        </dgm:presLayoutVars>
      </dgm:prSet>
      <dgm:spPr/>
    </dgm:pt>
    <dgm:pt modelId="{FEBC9F06-FA46-44C3-A21B-BC457E276307}" type="pres">
      <dgm:prSet presAssocID="{1B2EA7A4-1A79-4165-A351-A943EE7A049F}" presName="node" presStyleLbl="node1" presStyleIdx="0" presStyleCnt="2">
        <dgm:presLayoutVars>
          <dgm:bulletEnabled val="1"/>
        </dgm:presLayoutVars>
      </dgm:prSet>
      <dgm:spPr/>
    </dgm:pt>
    <dgm:pt modelId="{04E737A1-DAD0-4445-9D9A-490D88179FA7}" type="pres">
      <dgm:prSet presAssocID="{E9004EA3-F14D-4601-BEC9-292774230F9D}" presName="sibTrans" presStyleCnt="0"/>
      <dgm:spPr/>
    </dgm:pt>
    <dgm:pt modelId="{AD72B877-1448-415E-B9A7-451A7C6D82ED}" type="pres">
      <dgm:prSet presAssocID="{AA2FCC85-EACF-4545-A318-F1FC9280A124}" presName="node" presStyleLbl="node1" presStyleIdx="1" presStyleCnt="2">
        <dgm:presLayoutVars>
          <dgm:bulletEnabled val="1"/>
        </dgm:presLayoutVars>
      </dgm:prSet>
      <dgm:spPr/>
    </dgm:pt>
  </dgm:ptLst>
  <dgm:cxnLst>
    <dgm:cxn modelId="{3BD0BA08-B9A7-4D07-86BF-4B42273BF8A0}" type="presOf" srcId="{5F2B4419-1956-4C93-9AF1-A538F155DD3A}" destId="{D35CB07D-3524-4AAB-87B8-5E91BD35D96A}" srcOrd="0" destOrd="0" presId="urn:microsoft.com/office/officeart/2005/8/layout/default"/>
    <dgm:cxn modelId="{1EDA79F2-F5EA-4AA5-A522-285876DCCCFA}" type="presOf" srcId="{AA2FCC85-EACF-4545-A318-F1FC9280A124}" destId="{AD72B877-1448-415E-B9A7-451A7C6D82ED}" srcOrd="0" destOrd="0" presId="urn:microsoft.com/office/officeart/2005/8/layout/default"/>
    <dgm:cxn modelId="{200B16E1-11FC-44B0-B051-B77DC09A21F6}" srcId="{5F2B4419-1956-4C93-9AF1-A538F155DD3A}" destId="{AA2FCC85-EACF-4545-A318-F1FC9280A124}" srcOrd="1" destOrd="0" parTransId="{03A9B9C6-ECCD-432B-B0DB-C48B20ABD41A}" sibTransId="{74AD7D94-4D85-4BF0-93C9-40655028027A}"/>
    <dgm:cxn modelId="{EB60F0FE-E016-486A-B96C-EC8DDDB8A37D}" srcId="{5F2B4419-1956-4C93-9AF1-A538F155DD3A}" destId="{1B2EA7A4-1A79-4165-A351-A943EE7A049F}" srcOrd="0" destOrd="0" parTransId="{7E477A58-82FE-4D55-B6DF-20E29695FB19}" sibTransId="{E9004EA3-F14D-4601-BEC9-292774230F9D}"/>
    <dgm:cxn modelId="{EA4C38D6-56CD-468E-820A-3D43A385DB4B}" type="presOf" srcId="{1B2EA7A4-1A79-4165-A351-A943EE7A049F}" destId="{FEBC9F06-FA46-44C3-A21B-BC457E276307}" srcOrd="0" destOrd="0" presId="urn:microsoft.com/office/officeart/2005/8/layout/default"/>
    <dgm:cxn modelId="{6271C8CB-A89E-485A-8C0A-7F9B8AFBEC52}" type="presParOf" srcId="{D35CB07D-3524-4AAB-87B8-5E91BD35D96A}" destId="{FEBC9F06-FA46-44C3-A21B-BC457E276307}" srcOrd="0" destOrd="0" presId="urn:microsoft.com/office/officeart/2005/8/layout/default"/>
    <dgm:cxn modelId="{9B966359-4039-4E7D-B2C8-BB6282462BC2}" type="presParOf" srcId="{D35CB07D-3524-4AAB-87B8-5E91BD35D96A}" destId="{04E737A1-DAD0-4445-9D9A-490D88179FA7}" srcOrd="1" destOrd="0" presId="urn:microsoft.com/office/officeart/2005/8/layout/default"/>
    <dgm:cxn modelId="{1D1C5314-5678-411C-914B-D21B74C18076}" type="presParOf" srcId="{D35CB07D-3524-4AAB-87B8-5E91BD35D96A}" destId="{AD72B877-1448-415E-B9A7-451A7C6D82E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2B4419-1956-4C93-9AF1-A538F155DD3A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B2EA7A4-1A79-4165-A351-A943EE7A049F}">
      <dgm:prSet phldrT="[Texto]"/>
      <dgm:spPr/>
      <dgm:t>
        <a:bodyPr/>
        <a:lstStyle/>
        <a:p>
          <a:pPr>
            <a:buFontTx/>
            <a:buAutoNum type="arabicPeriod"/>
          </a:pPr>
          <a:r>
            <a:rPr lang="es-E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Nuevas Aplicaciones</a:t>
          </a:r>
        </a:p>
      </dgm:t>
    </dgm:pt>
    <dgm:pt modelId="{7E477A58-82FE-4D55-B6DF-20E29695FB19}" type="parTrans" cxnId="{EB60F0FE-E016-486A-B96C-EC8DDDB8A37D}">
      <dgm:prSet/>
      <dgm:spPr/>
      <dgm:t>
        <a:bodyPr/>
        <a:lstStyle/>
        <a:p>
          <a:endParaRPr lang="es-E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9004EA3-F14D-4601-BEC9-292774230F9D}" type="sibTrans" cxnId="{EB60F0FE-E016-486A-B96C-EC8DDDB8A37D}">
      <dgm:prSet/>
      <dgm:spPr/>
      <dgm:t>
        <a:bodyPr/>
        <a:lstStyle/>
        <a:p>
          <a:endParaRPr lang="es-E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62DED2F-BE41-40D8-8A8A-31456E8B00FB}">
      <dgm:prSet phldrT="[Texto]"/>
      <dgm:spPr/>
      <dgm:t>
        <a:bodyPr/>
        <a:lstStyle/>
        <a:p>
          <a:pPr>
            <a:buFontTx/>
            <a:buAutoNum type="arabicPeriod"/>
          </a:pPr>
          <a:r>
            <a:rPr lang="es-E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Mayor Velocidad al Mercado</a:t>
          </a:r>
        </a:p>
      </dgm:t>
    </dgm:pt>
    <dgm:pt modelId="{552C1102-DA2A-4B5C-A807-BE69E2DF9323}" type="parTrans" cxnId="{76B79C58-DC63-4159-83E3-504D471ACB5C}">
      <dgm:prSet/>
      <dgm:spPr/>
      <dgm:t>
        <a:bodyPr/>
        <a:lstStyle/>
        <a:p>
          <a:endParaRPr lang="es-ES"/>
        </a:p>
      </dgm:t>
    </dgm:pt>
    <dgm:pt modelId="{4C39A07D-F4C0-4063-A4AF-3BE4078F35B6}" type="sibTrans" cxnId="{76B79C58-DC63-4159-83E3-504D471ACB5C}">
      <dgm:prSet/>
      <dgm:spPr/>
      <dgm:t>
        <a:bodyPr/>
        <a:lstStyle/>
        <a:p>
          <a:endParaRPr lang="es-ES"/>
        </a:p>
      </dgm:t>
    </dgm:pt>
    <dgm:pt modelId="{C58A039A-3DE4-4208-9493-F932448CA30B}">
      <dgm:prSet phldrT="[Texto]"/>
      <dgm:spPr/>
      <dgm:t>
        <a:bodyPr/>
        <a:lstStyle/>
        <a:p>
          <a:pPr>
            <a:buFontTx/>
            <a:buAutoNum type="arabicPeriod"/>
          </a:pPr>
          <a:r>
            <a:rPr lang="es-E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Flexibilidad</a:t>
          </a:r>
        </a:p>
      </dgm:t>
    </dgm:pt>
    <dgm:pt modelId="{B1A30410-521D-4020-88B7-6DC53E183560}" type="parTrans" cxnId="{06D31649-0324-4847-A239-8A4F5A4C696B}">
      <dgm:prSet/>
      <dgm:spPr/>
      <dgm:t>
        <a:bodyPr/>
        <a:lstStyle/>
        <a:p>
          <a:endParaRPr lang="es-ES"/>
        </a:p>
      </dgm:t>
    </dgm:pt>
    <dgm:pt modelId="{405597AC-3F96-4FC1-9032-0F3D8A9C8EFD}" type="sibTrans" cxnId="{06D31649-0324-4847-A239-8A4F5A4C696B}">
      <dgm:prSet/>
      <dgm:spPr/>
      <dgm:t>
        <a:bodyPr/>
        <a:lstStyle/>
        <a:p>
          <a:endParaRPr lang="es-ES"/>
        </a:p>
      </dgm:t>
    </dgm:pt>
    <dgm:pt modelId="{32318952-D93B-43A1-913F-18D6D9780F58}">
      <dgm:prSet phldrT="[Texto]"/>
      <dgm:spPr/>
      <dgm:t>
        <a:bodyPr/>
        <a:lstStyle/>
        <a:p>
          <a:pPr>
            <a:buFontTx/>
            <a:buAutoNum type="arabicPeriod"/>
          </a:pPr>
          <a:r>
            <a:rPr lang="es-E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Agilidad</a:t>
          </a:r>
        </a:p>
      </dgm:t>
    </dgm:pt>
    <dgm:pt modelId="{FFD4C29A-65F3-4B69-8A6A-2EC462FC66A6}" type="parTrans" cxnId="{B36B4C92-2AF3-49FA-8700-2659FC9C2B44}">
      <dgm:prSet/>
      <dgm:spPr/>
      <dgm:t>
        <a:bodyPr/>
        <a:lstStyle/>
        <a:p>
          <a:endParaRPr lang="es-ES"/>
        </a:p>
      </dgm:t>
    </dgm:pt>
    <dgm:pt modelId="{9EC25B2A-F8F6-49F7-B621-E9745F77FE45}" type="sibTrans" cxnId="{B36B4C92-2AF3-49FA-8700-2659FC9C2B44}">
      <dgm:prSet/>
      <dgm:spPr/>
      <dgm:t>
        <a:bodyPr/>
        <a:lstStyle/>
        <a:p>
          <a:endParaRPr lang="es-ES"/>
        </a:p>
      </dgm:t>
    </dgm:pt>
    <dgm:pt modelId="{312797EB-B7BD-43F1-8292-E0FEF7870BFC}">
      <dgm:prSet phldrT="[Texto]"/>
      <dgm:spPr/>
      <dgm:t>
        <a:bodyPr/>
        <a:lstStyle/>
        <a:p>
          <a:pPr>
            <a:buFontTx/>
            <a:buAutoNum type="arabicPeriod"/>
          </a:pPr>
          <a:r>
            <a:rPr lang="es-E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Integración Proveedores</a:t>
          </a:r>
        </a:p>
      </dgm:t>
    </dgm:pt>
    <dgm:pt modelId="{F0E103E4-380E-4EB7-A3FA-B5C9D3A33307}" type="parTrans" cxnId="{EF34EDD4-3639-4FE6-9497-E2B97430F11B}">
      <dgm:prSet/>
      <dgm:spPr/>
      <dgm:t>
        <a:bodyPr/>
        <a:lstStyle/>
        <a:p>
          <a:endParaRPr lang="es-ES"/>
        </a:p>
      </dgm:t>
    </dgm:pt>
    <dgm:pt modelId="{43745A0D-35C6-49EC-ABC4-433054BB0998}" type="sibTrans" cxnId="{EF34EDD4-3639-4FE6-9497-E2B97430F11B}">
      <dgm:prSet/>
      <dgm:spPr/>
      <dgm:t>
        <a:bodyPr/>
        <a:lstStyle/>
        <a:p>
          <a:endParaRPr lang="es-ES"/>
        </a:p>
      </dgm:t>
    </dgm:pt>
    <dgm:pt modelId="{3AA3BD4D-C1A1-4445-BC20-C23A37529003}">
      <dgm:prSet phldrT="[Texto]"/>
      <dgm:spPr/>
      <dgm:t>
        <a:bodyPr/>
        <a:lstStyle/>
        <a:p>
          <a:pPr>
            <a:buFontTx/>
            <a:buAutoNum type="arabicPeriod"/>
          </a:pPr>
          <a:r>
            <a:rPr lang="es-E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Integración Clientes</a:t>
          </a:r>
        </a:p>
      </dgm:t>
    </dgm:pt>
    <dgm:pt modelId="{7451BEA2-2460-46CC-BA4B-179701B98702}" type="parTrans" cxnId="{18075641-8B3C-4F52-A105-75551BC37468}">
      <dgm:prSet/>
      <dgm:spPr/>
      <dgm:t>
        <a:bodyPr/>
        <a:lstStyle/>
        <a:p>
          <a:endParaRPr lang="es-ES"/>
        </a:p>
      </dgm:t>
    </dgm:pt>
    <dgm:pt modelId="{F9EB009B-14A9-4D8B-9EC3-EE6BE278E598}" type="sibTrans" cxnId="{18075641-8B3C-4F52-A105-75551BC37468}">
      <dgm:prSet/>
      <dgm:spPr/>
      <dgm:t>
        <a:bodyPr/>
        <a:lstStyle/>
        <a:p>
          <a:endParaRPr lang="es-ES"/>
        </a:p>
      </dgm:t>
    </dgm:pt>
    <dgm:pt modelId="{D35CB07D-3524-4AAB-87B8-5E91BD35D96A}" type="pres">
      <dgm:prSet presAssocID="{5F2B4419-1956-4C93-9AF1-A538F155DD3A}" presName="diagram" presStyleCnt="0">
        <dgm:presLayoutVars>
          <dgm:dir/>
          <dgm:resizeHandles val="exact"/>
        </dgm:presLayoutVars>
      </dgm:prSet>
      <dgm:spPr/>
    </dgm:pt>
    <dgm:pt modelId="{FEBC9F06-FA46-44C3-A21B-BC457E276307}" type="pres">
      <dgm:prSet presAssocID="{1B2EA7A4-1A79-4165-A351-A943EE7A049F}" presName="node" presStyleLbl="node1" presStyleIdx="0" presStyleCnt="6">
        <dgm:presLayoutVars>
          <dgm:bulletEnabled val="1"/>
        </dgm:presLayoutVars>
      </dgm:prSet>
      <dgm:spPr/>
    </dgm:pt>
    <dgm:pt modelId="{96145AEA-44D2-436A-8979-D6E6C56A5EE4}" type="pres">
      <dgm:prSet presAssocID="{E9004EA3-F14D-4601-BEC9-292774230F9D}" presName="sibTrans" presStyleCnt="0"/>
      <dgm:spPr/>
    </dgm:pt>
    <dgm:pt modelId="{43B6D3B0-0109-4B08-8279-06D1DA137F93}" type="pres">
      <dgm:prSet presAssocID="{062DED2F-BE41-40D8-8A8A-31456E8B00FB}" presName="node" presStyleLbl="node1" presStyleIdx="1" presStyleCnt="6">
        <dgm:presLayoutVars>
          <dgm:bulletEnabled val="1"/>
        </dgm:presLayoutVars>
      </dgm:prSet>
      <dgm:spPr/>
    </dgm:pt>
    <dgm:pt modelId="{C6451249-5ADA-45E5-AEAC-26DAC41A4E60}" type="pres">
      <dgm:prSet presAssocID="{4C39A07D-F4C0-4063-A4AF-3BE4078F35B6}" presName="sibTrans" presStyleCnt="0"/>
      <dgm:spPr/>
    </dgm:pt>
    <dgm:pt modelId="{16B48C15-5CBF-48B9-AE01-06C645FB407A}" type="pres">
      <dgm:prSet presAssocID="{C58A039A-3DE4-4208-9493-F932448CA30B}" presName="node" presStyleLbl="node1" presStyleIdx="2" presStyleCnt="6">
        <dgm:presLayoutVars>
          <dgm:bulletEnabled val="1"/>
        </dgm:presLayoutVars>
      </dgm:prSet>
      <dgm:spPr/>
    </dgm:pt>
    <dgm:pt modelId="{991F2AF7-6833-4875-8D29-67FC212AEB1F}" type="pres">
      <dgm:prSet presAssocID="{405597AC-3F96-4FC1-9032-0F3D8A9C8EFD}" presName="sibTrans" presStyleCnt="0"/>
      <dgm:spPr/>
    </dgm:pt>
    <dgm:pt modelId="{633693AA-E618-49AC-8B97-B27109EF12AB}" type="pres">
      <dgm:prSet presAssocID="{32318952-D93B-43A1-913F-18D6D9780F58}" presName="node" presStyleLbl="node1" presStyleIdx="3" presStyleCnt="6">
        <dgm:presLayoutVars>
          <dgm:bulletEnabled val="1"/>
        </dgm:presLayoutVars>
      </dgm:prSet>
      <dgm:spPr/>
    </dgm:pt>
    <dgm:pt modelId="{CC40E962-9BAF-4FA2-AEAD-B449CFFE7D7B}" type="pres">
      <dgm:prSet presAssocID="{9EC25B2A-F8F6-49F7-B621-E9745F77FE45}" presName="sibTrans" presStyleCnt="0"/>
      <dgm:spPr/>
    </dgm:pt>
    <dgm:pt modelId="{E8D02A73-1FF7-4B38-BF09-E206A3BB7CB6}" type="pres">
      <dgm:prSet presAssocID="{312797EB-B7BD-43F1-8292-E0FEF7870BFC}" presName="node" presStyleLbl="node1" presStyleIdx="4" presStyleCnt="6">
        <dgm:presLayoutVars>
          <dgm:bulletEnabled val="1"/>
        </dgm:presLayoutVars>
      </dgm:prSet>
      <dgm:spPr/>
    </dgm:pt>
    <dgm:pt modelId="{4A4EAEDF-09CC-44DC-8DFA-7225EF49F24F}" type="pres">
      <dgm:prSet presAssocID="{43745A0D-35C6-49EC-ABC4-433054BB0998}" presName="sibTrans" presStyleCnt="0"/>
      <dgm:spPr/>
    </dgm:pt>
    <dgm:pt modelId="{98E5B1CF-9DC8-4FCB-8FEA-403031C4BD92}" type="pres">
      <dgm:prSet presAssocID="{3AA3BD4D-C1A1-4445-BC20-C23A37529003}" presName="node" presStyleLbl="node1" presStyleIdx="5" presStyleCnt="6">
        <dgm:presLayoutVars>
          <dgm:bulletEnabled val="1"/>
        </dgm:presLayoutVars>
      </dgm:prSet>
      <dgm:spPr/>
    </dgm:pt>
  </dgm:ptLst>
  <dgm:cxnLst>
    <dgm:cxn modelId="{E99389DB-3933-4F41-AE29-9540917DE5F3}" type="presOf" srcId="{3AA3BD4D-C1A1-4445-BC20-C23A37529003}" destId="{98E5B1CF-9DC8-4FCB-8FEA-403031C4BD92}" srcOrd="0" destOrd="0" presId="urn:microsoft.com/office/officeart/2005/8/layout/default"/>
    <dgm:cxn modelId="{2A711794-AEAA-4592-BBB1-774148235611}" type="presOf" srcId="{32318952-D93B-43A1-913F-18D6D9780F58}" destId="{633693AA-E618-49AC-8B97-B27109EF12AB}" srcOrd="0" destOrd="0" presId="urn:microsoft.com/office/officeart/2005/8/layout/default"/>
    <dgm:cxn modelId="{06D31649-0324-4847-A239-8A4F5A4C696B}" srcId="{5F2B4419-1956-4C93-9AF1-A538F155DD3A}" destId="{C58A039A-3DE4-4208-9493-F932448CA30B}" srcOrd="2" destOrd="0" parTransId="{B1A30410-521D-4020-88B7-6DC53E183560}" sibTransId="{405597AC-3F96-4FC1-9032-0F3D8A9C8EFD}"/>
    <dgm:cxn modelId="{58D6EFCE-9A01-42A5-B692-CEEBB026ABC2}" type="presOf" srcId="{062DED2F-BE41-40D8-8A8A-31456E8B00FB}" destId="{43B6D3B0-0109-4B08-8279-06D1DA137F93}" srcOrd="0" destOrd="0" presId="urn:microsoft.com/office/officeart/2005/8/layout/default"/>
    <dgm:cxn modelId="{EF34EDD4-3639-4FE6-9497-E2B97430F11B}" srcId="{5F2B4419-1956-4C93-9AF1-A538F155DD3A}" destId="{312797EB-B7BD-43F1-8292-E0FEF7870BFC}" srcOrd="4" destOrd="0" parTransId="{F0E103E4-380E-4EB7-A3FA-B5C9D3A33307}" sibTransId="{43745A0D-35C6-49EC-ABC4-433054BB0998}"/>
    <dgm:cxn modelId="{B36B4C92-2AF3-49FA-8700-2659FC9C2B44}" srcId="{5F2B4419-1956-4C93-9AF1-A538F155DD3A}" destId="{32318952-D93B-43A1-913F-18D6D9780F58}" srcOrd="3" destOrd="0" parTransId="{FFD4C29A-65F3-4B69-8A6A-2EC462FC66A6}" sibTransId="{9EC25B2A-F8F6-49F7-B621-E9745F77FE45}"/>
    <dgm:cxn modelId="{7805B906-027D-4D8A-A108-BB2C3CADE623}" type="presOf" srcId="{312797EB-B7BD-43F1-8292-E0FEF7870BFC}" destId="{E8D02A73-1FF7-4B38-BF09-E206A3BB7CB6}" srcOrd="0" destOrd="0" presId="urn:microsoft.com/office/officeart/2005/8/layout/default"/>
    <dgm:cxn modelId="{18075641-8B3C-4F52-A105-75551BC37468}" srcId="{5F2B4419-1956-4C93-9AF1-A538F155DD3A}" destId="{3AA3BD4D-C1A1-4445-BC20-C23A37529003}" srcOrd="5" destOrd="0" parTransId="{7451BEA2-2460-46CC-BA4B-179701B98702}" sibTransId="{F9EB009B-14A9-4D8B-9EC3-EE6BE278E598}"/>
    <dgm:cxn modelId="{76B79C58-DC63-4159-83E3-504D471ACB5C}" srcId="{5F2B4419-1956-4C93-9AF1-A538F155DD3A}" destId="{062DED2F-BE41-40D8-8A8A-31456E8B00FB}" srcOrd="1" destOrd="0" parTransId="{552C1102-DA2A-4B5C-A807-BE69E2DF9323}" sibTransId="{4C39A07D-F4C0-4063-A4AF-3BE4078F35B6}"/>
    <dgm:cxn modelId="{3BD0BA08-B9A7-4D07-86BF-4B42273BF8A0}" type="presOf" srcId="{5F2B4419-1956-4C93-9AF1-A538F155DD3A}" destId="{D35CB07D-3524-4AAB-87B8-5E91BD35D96A}" srcOrd="0" destOrd="0" presId="urn:microsoft.com/office/officeart/2005/8/layout/default"/>
    <dgm:cxn modelId="{080264A6-A2A7-4753-9CBE-3287F943FD0F}" type="presOf" srcId="{C58A039A-3DE4-4208-9493-F932448CA30B}" destId="{16B48C15-5CBF-48B9-AE01-06C645FB407A}" srcOrd="0" destOrd="0" presId="urn:microsoft.com/office/officeart/2005/8/layout/default"/>
    <dgm:cxn modelId="{EA4C38D6-56CD-468E-820A-3D43A385DB4B}" type="presOf" srcId="{1B2EA7A4-1A79-4165-A351-A943EE7A049F}" destId="{FEBC9F06-FA46-44C3-A21B-BC457E276307}" srcOrd="0" destOrd="0" presId="urn:microsoft.com/office/officeart/2005/8/layout/default"/>
    <dgm:cxn modelId="{EB60F0FE-E016-486A-B96C-EC8DDDB8A37D}" srcId="{5F2B4419-1956-4C93-9AF1-A538F155DD3A}" destId="{1B2EA7A4-1A79-4165-A351-A943EE7A049F}" srcOrd="0" destOrd="0" parTransId="{7E477A58-82FE-4D55-B6DF-20E29695FB19}" sibTransId="{E9004EA3-F14D-4601-BEC9-292774230F9D}"/>
    <dgm:cxn modelId="{6271C8CB-A89E-485A-8C0A-7F9B8AFBEC52}" type="presParOf" srcId="{D35CB07D-3524-4AAB-87B8-5E91BD35D96A}" destId="{FEBC9F06-FA46-44C3-A21B-BC457E276307}" srcOrd="0" destOrd="0" presId="urn:microsoft.com/office/officeart/2005/8/layout/default"/>
    <dgm:cxn modelId="{CE3D25BD-C287-47C6-B162-70F601E54B13}" type="presParOf" srcId="{D35CB07D-3524-4AAB-87B8-5E91BD35D96A}" destId="{96145AEA-44D2-436A-8979-D6E6C56A5EE4}" srcOrd="1" destOrd="0" presId="urn:microsoft.com/office/officeart/2005/8/layout/default"/>
    <dgm:cxn modelId="{DC7A0D2F-11B9-47CE-A10E-0EAE807C5020}" type="presParOf" srcId="{D35CB07D-3524-4AAB-87B8-5E91BD35D96A}" destId="{43B6D3B0-0109-4B08-8279-06D1DA137F93}" srcOrd="2" destOrd="0" presId="urn:microsoft.com/office/officeart/2005/8/layout/default"/>
    <dgm:cxn modelId="{E0A939BD-6E7E-4800-B80D-3149B8CC3B20}" type="presParOf" srcId="{D35CB07D-3524-4AAB-87B8-5E91BD35D96A}" destId="{C6451249-5ADA-45E5-AEAC-26DAC41A4E60}" srcOrd="3" destOrd="0" presId="urn:microsoft.com/office/officeart/2005/8/layout/default"/>
    <dgm:cxn modelId="{10794432-9DD1-4EAC-AF63-AEC387FDBA0F}" type="presParOf" srcId="{D35CB07D-3524-4AAB-87B8-5E91BD35D96A}" destId="{16B48C15-5CBF-48B9-AE01-06C645FB407A}" srcOrd="4" destOrd="0" presId="urn:microsoft.com/office/officeart/2005/8/layout/default"/>
    <dgm:cxn modelId="{21FE02CE-697F-4F92-8106-0B0AD494BD43}" type="presParOf" srcId="{D35CB07D-3524-4AAB-87B8-5E91BD35D96A}" destId="{991F2AF7-6833-4875-8D29-67FC212AEB1F}" srcOrd="5" destOrd="0" presId="urn:microsoft.com/office/officeart/2005/8/layout/default"/>
    <dgm:cxn modelId="{22AFE148-F4B9-4C9D-9832-83E6EDAC42A7}" type="presParOf" srcId="{D35CB07D-3524-4AAB-87B8-5E91BD35D96A}" destId="{633693AA-E618-49AC-8B97-B27109EF12AB}" srcOrd="6" destOrd="0" presId="urn:microsoft.com/office/officeart/2005/8/layout/default"/>
    <dgm:cxn modelId="{6A01B4CF-E462-4CB3-8D7D-32F1ECC109EA}" type="presParOf" srcId="{D35CB07D-3524-4AAB-87B8-5E91BD35D96A}" destId="{CC40E962-9BAF-4FA2-AEAD-B449CFFE7D7B}" srcOrd="7" destOrd="0" presId="urn:microsoft.com/office/officeart/2005/8/layout/default"/>
    <dgm:cxn modelId="{77C7AADC-2C6D-4AE0-B99A-21005E48A02C}" type="presParOf" srcId="{D35CB07D-3524-4AAB-87B8-5E91BD35D96A}" destId="{E8D02A73-1FF7-4B38-BF09-E206A3BB7CB6}" srcOrd="8" destOrd="0" presId="urn:microsoft.com/office/officeart/2005/8/layout/default"/>
    <dgm:cxn modelId="{202265F1-A93D-46B4-8CE6-2DD8AFB35BDD}" type="presParOf" srcId="{D35CB07D-3524-4AAB-87B8-5E91BD35D96A}" destId="{4A4EAEDF-09CC-44DC-8DFA-7225EF49F24F}" srcOrd="9" destOrd="0" presId="urn:microsoft.com/office/officeart/2005/8/layout/default"/>
    <dgm:cxn modelId="{C5B8B0C2-F470-4F0D-B2A4-F326DE47BEC2}" type="presParOf" srcId="{D35CB07D-3524-4AAB-87B8-5E91BD35D96A}" destId="{98E5B1CF-9DC8-4FCB-8FEA-403031C4BD9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2B4419-1956-4C93-9AF1-A538F155DD3A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B2EA7A4-1A79-4165-A351-A943EE7A049F}">
      <dgm:prSet phldrT="[Texto]"/>
      <dgm:spPr/>
      <dgm:t>
        <a:bodyPr/>
        <a:lstStyle/>
        <a:p>
          <a:pPr>
            <a:buFontTx/>
            <a:buAutoNum type="arabicPeriod"/>
          </a:pPr>
          <a:r>
            <a:rPr lang="es-E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Business</a:t>
          </a:r>
        </a:p>
      </dgm:t>
    </dgm:pt>
    <dgm:pt modelId="{7E477A58-82FE-4D55-B6DF-20E29695FB19}" type="parTrans" cxnId="{EB60F0FE-E016-486A-B96C-EC8DDDB8A37D}">
      <dgm:prSet/>
      <dgm:spPr/>
      <dgm:t>
        <a:bodyPr/>
        <a:lstStyle/>
        <a:p>
          <a:endParaRPr lang="es-E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9004EA3-F14D-4601-BEC9-292774230F9D}" type="sibTrans" cxnId="{EB60F0FE-E016-486A-B96C-EC8DDDB8A37D}">
      <dgm:prSet/>
      <dgm:spPr/>
      <dgm:t>
        <a:bodyPr/>
        <a:lstStyle/>
        <a:p>
          <a:endParaRPr lang="es-E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62DED2F-BE41-40D8-8A8A-31456E8B00FB}">
      <dgm:prSet phldrT="[Texto]"/>
      <dgm:spPr/>
      <dgm:t>
        <a:bodyPr/>
        <a:lstStyle/>
        <a:p>
          <a:pPr>
            <a:buFontTx/>
            <a:buAutoNum type="arabicPeriod"/>
          </a:pPr>
          <a:r>
            <a:rPr lang="es-ES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Integration</a:t>
          </a:r>
          <a:endParaRPr lang="es-E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52C1102-DA2A-4B5C-A807-BE69E2DF9323}" type="parTrans" cxnId="{76B79C58-DC63-4159-83E3-504D471ACB5C}">
      <dgm:prSet/>
      <dgm:spPr/>
      <dgm:t>
        <a:bodyPr/>
        <a:lstStyle/>
        <a:p>
          <a:endParaRPr lang="es-ES"/>
        </a:p>
      </dgm:t>
    </dgm:pt>
    <dgm:pt modelId="{4C39A07D-F4C0-4063-A4AF-3BE4078F35B6}" type="sibTrans" cxnId="{76B79C58-DC63-4159-83E3-504D471ACB5C}">
      <dgm:prSet/>
      <dgm:spPr/>
      <dgm:t>
        <a:bodyPr/>
        <a:lstStyle/>
        <a:p>
          <a:endParaRPr lang="es-ES"/>
        </a:p>
      </dgm:t>
    </dgm:pt>
    <dgm:pt modelId="{C58A039A-3DE4-4208-9493-F932448CA30B}">
      <dgm:prSet phldrT="[Texto]"/>
      <dgm:spPr/>
      <dgm:t>
        <a:bodyPr/>
        <a:lstStyle/>
        <a:p>
          <a:pPr>
            <a:buFontTx/>
            <a:buAutoNum type="arabicPeriod"/>
          </a:pPr>
          <a:r>
            <a:rPr lang="es-ES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Application</a:t>
          </a:r>
          <a:endParaRPr lang="es-E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1A30410-521D-4020-88B7-6DC53E183560}" type="parTrans" cxnId="{06D31649-0324-4847-A239-8A4F5A4C696B}">
      <dgm:prSet/>
      <dgm:spPr/>
      <dgm:t>
        <a:bodyPr/>
        <a:lstStyle/>
        <a:p>
          <a:endParaRPr lang="es-ES"/>
        </a:p>
      </dgm:t>
    </dgm:pt>
    <dgm:pt modelId="{405597AC-3F96-4FC1-9032-0F3D8A9C8EFD}" type="sibTrans" cxnId="{06D31649-0324-4847-A239-8A4F5A4C696B}">
      <dgm:prSet/>
      <dgm:spPr/>
      <dgm:t>
        <a:bodyPr/>
        <a:lstStyle/>
        <a:p>
          <a:endParaRPr lang="es-ES"/>
        </a:p>
      </dgm:t>
    </dgm:pt>
    <dgm:pt modelId="{32318952-D93B-43A1-913F-18D6D9780F58}">
      <dgm:prSet phldrT="[Texto]"/>
      <dgm:spPr/>
      <dgm:t>
        <a:bodyPr/>
        <a:lstStyle/>
        <a:p>
          <a:pPr>
            <a:buFontTx/>
            <a:buAutoNum type="arabicPeriod"/>
          </a:pPr>
          <a:r>
            <a:rPr lang="es-ES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Runtime</a:t>
          </a:r>
          <a:endParaRPr lang="es-E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FD4C29A-65F3-4B69-8A6A-2EC462FC66A6}" type="parTrans" cxnId="{B36B4C92-2AF3-49FA-8700-2659FC9C2B44}">
      <dgm:prSet/>
      <dgm:spPr/>
      <dgm:t>
        <a:bodyPr/>
        <a:lstStyle/>
        <a:p>
          <a:endParaRPr lang="es-ES"/>
        </a:p>
      </dgm:t>
    </dgm:pt>
    <dgm:pt modelId="{9EC25B2A-F8F6-49F7-B621-E9745F77FE45}" type="sibTrans" cxnId="{B36B4C92-2AF3-49FA-8700-2659FC9C2B44}">
      <dgm:prSet/>
      <dgm:spPr/>
      <dgm:t>
        <a:bodyPr/>
        <a:lstStyle/>
        <a:p>
          <a:endParaRPr lang="es-ES"/>
        </a:p>
      </dgm:t>
    </dgm:pt>
    <dgm:pt modelId="{D35CB07D-3524-4AAB-87B8-5E91BD35D96A}" type="pres">
      <dgm:prSet presAssocID="{5F2B4419-1956-4C93-9AF1-A538F155DD3A}" presName="diagram" presStyleCnt="0">
        <dgm:presLayoutVars>
          <dgm:dir/>
          <dgm:resizeHandles val="exact"/>
        </dgm:presLayoutVars>
      </dgm:prSet>
      <dgm:spPr/>
    </dgm:pt>
    <dgm:pt modelId="{FEBC9F06-FA46-44C3-A21B-BC457E276307}" type="pres">
      <dgm:prSet presAssocID="{1B2EA7A4-1A79-4165-A351-A943EE7A049F}" presName="node" presStyleLbl="node1" presStyleIdx="0" presStyleCnt="4">
        <dgm:presLayoutVars>
          <dgm:bulletEnabled val="1"/>
        </dgm:presLayoutVars>
      </dgm:prSet>
      <dgm:spPr/>
    </dgm:pt>
    <dgm:pt modelId="{96145AEA-44D2-436A-8979-D6E6C56A5EE4}" type="pres">
      <dgm:prSet presAssocID="{E9004EA3-F14D-4601-BEC9-292774230F9D}" presName="sibTrans" presStyleCnt="0"/>
      <dgm:spPr/>
    </dgm:pt>
    <dgm:pt modelId="{43B6D3B0-0109-4B08-8279-06D1DA137F93}" type="pres">
      <dgm:prSet presAssocID="{062DED2F-BE41-40D8-8A8A-31456E8B00FB}" presName="node" presStyleLbl="node1" presStyleIdx="1" presStyleCnt="4">
        <dgm:presLayoutVars>
          <dgm:bulletEnabled val="1"/>
        </dgm:presLayoutVars>
      </dgm:prSet>
      <dgm:spPr/>
    </dgm:pt>
    <dgm:pt modelId="{C6451249-5ADA-45E5-AEAC-26DAC41A4E60}" type="pres">
      <dgm:prSet presAssocID="{4C39A07D-F4C0-4063-A4AF-3BE4078F35B6}" presName="sibTrans" presStyleCnt="0"/>
      <dgm:spPr/>
    </dgm:pt>
    <dgm:pt modelId="{16B48C15-5CBF-48B9-AE01-06C645FB407A}" type="pres">
      <dgm:prSet presAssocID="{C58A039A-3DE4-4208-9493-F932448CA30B}" presName="node" presStyleLbl="node1" presStyleIdx="2" presStyleCnt="4">
        <dgm:presLayoutVars>
          <dgm:bulletEnabled val="1"/>
        </dgm:presLayoutVars>
      </dgm:prSet>
      <dgm:spPr/>
    </dgm:pt>
    <dgm:pt modelId="{991F2AF7-6833-4875-8D29-67FC212AEB1F}" type="pres">
      <dgm:prSet presAssocID="{405597AC-3F96-4FC1-9032-0F3D8A9C8EFD}" presName="sibTrans" presStyleCnt="0"/>
      <dgm:spPr/>
    </dgm:pt>
    <dgm:pt modelId="{633693AA-E618-49AC-8B97-B27109EF12AB}" type="pres">
      <dgm:prSet presAssocID="{32318952-D93B-43A1-913F-18D6D9780F58}" presName="node" presStyleLbl="node1" presStyleIdx="3" presStyleCnt="4">
        <dgm:presLayoutVars>
          <dgm:bulletEnabled val="1"/>
        </dgm:presLayoutVars>
      </dgm:prSet>
      <dgm:spPr/>
    </dgm:pt>
  </dgm:ptLst>
  <dgm:cxnLst>
    <dgm:cxn modelId="{58D6EFCE-9A01-42A5-B692-CEEBB026ABC2}" type="presOf" srcId="{062DED2F-BE41-40D8-8A8A-31456E8B00FB}" destId="{43B6D3B0-0109-4B08-8279-06D1DA137F93}" srcOrd="0" destOrd="0" presId="urn:microsoft.com/office/officeart/2005/8/layout/default"/>
    <dgm:cxn modelId="{3BD0BA08-B9A7-4D07-86BF-4B42273BF8A0}" type="presOf" srcId="{5F2B4419-1956-4C93-9AF1-A538F155DD3A}" destId="{D35CB07D-3524-4AAB-87B8-5E91BD35D96A}" srcOrd="0" destOrd="0" presId="urn:microsoft.com/office/officeart/2005/8/layout/default"/>
    <dgm:cxn modelId="{EB60F0FE-E016-486A-B96C-EC8DDDB8A37D}" srcId="{5F2B4419-1956-4C93-9AF1-A538F155DD3A}" destId="{1B2EA7A4-1A79-4165-A351-A943EE7A049F}" srcOrd="0" destOrd="0" parTransId="{7E477A58-82FE-4D55-B6DF-20E29695FB19}" sibTransId="{E9004EA3-F14D-4601-BEC9-292774230F9D}"/>
    <dgm:cxn modelId="{76B79C58-DC63-4159-83E3-504D471ACB5C}" srcId="{5F2B4419-1956-4C93-9AF1-A538F155DD3A}" destId="{062DED2F-BE41-40D8-8A8A-31456E8B00FB}" srcOrd="1" destOrd="0" parTransId="{552C1102-DA2A-4B5C-A807-BE69E2DF9323}" sibTransId="{4C39A07D-F4C0-4063-A4AF-3BE4078F35B6}"/>
    <dgm:cxn modelId="{2A711794-AEAA-4592-BBB1-774148235611}" type="presOf" srcId="{32318952-D93B-43A1-913F-18D6D9780F58}" destId="{633693AA-E618-49AC-8B97-B27109EF12AB}" srcOrd="0" destOrd="0" presId="urn:microsoft.com/office/officeart/2005/8/layout/default"/>
    <dgm:cxn modelId="{B36B4C92-2AF3-49FA-8700-2659FC9C2B44}" srcId="{5F2B4419-1956-4C93-9AF1-A538F155DD3A}" destId="{32318952-D93B-43A1-913F-18D6D9780F58}" srcOrd="3" destOrd="0" parTransId="{FFD4C29A-65F3-4B69-8A6A-2EC462FC66A6}" sibTransId="{9EC25B2A-F8F6-49F7-B621-E9745F77FE45}"/>
    <dgm:cxn modelId="{EA4C38D6-56CD-468E-820A-3D43A385DB4B}" type="presOf" srcId="{1B2EA7A4-1A79-4165-A351-A943EE7A049F}" destId="{FEBC9F06-FA46-44C3-A21B-BC457E276307}" srcOrd="0" destOrd="0" presId="urn:microsoft.com/office/officeart/2005/8/layout/default"/>
    <dgm:cxn modelId="{080264A6-A2A7-4753-9CBE-3287F943FD0F}" type="presOf" srcId="{C58A039A-3DE4-4208-9493-F932448CA30B}" destId="{16B48C15-5CBF-48B9-AE01-06C645FB407A}" srcOrd="0" destOrd="0" presId="urn:microsoft.com/office/officeart/2005/8/layout/default"/>
    <dgm:cxn modelId="{06D31649-0324-4847-A239-8A4F5A4C696B}" srcId="{5F2B4419-1956-4C93-9AF1-A538F155DD3A}" destId="{C58A039A-3DE4-4208-9493-F932448CA30B}" srcOrd="2" destOrd="0" parTransId="{B1A30410-521D-4020-88B7-6DC53E183560}" sibTransId="{405597AC-3F96-4FC1-9032-0F3D8A9C8EFD}"/>
    <dgm:cxn modelId="{6271C8CB-A89E-485A-8C0A-7F9B8AFBEC52}" type="presParOf" srcId="{D35CB07D-3524-4AAB-87B8-5E91BD35D96A}" destId="{FEBC9F06-FA46-44C3-A21B-BC457E276307}" srcOrd="0" destOrd="0" presId="urn:microsoft.com/office/officeart/2005/8/layout/default"/>
    <dgm:cxn modelId="{CE3D25BD-C287-47C6-B162-70F601E54B13}" type="presParOf" srcId="{D35CB07D-3524-4AAB-87B8-5E91BD35D96A}" destId="{96145AEA-44D2-436A-8979-D6E6C56A5EE4}" srcOrd="1" destOrd="0" presId="urn:microsoft.com/office/officeart/2005/8/layout/default"/>
    <dgm:cxn modelId="{DC7A0D2F-11B9-47CE-A10E-0EAE807C5020}" type="presParOf" srcId="{D35CB07D-3524-4AAB-87B8-5E91BD35D96A}" destId="{43B6D3B0-0109-4B08-8279-06D1DA137F93}" srcOrd="2" destOrd="0" presId="urn:microsoft.com/office/officeart/2005/8/layout/default"/>
    <dgm:cxn modelId="{E0A939BD-6E7E-4800-B80D-3149B8CC3B20}" type="presParOf" srcId="{D35CB07D-3524-4AAB-87B8-5E91BD35D96A}" destId="{C6451249-5ADA-45E5-AEAC-26DAC41A4E60}" srcOrd="3" destOrd="0" presId="urn:microsoft.com/office/officeart/2005/8/layout/default"/>
    <dgm:cxn modelId="{10794432-9DD1-4EAC-AF63-AEC387FDBA0F}" type="presParOf" srcId="{D35CB07D-3524-4AAB-87B8-5E91BD35D96A}" destId="{16B48C15-5CBF-48B9-AE01-06C645FB407A}" srcOrd="4" destOrd="0" presId="urn:microsoft.com/office/officeart/2005/8/layout/default"/>
    <dgm:cxn modelId="{21FE02CE-697F-4F92-8106-0B0AD494BD43}" type="presParOf" srcId="{D35CB07D-3524-4AAB-87B8-5E91BD35D96A}" destId="{991F2AF7-6833-4875-8D29-67FC212AEB1F}" srcOrd="5" destOrd="0" presId="urn:microsoft.com/office/officeart/2005/8/layout/default"/>
    <dgm:cxn modelId="{22AFE148-F4B9-4C9D-9832-83E6EDAC42A7}" type="presParOf" srcId="{D35CB07D-3524-4AAB-87B8-5E91BD35D96A}" destId="{633693AA-E618-49AC-8B97-B27109EF12A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F7F72D-87D5-4C13-A130-6863CD6BD9E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21D813D-7BF0-4233-8990-6D93EC345603}">
      <dgm:prSet phldrT="[Texto]"/>
      <dgm:spPr/>
      <dgm:t>
        <a:bodyPr/>
        <a:lstStyle/>
        <a:p>
          <a:r>
            <a:rPr lang="es-ES" dirty="0"/>
            <a:t>Business </a:t>
          </a:r>
          <a:r>
            <a:rPr lang="es-ES" dirty="0" err="1"/>
            <a:t>Patterns</a:t>
          </a:r>
          <a:endParaRPr lang="es-ES" dirty="0"/>
        </a:p>
      </dgm:t>
    </dgm:pt>
    <dgm:pt modelId="{D4208CE4-0D07-4336-B54C-6B1F6F5B2CE2}" type="parTrans" cxnId="{5893EE7E-B03E-4683-AF97-8F3A9AAFFDD6}">
      <dgm:prSet/>
      <dgm:spPr/>
      <dgm:t>
        <a:bodyPr/>
        <a:lstStyle/>
        <a:p>
          <a:endParaRPr lang="es-ES"/>
        </a:p>
      </dgm:t>
    </dgm:pt>
    <dgm:pt modelId="{125234A8-66F6-4EA3-8777-9F586A4C95B4}" type="sibTrans" cxnId="{5893EE7E-B03E-4683-AF97-8F3A9AAFFDD6}">
      <dgm:prSet/>
      <dgm:spPr/>
      <dgm:t>
        <a:bodyPr/>
        <a:lstStyle/>
        <a:p>
          <a:endParaRPr lang="es-ES"/>
        </a:p>
      </dgm:t>
    </dgm:pt>
    <dgm:pt modelId="{8D8E94BE-1FAF-4CD6-9AC5-F9634EC30C09}" type="asst">
      <dgm:prSet phldrT="[Texto]"/>
      <dgm:spPr/>
      <dgm:t>
        <a:bodyPr/>
        <a:lstStyle/>
        <a:p>
          <a:r>
            <a:rPr lang="es-ES" dirty="0" err="1"/>
            <a:t>Self</a:t>
          </a:r>
          <a:r>
            <a:rPr lang="es-ES" dirty="0"/>
            <a:t>- </a:t>
          </a:r>
          <a:r>
            <a:rPr lang="es-ES" dirty="0" err="1"/>
            <a:t>Service</a:t>
          </a:r>
          <a:endParaRPr lang="es-ES" dirty="0"/>
        </a:p>
      </dgm:t>
    </dgm:pt>
    <dgm:pt modelId="{C156FF82-7779-4C03-B8D5-225164647B3F}" type="parTrans" cxnId="{024ADF21-41AE-4575-903C-D687225A3F89}">
      <dgm:prSet/>
      <dgm:spPr/>
      <dgm:t>
        <a:bodyPr/>
        <a:lstStyle/>
        <a:p>
          <a:endParaRPr lang="es-ES"/>
        </a:p>
      </dgm:t>
    </dgm:pt>
    <dgm:pt modelId="{8E9070CC-64F5-4475-8F58-FB5E9EB5FCB0}" type="sibTrans" cxnId="{024ADF21-41AE-4575-903C-D687225A3F89}">
      <dgm:prSet/>
      <dgm:spPr/>
      <dgm:t>
        <a:bodyPr/>
        <a:lstStyle/>
        <a:p>
          <a:endParaRPr lang="es-ES"/>
        </a:p>
      </dgm:t>
    </dgm:pt>
    <dgm:pt modelId="{8D62CA56-C1E9-497E-B440-74F1FFB5578E}">
      <dgm:prSet phldrT="[Texto]"/>
      <dgm:spPr/>
      <dgm:t>
        <a:bodyPr/>
        <a:lstStyle/>
        <a:p>
          <a:r>
            <a:rPr lang="es-ES" dirty="0" err="1"/>
            <a:t>Collaboration</a:t>
          </a:r>
          <a:endParaRPr lang="es-ES" dirty="0"/>
        </a:p>
      </dgm:t>
    </dgm:pt>
    <dgm:pt modelId="{D925D364-A8A3-47AE-B491-6CAE267764B0}" type="parTrans" cxnId="{01330067-1AEF-4B7F-9CF3-D05E5DC4D853}">
      <dgm:prSet/>
      <dgm:spPr/>
      <dgm:t>
        <a:bodyPr/>
        <a:lstStyle/>
        <a:p>
          <a:endParaRPr lang="es-ES"/>
        </a:p>
      </dgm:t>
    </dgm:pt>
    <dgm:pt modelId="{B9E766CE-2741-4268-9586-9E4B9B116423}" type="sibTrans" cxnId="{01330067-1AEF-4B7F-9CF3-D05E5DC4D853}">
      <dgm:prSet/>
      <dgm:spPr/>
      <dgm:t>
        <a:bodyPr/>
        <a:lstStyle/>
        <a:p>
          <a:endParaRPr lang="es-ES"/>
        </a:p>
      </dgm:t>
    </dgm:pt>
    <dgm:pt modelId="{67D04927-04F2-4BEB-A6BB-021018D2970E}">
      <dgm:prSet phldrT="[Texto]"/>
      <dgm:spPr/>
      <dgm:t>
        <a:bodyPr/>
        <a:lstStyle/>
        <a:p>
          <a:r>
            <a:rPr lang="es-ES" dirty="0" err="1"/>
            <a:t>Information</a:t>
          </a:r>
          <a:r>
            <a:rPr lang="es-ES" dirty="0"/>
            <a:t> </a:t>
          </a:r>
          <a:r>
            <a:rPr lang="es-ES" dirty="0" err="1"/>
            <a:t>Aggregation</a:t>
          </a:r>
          <a:endParaRPr lang="es-ES" dirty="0"/>
        </a:p>
      </dgm:t>
    </dgm:pt>
    <dgm:pt modelId="{EDE3368A-9899-4195-8DC4-B154EBDB7BBA}" type="parTrans" cxnId="{EA0A7D99-149C-4575-B85D-332A2056DA28}">
      <dgm:prSet/>
      <dgm:spPr/>
      <dgm:t>
        <a:bodyPr/>
        <a:lstStyle/>
        <a:p>
          <a:endParaRPr lang="es-ES"/>
        </a:p>
      </dgm:t>
    </dgm:pt>
    <dgm:pt modelId="{9FFD723F-0B6D-4543-8518-73B8FD24D6B5}" type="sibTrans" cxnId="{EA0A7D99-149C-4575-B85D-332A2056DA28}">
      <dgm:prSet/>
      <dgm:spPr/>
      <dgm:t>
        <a:bodyPr/>
        <a:lstStyle/>
        <a:p>
          <a:endParaRPr lang="es-ES"/>
        </a:p>
      </dgm:t>
    </dgm:pt>
    <dgm:pt modelId="{E61E0853-A6D0-423D-AA78-43A3E1DBE85E}">
      <dgm:prSet phldrT="[Texto]"/>
      <dgm:spPr/>
      <dgm:t>
        <a:bodyPr/>
        <a:lstStyle/>
        <a:p>
          <a:r>
            <a:rPr lang="es-ES" dirty="0"/>
            <a:t>Extended Enterprise</a:t>
          </a:r>
        </a:p>
      </dgm:t>
    </dgm:pt>
    <dgm:pt modelId="{8EC06162-1D49-449F-B06A-3AAD688D8564}" type="parTrans" cxnId="{D5169DD5-CEFD-4AA0-8433-D934C5B75F07}">
      <dgm:prSet/>
      <dgm:spPr/>
      <dgm:t>
        <a:bodyPr/>
        <a:lstStyle/>
        <a:p>
          <a:endParaRPr lang="es-ES"/>
        </a:p>
      </dgm:t>
    </dgm:pt>
    <dgm:pt modelId="{D0B322E1-7D5F-4FFD-AF76-5FF57547BC7C}" type="sibTrans" cxnId="{D5169DD5-CEFD-4AA0-8433-D934C5B75F07}">
      <dgm:prSet/>
      <dgm:spPr/>
      <dgm:t>
        <a:bodyPr/>
        <a:lstStyle/>
        <a:p>
          <a:endParaRPr lang="es-ES"/>
        </a:p>
      </dgm:t>
    </dgm:pt>
    <dgm:pt modelId="{A4207160-D3CE-4B1A-80C7-D9A6A6047ED3}" type="pres">
      <dgm:prSet presAssocID="{22F7F72D-87D5-4C13-A130-6863CD6BD9E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50E49B-73A3-443C-AE25-B204233AAD87}" type="pres">
      <dgm:prSet presAssocID="{421D813D-7BF0-4233-8990-6D93EC345603}" presName="hierRoot1" presStyleCnt="0"/>
      <dgm:spPr/>
    </dgm:pt>
    <dgm:pt modelId="{2F48B5E8-3EE1-49AF-A362-1B054D20C539}" type="pres">
      <dgm:prSet presAssocID="{421D813D-7BF0-4233-8990-6D93EC345603}" presName="composite" presStyleCnt="0"/>
      <dgm:spPr/>
    </dgm:pt>
    <dgm:pt modelId="{7EAADBB9-296B-400A-A413-C5B0C35CCF66}" type="pres">
      <dgm:prSet presAssocID="{421D813D-7BF0-4233-8990-6D93EC345603}" presName="background" presStyleLbl="node0" presStyleIdx="0" presStyleCnt="1"/>
      <dgm:spPr/>
    </dgm:pt>
    <dgm:pt modelId="{C36C8348-DB71-4370-BF41-1270A3BBCF8D}" type="pres">
      <dgm:prSet presAssocID="{421D813D-7BF0-4233-8990-6D93EC345603}" presName="text" presStyleLbl="fgAcc0" presStyleIdx="0" presStyleCnt="1">
        <dgm:presLayoutVars>
          <dgm:chPref val="3"/>
        </dgm:presLayoutVars>
      </dgm:prSet>
      <dgm:spPr/>
    </dgm:pt>
    <dgm:pt modelId="{0FB67C94-0DB1-477E-B6EE-5D8DF8180F23}" type="pres">
      <dgm:prSet presAssocID="{421D813D-7BF0-4233-8990-6D93EC345603}" presName="hierChild2" presStyleCnt="0"/>
      <dgm:spPr/>
    </dgm:pt>
    <dgm:pt modelId="{7805AAEA-1D78-46CD-88AE-3266D0CD1613}" type="pres">
      <dgm:prSet presAssocID="{C156FF82-7779-4C03-B8D5-225164647B3F}" presName="Name10" presStyleLbl="parChTrans1D2" presStyleIdx="0" presStyleCnt="4"/>
      <dgm:spPr/>
    </dgm:pt>
    <dgm:pt modelId="{03239EB5-6962-4858-8414-FA431021CBDB}" type="pres">
      <dgm:prSet presAssocID="{8D8E94BE-1FAF-4CD6-9AC5-F9634EC30C09}" presName="hierRoot2" presStyleCnt="0"/>
      <dgm:spPr/>
    </dgm:pt>
    <dgm:pt modelId="{CC7F2F1A-545A-4650-97A1-D59B69EEB0C2}" type="pres">
      <dgm:prSet presAssocID="{8D8E94BE-1FAF-4CD6-9AC5-F9634EC30C09}" presName="composite2" presStyleCnt="0"/>
      <dgm:spPr/>
    </dgm:pt>
    <dgm:pt modelId="{FE0EE004-4BDC-46F0-B166-FF71E40D7F62}" type="pres">
      <dgm:prSet presAssocID="{8D8E94BE-1FAF-4CD6-9AC5-F9634EC30C09}" presName="background2" presStyleLbl="asst1" presStyleIdx="0" presStyleCnt="1"/>
      <dgm:spPr/>
    </dgm:pt>
    <dgm:pt modelId="{E1625D58-8D03-4267-BCCE-E13031B2DDC9}" type="pres">
      <dgm:prSet presAssocID="{8D8E94BE-1FAF-4CD6-9AC5-F9634EC30C09}" presName="text2" presStyleLbl="fgAcc2" presStyleIdx="0" presStyleCnt="4">
        <dgm:presLayoutVars>
          <dgm:chPref val="3"/>
        </dgm:presLayoutVars>
      </dgm:prSet>
      <dgm:spPr/>
    </dgm:pt>
    <dgm:pt modelId="{CCCBF310-19F9-4104-874C-7D8EDB8874DC}" type="pres">
      <dgm:prSet presAssocID="{8D8E94BE-1FAF-4CD6-9AC5-F9634EC30C09}" presName="hierChild3" presStyleCnt="0"/>
      <dgm:spPr/>
    </dgm:pt>
    <dgm:pt modelId="{E13832A6-567E-41D1-8515-2288A0745412}" type="pres">
      <dgm:prSet presAssocID="{D925D364-A8A3-47AE-B491-6CAE267764B0}" presName="Name10" presStyleLbl="parChTrans1D2" presStyleIdx="1" presStyleCnt="4"/>
      <dgm:spPr/>
    </dgm:pt>
    <dgm:pt modelId="{6C30584E-A86D-4EF2-B301-65A4729B149B}" type="pres">
      <dgm:prSet presAssocID="{8D62CA56-C1E9-497E-B440-74F1FFB5578E}" presName="hierRoot2" presStyleCnt="0"/>
      <dgm:spPr/>
    </dgm:pt>
    <dgm:pt modelId="{D34DEA64-7959-4B29-B00C-777040518E84}" type="pres">
      <dgm:prSet presAssocID="{8D62CA56-C1E9-497E-B440-74F1FFB5578E}" presName="composite2" presStyleCnt="0"/>
      <dgm:spPr/>
    </dgm:pt>
    <dgm:pt modelId="{D2AA9C0B-34DE-4CC0-8E22-574EA3F66A77}" type="pres">
      <dgm:prSet presAssocID="{8D62CA56-C1E9-497E-B440-74F1FFB5578E}" presName="background2" presStyleLbl="node2" presStyleIdx="0" presStyleCnt="3"/>
      <dgm:spPr/>
    </dgm:pt>
    <dgm:pt modelId="{975C9F0F-5F75-4DDA-96FC-5219B50425B3}" type="pres">
      <dgm:prSet presAssocID="{8D62CA56-C1E9-497E-B440-74F1FFB5578E}" presName="text2" presStyleLbl="fgAcc2" presStyleIdx="1" presStyleCnt="4">
        <dgm:presLayoutVars>
          <dgm:chPref val="3"/>
        </dgm:presLayoutVars>
      </dgm:prSet>
      <dgm:spPr/>
    </dgm:pt>
    <dgm:pt modelId="{276D3F7E-645C-4BDC-847D-224D668A5492}" type="pres">
      <dgm:prSet presAssocID="{8D62CA56-C1E9-497E-B440-74F1FFB5578E}" presName="hierChild3" presStyleCnt="0"/>
      <dgm:spPr/>
    </dgm:pt>
    <dgm:pt modelId="{B212F64E-B10B-4A8E-9C5E-70659BAE11E7}" type="pres">
      <dgm:prSet presAssocID="{EDE3368A-9899-4195-8DC4-B154EBDB7BBA}" presName="Name10" presStyleLbl="parChTrans1D2" presStyleIdx="2" presStyleCnt="4"/>
      <dgm:spPr/>
    </dgm:pt>
    <dgm:pt modelId="{B37B0EB8-CFF7-45DB-BEF5-DF8F914F1599}" type="pres">
      <dgm:prSet presAssocID="{67D04927-04F2-4BEB-A6BB-021018D2970E}" presName="hierRoot2" presStyleCnt="0"/>
      <dgm:spPr/>
    </dgm:pt>
    <dgm:pt modelId="{4A3BC33A-507E-4330-B201-3FB7FB426133}" type="pres">
      <dgm:prSet presAssocID="{67D04927-04F2-4BEB-A6BB-021018D2970E}" presName="composite2" presStyleCnt="0"/>
      <dgm:spPr/>
    </dgm:pt>
    <dgm:pt modelId="{89263FD3-2E0C-4C10-818B-4359A95F7AFC}" type="pres">
      <dgm:prSet presAssocID="{67D04927-04F2-4BEB-A6BB-021018D2970E}" presName="background2" presStyleLbl="node2" presStyleIdx="1" presStyleCnt="3"/>
      <dgm:spPr/>
    </dgm:pt>
    <dgm:pt modelId="{A09FE602-2473-4D58-9F68-B9B90A0D04C7}" type="pres">
      <dgm:prSet presAssocID="{67D04927-04F2-4BEB-A6BB-021018D2970E}" presName="text2" presStyleLbl="fgAcc2" presStyleIdx="2" presStyleCnt="4">
        <dgm:presLayoutVars>
          <dgm:chPref val="3"/>
        </dgm:presLayoutVars>
      </dgm:prSet>
      <dgm:spPr/>
    </dgm:pt>
    <dgm:pt modelId="{D68610DE-F436-4F67-B7E6-693507A51905}" type="pres">
      <dgm:prSet presAssocID="{67D04927-04F2-4BEB-A6BB-021018D2970E}" presName="hierChild3" presStyleCnt="0"/>
      <dgm:spPr/>
    </dgm:pt>
    <dgm:pt modelId="{F9CBC567-A23D-482D-9459-2730C1DBC533}" type="pres">
      <dgm:prSet presAssocID="{8EC06162-1D49-449F-B06A-3AAD688D8564}" presName="Name10" presStyleLbl="parChTrans1D2" presStyleIdx="3" presStyleCnt="4"/>
      <dgm:spPr/>
    </dgm:pt>
    <dgm:pt modelId="{C4A0FF68-D8AF-4BD1-BFDE-D5D4D5FD12C8}" type="pres">
      <dgm:prSet presAssocID="{E61E0853-A6D0-423D-AA78-43A3E1DBE85E}" presName="hierRoot2" presStyleCnt="0"/>
      <dgm:spPr/>
    </dgm:pt>
    <dgm:pt modelId="{19FE1BA0-7B88-4956-9720-692F7E089576}" type="pres">
      <dgm:prSet presAssocID="{E61E0853-A6D0-423D-AA78-43A3E1DBE85E}" presName="composite2" presStyleCnt="0"/>
      <dgm:spPr/>
    </dgm:pt>
    <dgm:pt modelId="{336E48AB-157A-476C-852F-FCFD90F93240}" type="pres">
      <dgm:prSet presAssocID="{E61E0853-A6D0-423D-AA78-43A3E1DBE85E}" presName="background2" presStyleLbl="node2" presStyleIdx="2" presStyleCnt="3"/>
      <dgm:spPr/>
    </dgm:pt>
    <dgm:pt modelId="{DBE650E8-46E4-47CA-9C2F-A75F4A6369A8}" type="pres">
      <dgm:prSet presAssocID="{E61E0853-A6D0-423D-AA78-43A3E1DBE85E}" presName="text2" presStyleLbl="fgAcc2" presStyleIdx="3" presStyleCnt="4">
        <dgm:presLayoutVars>
          <dgm:chPref val="3"/>
        </dgm:presLayoutVars>
      </dgm:prSet>
      <dgm:spPr/>
    </dgm:pt>
    <dgm:pt modelId="{CDFA57FB-6700-4840-BB2F-6C6FECCF6D50}" type="pres">
      <dgm:prSet presAssocID="{E61E0853-A6D0-423D-AA78-43A3E1DBE85E}" presName="hierChild3" presStyleCnt="0"/>
      <dgm:spPr/>
    </dgm:pt>
  </dgm:ptLst>
  <dgm:cxnLst>
    <dgm:cxn modelId="{D5169DD5-CEFD-4AA0-8433-D934C5B75F07}" srcId="{421D813D-7BF0-4233-8990-6D93EC345603}" destId="{E61E0853-A6D0-423D-AA78-43A3E1DBE85E}" srcOrd="3" destOrd="0" parTransId="{8EC06162-1D49-449F-B06A-3AAD688D8564}" sibTransId="{D0B322E1-7D5F-4FFD-AF76-5FF57547BC7C}"/>
    <dgm:cxn modelId="{8F5F1FAB-BEDB-4A6B-BB01-C6B45F8A6F3E}" type="presOf" srcId="{67D04927-04F2-4BEB-A6BB-021018D2970E}" destId="{A09FE602-2473-4D58-9F68-B9B90A0D04C7}" srcOrd="0" destOrd="0" presId="urn:microsoft.com/office/officeart/2005/8/layout/hierarchy1"/>
    <dgm:cxn modelId="{5893EE7E-B03E-4683-AF97-8F3A9AAFFDD6}" srcId="{22F7F72D-87D5-4C13-A130-6863CD6BD9E3}" destId="{421D813D-7BF0-4233-8990-6D93EC345603}" srcOrd="0" destOrd="0" parTransId="{D4208CE4-0D07-4336-B54C-6B1F6F5B2CE2}" sibTransId="{125234A8-66F6-4EA3-8777-9F586A4C95B4}"/>
    <dgm:cxn modelId="{F6EDF304-115C-45DA-BB2B-8D428B612257}" type="presOf" srcId="{421D813D-7BF0-4233-8990-6D93EC345603}" destId="{C36C8348-DB71-4370-BF41-1270A3BBCF8D}" srcOrd="0" destOrd="0" presId="urn:microsoft.com/office/officeart/2005/8/layout/hierarchy1"/>
    <dgm:cxn modelId="{024ADF21-41AE-4575-903C-D687225A3F89}" srcId="{421D813D-7BF0-4233-8990-6D93EC345603}" destId="{8D8E94BE-1FAF-4CD6-9AC5-F9634EC30C09}" srcOrd="0" destOrd="0" parTransId="{C156FF82-7779-4C03-B8D5-225164647B3F}" sibTransId="{8E9070CC-64F5-4475-8F58-FB5E9EB5FCB0}"/>
    <dgm:cxn modelId="{59AD900A-C1D2-47E2-A1FA-68FACE203E80}" type="presOf" srcId="{8EC06162-1D49-449F-B06A-3AAD688D8564}" destId="{F9CBC567-A23D-482D-9459-2730C1DBC533}" srcOrd="0" destOrd="0" presId="urn:microsoft.com/office/officeart/2005/8/layout/hierarchy1"/>
    <dgm:cxn modelId="{01330067-1AEF-4B7F-9CF3-D05E5DC4D853}" srcId="{421D813D-7BF0-4233-8990-6D93EC345603}" destId="{8D62CA56-C1E9-497E-B440-74F1FFB5578E}" srcOrd="1" destOrd="0" parTransId="{D925D364-A8A3-47AE-B491-6CAE267764B0}" sibTransId="{B9E766CE-2741-4268-9586-9E4B9B116423}"/>
    <dgm:cxn modelId="{EA0A7D99-149C-4575-B85D-332A2056DA28}" srcId="{421D813D-7BF0-4233-8990-6D93EC345603}" destId="{67D04927-04F2-4BEB-A6BB-021018D2970E}" srcOrd="2" destOrd="0" parTransId="{EDE3368A-9899-4195-8DC4-B154EBDB7BBA}" sibTransId="{9FFD723F-0B6D-4543-8518-73B8FD24D6B5}"/>
    <dgm:cxn modelId="{6384105E-7EB9-45A2-99FB-8500ADDFEB16}" type="presOf" srcId="{22F7F72D-87D5-4C13-A130-6863CD6BD9E3}" destId="{A4207160-D3CE-4B1A-80C7-D9A6A6047ED3}" srcOrd="0" destOrd="0" presId="urn:microsoft.com/office/officeart/2005/8/layout/hierarchy1"/>
    <dgm:cxn modelId="{FB0DA170-4C64-44E8-9B4D-2D10B4B9264E}" type="presOf" srcId="{8D62CA56-C1E9-497E-B440-74F1FFB5578E}" destId="{975C9F0F-5F75-4DDA-96FC-5219B50425B3}" srcOrd="0" destOrd="0" presId="urn:microsoft.com/office/officeart/2005/8/layout/hierarchy1"/>
    <dgm:cxn modelId="{734E9CD3-6F17-4E8A-A07F-69E2520AC03F}" type="presOf" srcId="{EDE3368A-9899-4195-8DC4-B154EBDB7BBA}" destId="{B212F64E-B10B-4A8E-9C5E-70659BAE11E7}" srcOrd="0" destOrd="0" presId="urn:microsoft.com/office/officeart/2005/8/layout/hierarchy1"/>
    <dgm:cxn modelId="{016EF2BE-4D88-4BB2-98A6-4DC95A18261E}" type="presOf" srcId="{D925D364-A8A3-47AE-B491-6CAE267764B0}" destId="{E13832A6-567E-41D1-8515-2288A0745412}" srcOrd="0" destOrd="0" presId="urn:microsoft.com/office/officeart/2005/8/layout/hierarchy1"/>
    <dgm:cxn modelId="{A6D8B829-A50E-46A9-B822-EA43F015270C}" type="presOf" srcId="{8D8E94BE-1FAF-4CD6-9AC5-F9634EC30C09}" destId="{E1625D58-8D03-4267-BCCE-E13031B2DDC9}" srcOrd="0" destOrd="0" presId="urn:microsoft.com/office/officeart/2005/8/layout/hierarchy1"/>
    <dgm:cxn modelId="{BA407FE3-0B34-42DA-9492-365775D80B26}" type="presOf" srcId="{E61E0853-A6D0-423D-AA78-43A3E1DBE85E}" destId="{DBE650E8-46E4-47CA-9C2F-A75F4A6369A8}" srcOrd="0" destOrd="0" presId="urn:microsoft.com/office/officeart/2005/8/layout/hierarchy1"/>
    <dgm:cxn modelId="{E24E806C-E50F-470E-B856-6EC4E8968AE6}" type="presOf" srcId="{C156FF82-7779-4C03-B8D5-225164647B3F}" destId="{7805AAEA-1D78-46CD-88AE-3266D0CD1613}" srcOrd="0" destOrd="0" presId="urn:microsoft.com/office/officeart/2005/8/layout/hierarchy1"/>
    <dgm:cxn modelId="{97F83AEE-338D-492E-AAA9-C1C13124905E}" type="presParOf" srcId="{A4207160-D3CE-4B1A-80C7-D9A6A6047ED3}" destId="{9C50E49B-73A3-443C-AE25-B204233AAD87}" srcOrd="0" destOrd="0" presId="urn:microsoft.com/office/officeart/2005/8/layout/hierarchy1"/>
    <dgm:cxn modelId="{0B5DC37E-134E-4D36-AF58-8DF2506B460B}" type="presParOf" srcId="{9C50E49B-73A3-443C-AE25-B204233AAD87}" destId="{2F48B5E8-3EE1-49AF-A362-1B054D20C539}" srcOrd="0" destOrd="0" presId="urn:microsoft.com/office/officeart/2005/8/layout/hierarchy1"/>
    <dgm:cxn modelId="{69013790-9369-4D89-89CA-B78024977516}" type="presParOf" srcId="{2F48B5E8-3EE1-49AF-A362-1B054D20C539}" destId="{7EAADBB9-296B-400A-A413-C5B0C35CCF66}" srcOrd="0" destOrd="0" presId="urn:microsoft.com/office/officeart/2005/8/layout/hierarchy1"/>
    <dgm:cxn modelId="{D94C933A-CDAB-4469-9EEB-AB5127E325C6}" type="presParOf" srcId="{2F48B5E8-3EE1-49AF-A362-1B054D20C539}" destId="{C36C8348-DB71-4370-BF41-1270A3BBCF8D}" srcOrd="1" destOrd="0" presId="urn:microsoft.com/office/officeart/2005/8/layout/hierarchy1"/>
    <dgm:cxn modelId="{A81346AC-F9C8-4FD6-A846-02429407BB2E}" type="presParOf" srcId="{9C50E49B-73A3-443C-AE25-B204233AAD87}" destId="{0FB67C94-0DB1-477E-B6EE-5D8DF8180F23}" srcOrd="1" destOrd="0" presId="urn:microsoft.com/office/officeart/2005/8/layout/hierarchy1"/>
    <dgm:cxn modelId="{842F45D1-8557-43B0-B74A-36D8671E7358}" type="presParOf" srcId="{0FB67C94-0DB1-477E-B6EE-5D8DF8180F23}" destId="{7805AAEA-1D78-46CD-88AE-3266D0CD1613}" srcOrd="0" destOrd="0" presId="urn:microsoft.com/office/officeart/2005/8/layout/hierarchy1"/>
    <dgm:cxn modelId="{3F1EA597-F6E8-41DA-A1A0-F795A9D9B2C8}" type="presParOf" srcId="{0FB67C94-0DB1-477E-B6EE-5D8DF8180F23}" destId="{03239EB5-6962-4858-8414-FA431021CBDB}" srcOrd="1" destOrd="0" presId="urn:microsoft.com/office/officeart/2005/8/layout/hierarchy1"/>
    <dgm:cxn modelId="{79521885-B312-4450-B30D-36D1EE9A3C77}" type="presParOf" srcId="{03239EB5-6962-4858-8414-FA431021CBDB}" destId="{CC7F2F1A-545A-4650-97A1-D59B69EEB0C2}" srcOrd="0" destOrd="0" presId="urn:microsoft.com/office/officeart/2005/8/layout/hierarchy1"/>
    <dgm:cxn modelId="{60916872-AC07-4297-8265-23BAFC70E9E4}" type="presParOf" srcId="{CC7F2F1A-545A-4650-97A1-D59B69EEB0C2}" destId="{FE0EE004-4BDC-46F0-B166-FF71E40D7F62}" srcOrd="0" destOrd="0" presId="urn:microsoft.com/office/officeart/2005/8/layout/hierarchy1"/>
    <dgm:cxn modelId="{CF7E7B89-7483-4674-BB5C-5322D3001B2F}" type="presParOf" srcId="{CC7F2F1A-545A-4650-97A1-D59B69EEB0C2}" destId="{E1625D58-8D03-4267-BCCE-E13031B2DDC9}" srcOrd="1" destOrd="0" presId="urn:microsoft.com/office/officeart/2005/8/layout/hierarchy1"/>
    <dgm:cxn modelId="{29E2BE83-A138-48F3-A70D-A9925510DDC7}" type="presParOf" srcId="{03239EB5-6962-4858-8414-FA431021CBDB}" destId="{CCCBF310-19F9-4104-874C-7D8EDB8874DC}" srcOrd="1" destOrd="0" presId="urn:microsoft.com/office/officeart/2005/8/layout/hierarchy1"/>
    <dgm:cxn modelId="{C9CA6DEB-4A37-4BA3-9CCE-15F30EF079B9}" type="presParOf" srcId="{0FB67C94-0DB1-477E-B6EE-5D8DF8180F23}" destId="{E13832A6-567E-41D1-8515-2288A0745412}" srcOrd="2" destOrd="0" presId="urn:microsoft.com/office/officeart/2005/8/layout/hierarchy1"/>
    <dgm:cxn modelId="{5D43F492-989D-4379-9BE8-8EB3593483E6}" type="presParOf" srcId="{0FB67C94-0DB1-477E-B6EE-5D8DF8180F23}" destId="{6C30584E-A86D-4EF2-B301-65A4729B149B}" srcOrd="3" destOrd="0" presId="urn:microsoft.com/office/officeart/2005/8/layout/hierarchy1"/>
    <dgm:cxn modelId="{D0384027-4D07-4A11-B605-E83CB634CE13}" type="presParOf" srcId="{6C30584E-A86D-4EF2-B301-65A4729B149B}" destId="{D34DEA64-7959-4B29-B00C-777040518E84}" srcOrd="0" destOrd="0" presId="urn:microsoft.com/office/officeart/2005/8/layout/hierarchy1"/>
    <dgm:cxn modelId="{FF742328-8AF7-437C-808C-310B6073D30B}" type="presParOf" srcId="{D34DEA64-7959-4B29-B00C-777040518E84}" destId="{D2AA9C0B-34DE-4CC0-8E22-574EA3F66A77}" srcOrd="0" destOrd="0" presId="urn:microsoft.com/office/officeart/2005/8/layout/hierarchy1"/>
    <dgm:cxn modelId="{FF404C9D-A39A-4F30-BB3B-89268CCC68A1}" type="presParOf" srcId="{D34DEA64-7959-4B29-B00C-777040518E84}" destId="{975C9F0F-5F75-4DDA-96FC-5219B50425B3}" srcOrd="1" destOrd="0" presId="urn:microsoft.com/office/officeart/2005/8/layout/hierarchy1"/>
    <dgm:cxn modelId="{8B81F499-6752-4C67-B371-48B8D0E2D564}" type="presParOf" srcId="{6C30584E-A86D-4EF2-B301-65A4729B149B}" destId="{276D3F7E-645C-4BDC-847D-224D668A5492}" srcOrd="1" destOrd="0" presId="urn:microsoft.com/office/officeart/2005/8/layout/hierarchy1"/>
    <dgm:cxn modelId="{232038CF-CBF0-4A98-AF27-1A4BAE749365}" type="presParOf" srcId="{0FB67C94-0DB1-477E-B6EE-5D8DF8180F23}" destId="{B212F64E-B10B-4A8E-9C5E-70659BAE11E7}" srcOrd="4" destOrd="0" presId="urn:microsoft.com/office/officeart/2005/8/layout/hierarchy1"/>
    <dgm:cxn modelId="{AECD020E-483D-4407-A103-2523EABB9CB6}" type="presParOf" srcId="{0FB67C94-0DB1-477E-B6EE-5D8DF8180F23}" destId="{B37B0EB8-CFF7-45DB-BEF5-DF8F914F1599}" srcOrd="5" destOrd="0" presId="urn:microsoft.com/office/officeart/2005/8/layout/hierarchy1"/>
    <dgm:cxn modelId="{25067F7C-F393-4C27-941F-54CED33AE9D7}" type="presParOf" srcId="{B37B0EB8-CFF7-45DB-BEF5-DF8F914F1599}" destId="{4A3BC33A-507E-4330-B201-3FB7FB426133}" srcOrd="0" destOrd="0" presId="urn:microsoft.com/office/officeart/2005/8/layout/hierarchy1"/>
    <dgm:cxn modelId="{753E65E2-EE7C-4FE5-BF86-C6F86E44D090}" type="presParOf" srcId="{4A3BC33A-507E-4330-B201-3FB7FB426133}" destId="{89263FD3-2E0C-4C10-818B-4359A95F7AFC}" srcOrd="0" destOrd="0" presId="urn:microsoft.com/office/officeart/2005/8/layout/hierarchy1"/>
    <dgm:cxn modelId="{44D19818-294F-41B7-9D20-3CCF25C3018E}" type="presParOf" srcId="{4A3BC33A-507E-4330-B201-3FB7FB426133}" destId="{A09FE602-2473-4D58-9F68-B9B90A0D04C7}" srcOrd="1" destOrd="0" presId="urn:microsoft.com/office/officeart/2005/8/layout/hierarchy1"/>
    <dgm:cxn modelId="{B504B596-E1BC-4EB3-8EEB-CBF5CF9394F2}" type="presParOf" srcId="{B37B0EB8-CFF7-45DB-BEF5-DF8F914F1599}" destId="{D68610DE-F436-4F67-B7E6-693507A51905}" srcOrd="1" destOrd="0" presId="urn:microsoft.com/office/officeart/2005/8/layout/hierarchy1"/>
    <dgm:cxn modelId="{91F40658-E1E7-49D4-AF58-331DA210DD06}" type="presParOf" srcId="{0FB67C94-0DB1-477E-B6EE-5D8DF8180F23}" destId="{F9CBC567-A23D-482D-9459-2730C1DBC533}" srcOrd="6" destOrd="0" presId="urn:microsoft.com/office/officeart/2005/8/layout/hierarchy1"/>
    <dgm:cxn modelId="{2B6A01F6-274B-4A64-8D1A-E26E74F766E1}" type="presParOf" srcId="{0FB67C94-0DB1-477E-B6EE-5D8DF8180F23}" destId="{C4A0FF68-D8AF-4BD1-BFDE-D5D4D5FD12C8}" srcOrd="7" destOrd="0" presId="urn:microsoft.com/office/officeart/2005/8/layout/hierarchy1"/>
    <dgm:cxn modelId="{14E910CA-1959-4F37-B8CA-3131544ACAE3}" type="presParOf" srcId="{C4A0FF68-D8AF-4BD1-BFDE-D5D4D5FD12C8}" destId="{19FE1BA0-7B88-4956-9720-692F7E089576}" srcOrd="0" destOrd="0" presId="urn:microsoft.com/office/officeart/2005/8/layout/hierarchy1"/>
    <dgm:cxn modelId="{86338C81-644F-4DCF-AA24-81236C7DB539}" type="presParOf" srcId="{19FE1BA0-7B88-4956-9720-692F7E089576}" destId="{336E48AB-157A-476C-852F-FCFD90F93240}" srcOrd="0" destOrd="0" presId="urn:microsoft.com/office/officeart/2005/8/layout/hierarchy1"/>
    <dgm:cxn modelId="{AB1BDA04-E3B7-4ED3-97F0-0502DEB929A6}" type="presParOf" srcId="{19FE1BA0-7B88-4956-9720-692F7E089576}" destId="{DBE650E8-46E4-47CA-9C2F-A75F4A6369A8}" srcOrd="1" destOrd="0" presId="urn:microsoft.com/office/officeart/2005/8/layout/hierarchy1"/>
    <dgm:cxn modelId="{BF0BFCDD-BE4B-4E78-8842-880E84AD5E9A}" type="presParOf" srcId="{C4A0FF68-D8AF-4BD1-BFDE-D5D4D5FD12C8}" destId="{CDFA57FB-6700-4840-BB2F-6C6FECCF6D5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F7F72D-87D5-4C13-A130-6863CD6BD9E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21D813D-7BF0-4233-8990-6D93EC345603}">
      <dgm:prSet phldrT="[Texto]"/>
      <dgm:spPr/>
      <dgm:t>
        <a:bodyPr/>
        <a:lstStyle/>
        <a:p>
          <a:r>
            <a:rPr lang="es-ES" dirty="0" err="1"/>
            <a:t>Integration</a:t>
          </a:r>
          <a:r>
            <a:rPr lang="es-ES" dirty="0"/>
            <a:t> </a:t>
          </a:r>
          <a:r>
            <a:rPr lang="es-ES" dirty="0" err="1"/>
            <a:t>Patterns</a:t>
          </a:r>
          <a:endParaRPr lang="es-ES" dirty="0"/>
        </a:p>
      </dgm:t>
    </dgm:pt>
    <dgm:pt modelId="{D4208CE4-0D07-4336-B54C-6B1F6F5B2CE2}" type="parTrans" cxnId="{5893EE7E-B03E-4683-AF97-8F3A9AAFFDD6}">
      <dgm:prSet/>
      <dgm:spPr/>
      <dgm:t>
        <a:bodyPr/>
        <a:lstStyle/>
        <a:p>
          <a:endParaRPr lang="es-ES"/>
        </a:p>
      </dgm:t>
    </dgm:pt>
    <dgm:pt modelId="{125234A8-66F6-4EA3-8777-9F586A4C95B4}" type="sibTrans" cxnId="{5893EE7E-B03E-4683-AF97-8F3A9AAFFDD6}">
      <dgm:prSet/>
      <dgm:spPr/>
      <dgm:t>
        <a:bodyPr/>
        <a:lstStyle/>
        <a:p>
          <a:endParaRPr lang="es-ES"/>
        </a:p>
      </dgm:t>
    </dgm:pt>
    <dgm:pt modelId="{8D8E94BE-1FAF-4CD6-9AC5-F9634EC30C09}" type="asst">
      <dgm:prSet phldrT="[Texto]"/>
      <dgm:spPr/>
      <dgm:t>
        <a:bodyPr/>
        <a:lstStyle/>
        <a:p>
          <a:r>
            <a:rPr lang="es-ES" dirty="0"/>
            <a:t>Access </a:t>
          </a:r>
          <a:r>
            <a:rPr lang="es-ES" dirty="0" err="1"/>
            <a:t>Integration</a:t>
          </a:r>
          <a:endParaRPr lang="es-ES" dirty="0"/>
        </a:p>
      </dgm:t>
    </dgm:pt>
    <dgm:pt modelId="{C156FF82-7779-4C03-B8D5-225164647B3F}" type="parTrans" cxnId="{024ADF21-41AE-4575-903C-D687225A3F89}">
      <dgm:prSet/>
      <dgm:spPr/>
      <dgm:t>
        <a:bodyPr/>
        <a:lstStyle/>
        <a:p>
          <a:endParaRPr lang="es-ES"/>
        </a:p>
      </dgm:t>
    </dgm:pt>
    <dgm:pt modelId="{8E9070CC-64F5-4475-8F58-FB5E9EB5FCB0}" type="sibTrans" cxnId="{024ADF21-41AE-4575-903C-D687225A3F89}">
      <dgm:prSet/>
      <dgm:spPr/>
      <dgm:t>
        <a:bodyPr/>
        <a:lstStyle/>
        <a:p>
          <a:endParaRPr lang="es-ES"/>
        </a:p>
      </dgm:t>
    </dgm:pt>
    <dgm:pt modelId="{8D62CA56-C1E9-497E-B440-74F1FFB5578E}">
      <dgm:prSet phldrT="[Texto]"/>
      <dgm:spPr/>
      <dgm:t>
        <a:bodyPr/>
        <a:lstStyle/>
        <a:p>
          <a:r>
            <a:rPr lang="es-ES" dirty="0" err="1"/>
            <a:t>Application</a:t>
          </a:r>
          <a:r>
            <a:rPr lang="es-ES" dirty="0"/>
            <a:t> </a:t>
          </a:r>
          <a:r>
            <a:rPr lang="es-ES" dirty="0" err="1"/>
            <a:t>Integration</a:t>
          </a:r>
          <a:endParaRPr lang="es-ES" dirty="0"/>
        </a:p>
      </dgm:t>
    </dgm:pt>
    <dgm:pt modelId="{D925D364-A8A3-47AE-B491-6CAE267764B0}" type="parTrans" cxnId="{01330067-1AEF-4B7F-9CF3-D05E5DC4D853}">
      <dgm:prSet/>
      <dgm:spPr/>
      <dgm:t>
        <a:bodyPr/>
        <a:lstStyle/>
        <a:p>
          <a:endParaRPr lang="es-ES"/>
        </a:p>
      </dgm:t>
    </dgm:pt>
    <dgm:pt modelId="{B9E766CE-2741-4268-9586-9E4B9B116423}" type="sibTrans" cxnId="{01330067-1AEF-4B7F-9CF3-D05E5DC4D853}">
      <dgm:prSet/>
      <dgm:spPr/>
      <dgm:t>
        <a:bodyPr/>
        <a:lstStyle/>
        <a:p>
          <a:endParaRPr lang="es-ES"/>
        </a:p>
      </dgm:t>
    </dgm:pt>
    <dgm:pt modelId="{A4207160-D3CE-4B1A-80C7-D9A6A6047ED3}" type="pres">
      <dgm:prSet presAssocID="{22F7F72D-87D5-4C13-A130-6863CD6BD9E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50E49B-73A3-443C-AE25-B204233AAD87}" type="pres">
      <dgm:prSet presAssocID="{421D813D-7BF0-4233-8990-6D93EC345603}" presName="hierRoot1" presStyleCnt="0"/>
      <dgm:spPr/>
    </dgm:pt>
    <dgm:pt modelId="{2F48B5E8-3EE1-49AF-A362-1B054D20C539}" type="pres">
      <dgm:prSet presAssocID="{421D813D-7BF0-4233-8990-6D93EC345603}" presName="composite" presStyleCnt="0"/>
      <dgm:spPr/>
    </dgm:pt>
    <dgm:pt modelId="{7EAADBB9-296B-400A-A413-C5B0C35CCF66}" type="pres">
      <dgm:prSet presAssocID="{421D813D-7BF0-4233-8990-6D93EC345603}" presName="background" presStyleLbl="node0" presStyleIdx="0" presStyleCnt="1"/>
      <dgm:spPr/>
    </dgm:pt>
    <dgm:pt modelId="{C36C8348-DB71-4370-BF41-1270A3BBCF8D}" type="pres">
      <dgm:prSet presAssocID="{421D813D-7BF0-4233-8990-6D93EC345603}" presName="text" presStyleLbl="fgAcc0" presStyleIdx="0" presStyleCnt="1">
        <dgm:presLayoutVars>
          <dgm:chPref val="3"/>
        </dgm:presLayoutVars>
      </dgm:prSet>
      <dgm:spPr/>
    </dgm:pt>
    <dgm:pt modelId="{0FB67C94-0DB1-477E-B6EE-5D8DF8180F23}" type="pres">
      <dgm:prSet presAssocID="{421D813D-7BF0-4233-8990-6D93EC345603}" presName="hierChild2" presStyleCnt="0"/>
      <dgm:spPr/>
    </dgm:pt>
    <dgm:pt modelId="{7805AAEA-1D78-46CD-88AE-3266D0CD1613}" type="pres">
      <dgm:prSet presAssocID="{C156FF82-7779-4C03-B8D5-225164647B3F}" presName="Name10" presStyleLbl="parChTrans1D2" presStyleIdx="0" presStyleCnt="2"/>
      <dgm:spPr/>
    </dgm:pt>
    <dgm:pt modelId="{03239EB5-6962-4858-8414-FA431021CBDB}" type="pres">
      <dgm:prSet presAssocID="{8D8E94BE-1FAF-4CD6-9AC5-F9634EC30C09}" presName="hierRoot2" presStyleCnt="0"/>
      <dgm:spPr/>
    </dgm:pt>
    <dgm:pt modelId="{CC7F2F1A-545A-4650-97A1-D59B69EEB0C2}" type="pres">
      <dgm:prSet presAssocID="{8D8E94BE-1FAF-4CD6-9AC5-F9634EC30C09}" presName="composite2" presStyleCnt="0"/>
      <dgm:spPr/>
    </dgm:pt>
    <dgm:pt modelId="{FE0EE004-4BDC-46F0-B166-FF71E40D7F62}" type="pres">
      <dgm:prSet presAssocID="{8D8E94BE-1FAF-4CD6-9AC5-F9634EC30C09}" presName="background2" presStyleLbl="asst1" presStyleIdx="0" presStyleCnt="1"/>
      <dgm:spPr/>
    </dgm:pt>
    <dgm:pt modelId="{E1625D58-8D03-4267-BCCE-E13031B2DDC9}" type="pres">
      <dgm:prSet presAssocID="{8D8E94BE-1FAF-4CD6-9AC5-F9634EC30C09}" presName="text2" presStyleLbl="fgAcc2" presStyleIdx="0" presStyleCnt="2">
        <dgm:presLayoutVars>
          <dgm:chPref val="3"/>
        </dgm:presLayoutVars>
      </dgm:prSet>
      <dgm:spPr/>
    </dgm:pt>
    <dgm:pt modelId="{CCCBF310-19F9-4104-874C-7D8EDB8874DC}" type="pres">
      <dgm:prSet presAssocID="{8D8E94BE-1FAF-4CD6-9AC5-F9634EC30C09}" presName="hierChild3" presStyleCnt="0"/>
      <dgm:spPr/>
    </dgm:pt>
    <dgm:pt modelId="{E13832A6-567E-41D1-8515-2288A0745412}" type="pres">
      <dgm:prSet presAssocID="{D925D364-A8A3-47AE-B491-6CAE267764B0}" presName="Name10" presStyleLbl="parChTrans1D2" presStyleIdx="1" presStyleCnt="2"/>
      <dgm:spPr/>
    </dgm:pt>
    <dgm:pt modelId="{6C30584E-A86D-4EF2-B301-65A4729B149B}" type="pres">
      <dgm:prSet presAssocID="{8D62CA56-C1E9-497E-B440-74F1FFB5578E}" presName="hierRoot2" presStyleCnt="0"/>
      <dgm:spPr/>
    </dgm:pt>
    <dgm:pt modelId="{D34DEA64-7959-4B29-B00C-777040518E84}" type="pres">
      <dgm:prSet presAssocID="{8D62CA56-C1E9-497E-B440-74F1FFB5578E}" presName="composite2" presStyleCnt="0"/>
      <dgm:spPr/>
    </dgm:pt>
    <dgm:pt modelId="{D2AA9C0B-34DE-4CC0-8E22-574EA3F66A77}" type="pres">
      <dgm:prSet presAssocID="{8D62CA56-C1E9-497E-B440-74F1FFB5578E}" presName="background2" presStyleLbl="node2" presStyleIdx="0" presStyleCnt="1"/>
      <dgm:spPr/>
    </dgm:pt>
    <dgm:pt modelId="{975C9F0F-5F75-4DDA-96FC-5219B50425B3}" type="pres">
      <dgm:prSet presAssocID="{8D62CA56-C1E9-497E-B440-74F1FFB5578E}" presName="text2" presStyleLbl="fgAcc2" presStyleIdx="1" presStyleCnt="2">
        <dgm:presLayoutVars>
          <dgm:chPref val="3"/>
        </dgm:presLayoutVars>
      </dgm:prSet>
      <dgm:spPr/>
    </dgm:pt>
    <dgm:pt modelId="{276D3F7E-645C-4BDC-847D-224D668A5492}" type="pres">
      <dgm:prSet presAssocID="{8D62CA56-C1E9-497E-B440-74F1FFB5578E}" presName="hierChild3" presStyleCnt="0"/>
      <dgm:spPr/>
    </dgm:pt>
  </dgm:ptLst>
  <dgm:cxnLst>
    <dgm:cxn modelId="{F6EDF304-115C-45DA-BB2B-8D428B612257}" type="presOf" srcId="{421D813D-7BF0-4233-8990-6D93EC345603}" destId="{C36C8348-DB71-4370-BF41-1270A3BBCF8D}" srcOrd="0" destOrd="0" presId="urn:microsoft.com/office/officeart/2005/8/layout/hierarchy1"/>
    <dgm:cxn modelId="{5893EE7E-B03E-4683-AF97-8F3A9AAFFDD6}" srcId="{22F7F72D-87D5-4C13-A130-6863CD6BD9E3}" destId="{421D813D-7BF0-4233-8990-6D93EC345603}" srcOrd="0" destOrd="0" parTransId="{D4208CE4-0D07-4336-B54C-6B1F6F5B2CE2}" sibTransId="{125234A8-66F6-4EA3-8777-9F586A4C95B4}"/>
    <dgm:cxn modelId="{016EF2BE-4D88-4BB2-98A6-4DC95A18261E}" type="presOf" srcId="{D925D364-A8A3-47AE-B491-6CAE267764B0}" destId="{E13832A6-567E-41D1-8515-2288A0745412}" srcOrd="0" destOrd="0" presId="urn:microsoft.com/office/officeart/2005/8/layout/hierarchy1"/>
    <dgm:cxn modelId="{6384105E-7EB9-45A2-99FB-8500ADDFEB16}" type="presOf" srcId="{22F7F72D-87D5-4C13-A130-6863CD6BD9E3}" destId="{A4207160-D3CE-4B1A-80C7-D9A6A6047ED3}" srcOrd="0" destOrd="0" presId="urn:microsoft.com/office/officeart/2005/8/layout/hierarchy1"/>
    <dgm:cxn modelId="{A6D8B829-A50E-46A9-B822-EA43F015270C}" type="presOf" srcId="{8D8E94BE-1FAF-4CD6-9AC5-F9634EC30C09}" destId="{E1625D58-8D03-4267-BCCE-E13031B2DDC9}" srcOrd="0" destOrd="0" presId="urn:microsoft.com/office/officeart/2005/8/layout/hierarchy1"/>
    <dgm:cxn modelId="{FB0DA170-4C64-44E8-9B4D-2D10B4B9264E}" type="presOf" srcId="{8D62CA56-C1E9-497E-B440-74F1FFB5578E}" destId="{975C9F0F-5F75-4DDA-96FC-5219B50425B3}" srcOrd="0" destOrd="0" presId="urn:microsoft.com/office/officeart/2005/8/layout/hierarchy1"/>
    <dgm:cxn modelId="{E24E806C-E50F-470E-B856-6EC4E8968AE6}" type="presOf" srcId="{C156FF82-7779-4C03-B8D5-225164647B3F}" destId="{7805AAEA-1D78-46CD-88AE-3266D0CD1613}" srcOrd="0" destOrd="0" presId="urn:microsoft.com/office/officeart/2005/8/layout/hierarchy1"/>
    <dgm:cxn modelId="{024ADF21-41AE-4575-903C-D687225A3F89}" srcId="{421D813D-7BF0-4233-8990-6D93EC345603}" destId="{8D8E94BE-1FAF-4CD6-9AC5-F9634EC30C09}" srcOrd="0" destOrd="0" parTransId="{C156FF82-7779-4C03-B8D5-225164647B3F}" sibTransId="{8E9070CC-64F5-4475-8F58-FB5E9EB5FCB0}"/>
    <dgm:cxn modelId="{01330067-1AEF-4B7F-9CF3-D05E5DC4D853}" srcId="{421D813D-7BF0-4233-8990-6D93EC345603}" destId="{8D62CA56-C1E9-497E-B440-74F1FFB5578E}" srcOrd="1" destOrd="0" parTransId="{D925D364-A8A3-47AE-B491-6CAE267764B0}" sibTransId="{B9E766CE-2741-4268-9586-9E4B9B116423}"/>
    <dgm:cxn modelId="{97F83AEE-338D-492E-AAA9-C1C13124905E}" type="presParOf" srcId="{A4207160-D3CE-4B1A-80C7-D9A6A6047ED3}" destId="{9C50E49B-73A3-443C-AE25-B204233AAD87}" srcOrd="0" destOrd="0" presId="urn:microsoft.com/office/officeart/2005/8/layout/hierarchy1"/>
    <dgm:cxn modelId="{0B5DC37E-134E-4D36-AF58-8DF2506B460B}" type="presParOf" srcId="{9C50E49B-73A3-443C-AE25-B204233AAD87}" destId="{2F48B5E8-3EE1-49AF-A362-1B054D20C539}" srcOrd="0" destOrd="0" presId="urn:microsoft.com/office/officeart/2005/8/layout/hierarchy1"/>
    <dgm:cxn modelId="{69013790-9369-4D89-89CA-B78024977516}" type="presParOf" srcId="{2F48B5E8-3EE1-49AF-A362-1B054D20C539}" destId="{7EAADBB9-296B-400A-A413-C5B0C35CCF66}" srcOrd="0" destOrd="0" presId="urn:microsoft.com/office/officeart/2005/8/layout/hierarchy1"/>
    <dgm:cxn modelId="{D94C933A-CDAB-4469-9EEB-AB5127E325C6}" type="presParOf" srcId="{2F48B5E8-3EE1-49AF-A362-1B054D20C539}" destId="{C36C8348-DB71-4370-BF41-1270A3BBCF8D}" srcOrd="1" destOrd="0" presId="urn:microsoft.com/office/officeart/2005/8/layout/hierarchy1"/>
    <dgm:cxn modelId="{A81346AC-F9C8-4FD6-A846-02429407BB2E}" type="presParOf" srcId="{9C50E49B-73A3-443C-AE25-B204233AAD87}" destId="{0FB67C94-0DB1-477E-B6EE-5D8DF8180F23}" srcOrd="1" destOrd="0" presId="urn:microsoft.com/office/officeart/2005/8/layout/hierarchy1"/>
    <dgm:cxn modelId="{842F45D1-8557-43B0-B74A-36D8671E7358}" type="presParOf" srcId="{0FB67C94-0DB1-477E-B6EE-5D8DF8180F23}" destId="{7805AAEA-1D78-46CD-88AE-3266D0CD1613}" srcOrd="0" destOrd="0" presId="urn:microsoft.com/office/officeart/2005/8/layout/hierarchy1"/>
    <dgm:cxn modelId="{3F1EA597-F6E8-41DA-A1A0-F795A9D9B2C8}" type="presParOf" srcId="{0FB67C94-0DB1-477E-B6EE-5D8DF8180F23}" destId="{03239EB5-6962-4858-8414-FA431021CBDB}" srcOrd="1" destOrd="0" presId="urn:microsoft.com/office/officeart/2005/8/layout/hierarchy1"/>
    <dgm:cxn modelId="{79521885-B312-4450-B30D-36D1EE9A3C77}" type="presParOf" srcId="{03239EB5-6962-4858-8414-FA431021CBDB}" destId="{CC7F2F1A-545A-4650-97A1-D59B69EEB0C2}" srcOrd="0" destOrd="0" presId="urn:microsoft.com/office/officeart/2005/8/layout/hierarchy1"/>
    <dgm:cxn modelId="{60916872-AC07-4297-8265-23BAFC70E9E4}" type="presParOf" srcId="{CC7F2F1A-545A-4650-97A1-D59B69EEB0C2}" destId="{FE0EE004-4BDC-46F0-B166-FF71E40D7F62}" srcOrd="0" destOrd="0" presId="urn:microsoft.com/office/officeart/2005/8/layout/hierarchy1"/>
    <dgm:cxn modelId="{CF7E7B89-7483-4674-BB5C-5322D3001B2F}" type="presParOf" srcId="{CC7F2F1A-545A-4650-97A1-D59B69EEB0C2}" destId="{E1625D58-8D03-4267-BCCE-E13031B2DDC9}" srcOrd="1" destOrd="0" presId="urn:microsoft.com/office/officeart/2005/8/layout/hierarchy1"/>
    <dgm:cxn modelId="{29E2BE83-A138-48F3-A70D-A9925510DDC7}" type="presParOf" srcId="{03239EB5-6962-4858-8414-FA431021CBDB}" destId="{CCCBF310-19F9-4104-874C-7D8EDB8874DC}" srcOrd="1" destOrd="0" presId="urn:microsoft.com/office/officeart/2005/8/layout/hierarchy1"/>
    <dgm:cxn modelId="{C9CA6DEB-4A37-4BA3-9CCE-15F30EF079B9}" type="presParOf" srcId="{0FB67C94-0DB1-477E-B6EE-5D8DF8180F23}" destId="{E13832A6-567E-41D1-8515-2288A0745412}" srcOrd="2" destOrd="0" presId="urn:microsoft.com/office/officeart/2005/8/layout/hierarchy1"/>
    <dgm:cxn modelId="{5D43F492-989D-4379-9BE8-8EB3593483E6}" type="presParOf" srcId="{0FB67C94-0DB1-477E-B6EE-5D8DF8180F23}" destId="{6C30584E-A86D-4EF2-B301-65A4729B149B}" srcOrd="3" destOrd="0" presId="urn:microsoft.com/office/officeart/2005/8/layout/hierarchy1"/>
    <dgm:cxn modelId="{D0384027-4D07-4A11-B605-E83CB634CE13}" type="presParOf" srcId="{6C30584E-A86D-4EF2-B301-65A4729B149B}" destId="{D34DEA64-7959-4B29-B00C-777040518E84}" srcOrd="0" destOrd="0" presId="urn:microsoft.com/office/officeart/2005/8/layout/hierarchy1"/>
    <dgm:cxn modelId="{FF742328-8AF7-437C-808C-310B6073D30B}" type="presParOf" srcId="{D34DEA64-7959-4B29-B00C-777040518E84}" destId="{D2AA9C0B-34DE-4CC0-8E22-574EA3F66A77}" srcOrd="0" destOrd="0" presId="urn:microsoft.com/office/officeart/2005/8/layout/hierarchy1"/>
    <dgm:cxn modelId="{FF404C9D-A39A-4F30-BB3B-89268CCC68A1}" type="presParOf" srcId="{D34DEA64-7959-4B29-B00C-777040518E84}" destId="{975C9F0F-5F75-4DDA-96FC-5219B50425B3}" srcOrd="1" destOrd="0" presId="urn:microsoft.com/office/officeart/2005/8/layout/hierarchy1"/>
    <dgm:cxn modelId="{8B81F499-6752-4C67-B371-48B8D0E2D564}" type="presParOf" srcId="{6C30584E-A86D-4EF2-B301-65A4729B149B}" destId="{276D3F7E-645C-4BDC-847D-224D668A54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F7F72D-87D5-4C13-A130-6863CD6BD9E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21D813D-7BF0-4233-8990-6D93EC345603}">
      <dgm:prSet phldrT="[Texto]"/>
      <dgm:spPr/>
      <dgm:t>
        <a:bodyPr/>
        <a:lstStyle/>
        <a:p>
          <a:r>
            <a:rPr lang="es-ES" dirty="0" err="1"/>
            <a:t>Integration</a:t>
          </a:r>
          <a:r>
            <a:rPr lang="es-ES" dirty="0"/>
            <a:t> </a:t>
          </a:r>
          <a:r>
            <a:rPr lang="es-ES" dirty="0" err="1"/>
            <a:t>Patterns</a:t>
          </a:r>
          <a:endParaRPr lang="es-ES" dirty="0"/>
        </a:p>
      </dgm:t>
    </dgm:pt>
    <dgm:pt modelId="{D4208CE4-0D07-4336-B54C-6B1F6F5B2CE2}" type="parTrans" cxnId="{5893EE7E-B03E-4683-AF97-8F3A9AAFFDD6}">
      <dgm:prSet/>
      <dgm:spPr/>
      <dgm:t>
        <a:bodyPr/>
        <a:lstStyle/>
        <a:p>
          <a:endParaRPr lang="es-ES"/>
        </a:p>
      </dgm:t>
    </dgm:pt>
    <dgm:pt modelId="{125234A8-66F6-4EA3-8777-9F586A4C95B4}" type="sibTrans" cxnId="{5893EE7E-B03E-4683-AF97-8F3A9AAFFDD6}">
      <dgm:prSet/>
      <dgm:spPr/>
      <dgm:t>
        <a:bodyPr/>
        <a:lstStyle/>
        <a:p>
          <a:endParaRPr lang="es-ES"/>
        </a:p>
      </dgm:t>
    </dgm:pt>
    <dgm:pt modelId="{8D8E94BE-1FAF-4CD6-9AC5-F9634EC30C09}" type="asst">
      <dgm:prSet phldrT="[Texto]"/>
      <dgm:spPr/>
      <dgm:t>
        <a:bodyPr/>
        <a:lstStyle/>
        <a:p>
          <a:r>
            <a:rPr lang="es-CO" dirty="0" err="1"/>
            <a:t>Electronic</a:t>
          </a:r>
          <a:r>
            <a:rPr lang="es-CO" dirty="0"/>
            <a:t> Commerce</a:t>
          </a:r>
          <a:endParaRPr lang="es-ES" dirty="0"/>
        </a:p>
      </dgm:t>
    </dgm:pt>
    <dgm:pt modelId="{C156FF82-7779-4C03-B8D5-225164647B3F}" type="parTrans" cxnId="{024ADF21-41AE-4575-903C-D687225A3F89}">
      <dgm:prSet/>
      <dgm:spPr/>
      <dgm:t>
        <a:bodyPr/>
        <a:lstStyle/>
        <a:p>
          <a:endParaRPr lang="es-ES"/>
        </a:p>
      </dgm:t>
    </dgm:pt>
    <dgm:pt modelId="{8E9070CC-64F5-4475-8F58-FB5E9EB5FCB0}" type="sibTrans" cxnId="{024ADF21-41AE-4575-903C-D687225A3F89}">
      <dgm:prSet/>
      <dgm:spPr/>
      <dgm:t>
        <a:bodyPr/>
        <a:lstStyle/>
        <a:p>
          <a:endParaRPr lang="es-ES"/>
        </a:p>
      </dgm:t>
    </dgm:pt>
    <dgm:pt modelId="{8D62CA56-C1E9-497E-B440-74F1FFB5578E}">
      <dgm:prSet phldrT="[Texto]"/>
      <dgm:spPr/>
      <dgm:t>
        <a:bodyPr/>
        <a:lstStyle/>
        <a:p>
          <a:r>
            <a:rPr lang="es-ES" dirty="0"/>
            <a:t>Portal</a:t>
          </a:r>
        </a:p>
      </dgm:t>
    </dgm:pt>
    <dgm:pt modelId="{D925D364-A8A3-47AE-B491-6CAE267764B0}" type="parTrans" cxnId="{01330067-1AEF-4B7F-9CF3-D05E5DC4D853}">
      <dgm:prSet/>
      <dgm:spPr/>
      <dgm:t>
        <a:bodyPr/>
        <a:lstStyle/>
        <a:p>
          <a:endParaRPr lang="es-ES"/>
        </a:p>
      </dgm:t>
    </dgm:pt>
    <dgm:pt modelId="{B9E766CE-2741-4268-9586-9E4B9B116423}" type="sibTrans" cxnId="{01330067-1AEF-4B7F-9CF3-D05E5DC4D853}">
      <dgm:prSet/>
      <dgm:spPr/>
      <dgm:t>
        <a:bodyPr/>
        <a:lstStyle/>
        <a:p>
          <a:endParaRPr lang="es-ES"/>
        </a:p>
      </dgm:t>
    </dgm:pt>
    <dgm:pt modelId="{F68395E4-49AC-4C83-AE0A-9977AD418E0A}">
      <dgm:prSet phldrT="[Texto]"/>
      <dgm:spPr/>
      <dgm:t>
        <a:bodyPr/>
        <a:lstStyle/>
        <a:p>
          <a:r>
            <a:rPr lang="es-CO" dirty="0" err="1"/>
            <a:t>Account</a:t>
          </a:r>
          <a:r>
            <a:rPr lang="es-CO" dirty="0"/>
            <a:t> Access</a:t>
          </a:r>
          <a:endParaRPr lang="es-ES" dirty="0"/>
        </a:p>
      </dgm:t>
    </dgm:pt>
    <dgm:pt modelId="{039F99C1-68A1-4DDE-8B40-D4C19C2EB842}" type="parTrans" cxnId="{0CB57076-B6E4-43AC-852D-1E72BCD4D942}">
      <dgm:prSet/>
      <dgm:spPr/>
      <dgm:t>
        <a:bodyPr/>
        <a:lstStyle/>
        <a:p>
          <a:endParaRPr lang="es-ES"/>
        </a:p>
      </dgm:t>
    </dgm:pt>
    <dgm:pt modelId="{61D9F977-0E6B-47B9-8CBB-97491E505462}" type="sibTrans" cxnId="{0CB57076-B6E4-43AC-852D-1E72BCD4D942}">
      <dgm:prSet/>
      <dgm:spPr/>
      <dgm:t>
        <a:bodyPr/>
        <a:lstStyle/>
        <a:p>
          <a:endParaRPr lang="es-ES"/>
        </a:p>
      </dgm:t>
    </dgm:pt>
    <dgm:pt modelId="{F1F054C8-C65C-49C5-834E-11DA801BAFA4}">
      <dgm:prSet phldrT="[Texto]"/>
      <dgm:spPr/>
      <dgm:t>
        <a:bodyPr/>
        <a:lstStyle/>
        <a:p>
          <a:r>
            <a:rPr lang="es-CO" b="0" dirty="0"/>
            <a:t>Trading </a:t>
          </a:r>
          <a:r>
            <a:rPr lang="es-CO" b="0" dirty="0" err="1"/>
            <a:t>Exchanges</a:t>
          </a:r>
          <a:endParaRPr lang="es-ES" b="0" dirty="0"/>
        </a:p>
      </dgm:t>
    </dgm:pt>
    <dgm:pt modelId="{85107EC5-7964-4FF5-9C44-8483F7A1B1B3}" type="parTrans" cxnId="{B0ED1270-29E4-48E5-833A-13090492D2A7}">
      <dgm:prSet/>
      <dgm:spPr/>
      <dgm:t>
        <a:bodyPr/>
        <a:lstStyle/>
        <a:p>
          <a:endParaRPr lang="es-ES"/>
        </a:p>
      </dgm:t>
    </dgm:pt>
    <dgm:pt modelId="{043F94B8-3A5E-4C7A-9C72-98EBE295A696}" type="sibTrans" cxnId="{B0ED1270-29E4-48E5-833A-13090492D2A7}">
      <dgm:prSet/>
      <dgm:spPr/>
      <dgm:t>
        <a:bodyPr/>
        <a:lstStyle/>
        <a:p>
          <a:endParaRPr lang="es-ES"/>
        </a:p>
      </dgm:t>
    </dgm:pt>
    <dgm:pt modelId="{A061DDF8-ADD1-4839-B798-F7DAE7F9C835}">
      <dgm:prSet phldrT="[Texto]"/>
      <dgm:spPr/>
      <dgm:t>
        <a:bodyPr/>
        <a:lstStyle/>
        <a:p>
          <a:r>
            <a:rPr lang="es-CO" b="0" dirty="0" err="1"/>
            <a:t>Sell-Side</a:t>
          </a:r>
          <a:r>
            <a:rPr lang="es-CO" b="0" dirty="0"/>
            <a:t> </a:t>
          </a:r>
          <a:r>
            <a:rPr lang="es-CO" b="0" dirty="0" err="1"/>
            <a:t>Hub</a:t>
          </a:r>
          <a:endParaRPr lang="es-ES" b="0" dirty="0"/>
        </a:p>
      </dgm:t>
    </dgm:pt>
    <dgm:pt modelId="{88ADCD40-C257-4AAF-9834-CC407CCEFD85}" type="parTrans" cxnId="{10C36ACD-DF15-4882-BC80-A309F90116FB}">
      <dgm:prSet/>
      <dgm:spPr/>
      <dgm:t>
        <a:bodyPr/>
        <a:lstStyle/>
        <a:p>
          <a:endParaRPr lang="es-ES"/>
        </a:p>
      </dgm:t>
    </dgm:pt>
    <dgm:pt modelId="{2179CE23-0674-4DB5-BAE4-54582847B419}" type="sibTrans" cxnId="{10C36ACD-DF15-4882-BC80-A309F90116FB}">
      <dgm:prSet/>
      <dgm:spPr/>
      <dgm:t>
        <a:bodyPr/>
        <a:lstStyle/>
        <a:p>
          <a:endParaRPr lang="es-ES"/>
        </a:p>
      </dgm:t>
    </dgm:pt>
    <dgm:pt modelId="{A622A5EF-F47B-4BBC-AB72-BEAD952F85E1}">
      <dgm:prSet phldrT="[Texto]"/>
      <dgm:spPr/>
      <dgm:t>
        <a:bodyPr/>
        <a:lstStyle/>
        <a:p>
          <a:r>
            <a:rPr lang="es-CO" b="0" dirty="0" err="1"/>
            <a:t>Buy-Side</a:t>
          </a:r>
          <a:r>
            <a:rPr lang="es-CO" b="0" dirty="0"/>
            <a:t> </a:t>
          </a:r>
          <a:r>
            <a:rPr lang="es-CO" b="0" dirty="0" err="1"/>
            <a:t>Hub</a:t>
          </a:r>
          <a:endParaRPr lang="es-ES" b="0" dirty="0"/>
        </a:p>
      </dgm:t>
    </dgm:pt>
    <dgm:pt modelId="{38453B0F-9D43-46C9-B96B-B362941DD523}" type="parTrans" cxnId="{FDDEB39D-9229-4C69-8B52-DF579BCAA81E}">
      <dgm:prSet/>
      <dgm:spPr/>
      <dgm:t>
        <a:bodyPr/>
        <a:lstStyle/>
        <a:p>
          <a:endParaRPr lang="es-ES"/>
        </a:p>
      </dgm:t>
    </dgm:pt>
    <dgm:pt modelId="{51A01251-D852-4119-9744-01B9D7781CF9}" type="sibTrans" cxnId="{FDDEB39D-9229-4C69-8B52-DF579BCAA81E}">
      <dgm:prSet/>
      <dgm:spPr/>
      <dgm:t>
        <a:bodyPr/>
        <a:lstStyle/>
        <a:p>
          <a:endParaRPr lang="es-ES"/>
        </a:p>
      </dgm:t>
    </dgm:pt>
    <dgm:pt modelId="{A4207160-D3CE-4B1A-80C7-D9A6A6047ED3}" type="pres">
      <dgm:prSet presAssocID="{22F7F72D-87D5-4C13-A130-6863CD6BD9E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50E49B-73A3-443C-AE25-B204233AAD87}" type="pres">
      <dgm:prSet presAssocID="{421D813D-7BF0-4233-8990-6D93EC345603}" presName="hierRoot1" presStyleCnt="0"/>
      <dgm:spPr/>
    </dgm:pt>
    <dgm:pt modelId="{2F48B5E8-3EE1-49AF-A362-1B054D20C539}" type="pres">
      <dgm:prSet presAssocID="{421D813D-7BF0-4233-8990-6D93EC345603}" presName="composite" presStyleCnt="0"/>
      <dgm:spPr/>
    </dgm:pt>
    <dgm:pt modelId="{7EAADBB9-296B-400A-A413-C5B0C35CCF66}" type="pres">
      <dgm:prSet presAssocID="{421D813D-7BF0-4233-8990-6D93EC345603}" presName="background" presStyleLbl="node0" presStyleIdx="0" presStyleCnt="1"/>
      <dgm:spPr/>
    </dgm:pt>
    <dgm:pt modelId="{C36C8348-DB71-4370-BF41-1270A3BBCF8D}" type="pres">
      <dgm:prSet presAssocID="{421D813D-7BF0-4233-8990-6D93EC345603}" presName="text" presStyleLbl="fgAcc0" presStyleIdx="0" presStyleCnt="1">
        <dgm:presLayoutVars>
          <dgm:chPref val="3"/>
        </dgm:presLayoutVars>
      </dgm:prSet>
      <dgm:spPr/>
    </dgm:pt>
    <dgm:pt modelId="{0FB67C94-0DB1-477E-B6EE-5D8DF8180F23}" type="pres">
      <dgm:prSet presAssocID="{421D813D-7BF0-4233-8990-6D93EC345603}" presName="hierChild2" presStyleCnt="0"/>
      <dgm:spPr/>
    </dgm:pt>
    <dgm:pt modelId="{7805AAEA-1D78-46CD-88AE-3266D0CD1613}" type="pres">
      <dgm:prSet presAssocID="{C156FF82-7779-4C03-B8D5-225164647B3F}" presName="Name10" presStyleLbl="parChTrans1D2" presStyleIdx="0" presStyleCnt="6"/>
      <dgm:spPr/>
    </dgm:pt>
    <dgm:pt modelId="{03239EB5-6962-4858-8414-FA431021CBDB}" type="pres">
      <dgm:prSet presAssocID="{8D8E94BE-1FAF-4CD6-9AC5-F9634EC30C09}" presName="hierRoot2" presStyleCnt="0"/>
      <dgm:spPr/>
    </dgm:pt>
    <dgm:pt modelId="{CC7F2F1A-545A-4650-97A1-D59B69EEB0C2}" type="pres">
      <dgm:prSet presAssocID="{8D8E94BE-1FAF-4CD6-9AC5-F9634EC30C09}" presName="composite2" presStyleCnt="0"/>
      <dgm:spPr/>
    </dgm:pt>
    <dgm:pt modelId="{FE0EE004-4BDC-46F0-B166-FF71E40D7F62}" type="pres">
      <dgm:prSet presAssocID="{8D8E94BE-1FAF-4CD6-9AC5-F9634EC30C09}" presName="background2" presStyleLbl="asst1" presStyleIdx="0" presStyleCnt="1"/>
      <dgm:spPr/>
    </dgm:pt>
    <dgm:pt modelId="{E1625D58-8D03-4267-BCCE-E13031B2DDC9}" type="pres">
      <dgm:prSet presAssocID="{8D8E94BE-1FAF-4CD6-9AC5-F9634EC30C09}" presName="text2" presStyleLbl="fgAcc2" presStyleIdx="0" presStyleCnt="6">
        <dgm:presLayoutVars>
          <dgm:chPref val="3"/>
        </dgm:presLayoutVars>
      </dgm:prSet>
      <dgm:spPr/>
    </dgm:pt>
    <dgm:pt modelId="{CCCBF310-19F9-4104-874C-7D8EDB8874DC}" type="pres">
      <dgm:prSet presAssocID="{8D8E94BE-1FAF-4CD6-9AC5-F9634EC30C09}" presName="hierChild3" presStyleCnt="0"/>
      <dgm:spPr/>
    </dgm:pt>
    <dgm:pt modelId="{E13832A6-567E-41D1-8515-2288A0745412}" type="pres">
      <dgm:prSet presAssocID="{D925D364-A8A3-47AE-B491-6CAE267764B0}" presName="Name10" presStyleLbl="parChTrans1D2" presStyleIdx="1" presStyleCnt="6"/>
      <dgm:spPr/>
    </dgm:pt>
    <dgm:pt modelId="{6C30584E-A86D-4EF2-B301-65A4729B149B}" type="pres">
      <dgm:prSet presAssocID="{8D62CA56-C1E9-497E-B440-74F1FFB5578E}" presName="hierRoot2" presStyleCnt="0"/>
      <dgm:spPr/>
    </dgm:pt>
    <dgm:pt modelId="{D34DEA64-7959-4B29-B00C-777040518E84}" type="pres">
      <dgm:prSet presAssocID="{8D62CA56-C1E9-497E-B440-74F1FFB5578E}" presName="composite2" presStyleCnt="0"/>
      <dgm:spPr/>
    </dgm:pt>
    <dgm:pt modelId="{D2AA9C0B-34DE-4CC0-8E22-574EA3F66A77}" type="pres">
      <dgm:prSet presAssocID="{8D62CA56-C1E9-497E-B440-74F1FFB5578E}" presName="background2" presStyleLbl="node2" presStyleIdx="0" presStyleCnt="5"/>
      <dgm:spPr/>
    </dgm:pt>
    <dgm:pt modelId="{975C9F0F-5F75-4DDA-96FC-5219B50425B3}" type="pres">
      <dgm:prSet presAssocID="{8D62CA56-C1E9-497E-B440-74F1FFB5578E}" presName="text2" presStyleLbl="fgAcc2" presStyleIdx="1" presStyleCnt="6">
        <dgm:presLayoutVars>
          <dgm:chPref val="3"/>
        </dgm:presLayoutVars>
      </dgm:prSet>
      <dgm:spPr/>
    </dgm:pt>
    <dgm:pt modelId="{276D3F7E-645C-4BDC-847D-224D668A5492}" type="pres">
      <dgm:prSet presAssocID="{8D62CA56-C1E9-497E-B440-74F1FFB5578E}" presName="hierChild3" presStyleCnt="0"/>
      <dgm:spPr/>
    </dgm:pt>
    <dgm:pt modelId="{F49BEB7A-3414-464D-9334-2DB8008E85BB}" type="pres">
      <dgm:prSet presAssocID="{039F99C1-68A1-4DDE-8B40-D4C19C2EB842}" presName="Name10" presStyleLbl="parChTrans1D2" presStyleIdx="2" presStyleCnt="6"/>
      <dgm:spPr/>
    </dgm:pt>
    <dgm:pt modelId="{A62B2959-BAF9-460E-A856-F400BB9B8F3E}" type="pres">
      <dgm:prSet presAssocID="{F68395E4-49AC-4C83-AE0A-9977AD418E0A}" presName="hierRoot2" presStyleCnt="0"/>
      <dgm:spPr/>
    </dgm:pt>
    <dgm:pt modelId="{7AFF992D-22AE-4A81-9AA8-34CD02CAABBF}" type="pres">
      <dgm:prSet presAssocID="{F68395E4-49AC-4C83-AE0A-9977AD418E0A}" presName="composite2" presStyleCnt="0"/>
      <dgm:spPr/>
    </dgm:pt>
    <dgm:pt modelId="{E2C06A1D-0D23-43CC-B6A6-0073B9DDE4E3}" type="pres">
      <dgm:prSet presAssocID="{F68395E4-49AC-4C83-AE0A-9977AD418E0A}" presName="background2" presStyleLbl="node2" presStyleIdx="1" presStyleCnt="5"/>
      <dgm:spPr/>
    </dgm:pt>
    <dgm:pt modelId="{023C40CA-3B1B-4D90-AD79-00971E331971}" type="pres">
      <dgm:prSet presAssocID="{F68395E4-49AC-4C83-AE0A-9977AD418E0A}" presName="text2" presStyleLbl="fgAcc2" presStyleIdx="2" presStyleCnt="6">
        <dgm:presLayoutVars>
          <dgm:chPref val="3"/>
        </dgm:presLayoutVars>
      </dgm:prSet>
      <dgm:spPr/>
    </dgm:pt>
    <dgm:pt modelId="{92614842-6074-41EB-A7D0-4C96D9C4A8A5}" type="pres">
      <dgm:prSet presAssocID="{F68395E4-49AC-4C83-AE0A-9977AD418E0A}" presName="hierChild3" presStyleCnt="0"/>
      <dgm:spPr/>
    </dgm:pt>
    <dgm:pt modelId="{D0F17781-D4E6-4F25-ADC2-28EAE67D1719}" type="pres">
      <dgm:prSet presAssocID="{85107EC5-7964-4FF5-9C44-8483F7A1B1B3}" presName="Name10" presStyleLbl="parChTrans1D2" presStyleIdx="3" presStyleCnt="6"/>
      <dgm:spPr/>
    </dgm:pt>
    <dgm:pt modelId="{AAB94DC0-01DF-43B6-96A5-5129F0A807A1}" type="pres">
      <dgm:prSet presAssocID="{F1F054C8-C65C-49C5-834E-11DA801BAFA4}" presName="hierRoot2" presStyleCnt="0"/>
      <dgm:spPr/>
    </dgm:pt>
    <dgm:pt modelId="{697555F6-B5E8-4382-A60C-DFBBBF111789}" type="pres">
      <dgm:prSet presAssocID="{F1F054C8-C65C-49C5-834E-11DA801BAFA4}" presName="composite2" presStyleCnt="0"/>
      <dgm:spPr/>
    </dgm:pt>
    <dgm:pt modelId="{FE7B1AE6-7E2D-46A7-A393-F72EF01E4085}" type="pres">
      <dgm:prSet presAssocID="{F1F054C8-C65C-49C5-834E-11DA801BAFA4}" presName="background2" presStyleLbl="node2" presStyleIdx="2" presStyleCnt="5"/>
      <dgm:spPr/>
    </dgm:pt>
    <dgm:pt modelId="{39EAA947-688A-4AC6-872E-0DCC35270E1F}" type="pres">
      <dgm:prSet presAssocID="{F1F054C8-C65C-49C5-834E-11DA801BAFA4}" presName="text2" presStyleLbl="fgAcc2" presStyleIdx="3" presStyleCnt="6">
        <dgm:presLayoutVars>
          <dgm:chPref val="3"/>
        </dgm:presLayoutVars>
      </dgm:prSet>
      <dgm:spPr/>
    </dgm:pt>
    <dgm:pt modelId="{5AFEAB12-194F-4F0C-BFB9-C27964AA6B1D}" type="pres">
      <dgm:prSet presAssocID="{F1F054C8-C65C-49C5-834E-11DA801BAFA4}" presName="hierChild3" presStyleCnt="0"/>
      <dgm:spPr/>
    </dgm:pt>
    <dgm:pt modelId="{B7791265-B572-4DD5-A6E5-FE6CF441D9FA}" type="pres">
      <dgm:prSet presAssocID="{88ADCD40-C257-4AAF-9834-CC407CCEFD85}" presName="Name10" presStyleLbl="parChTrans1D2" presStyleIdx="4" presStyleCnt="6"/>
      <dgm:spPr/>
    </dgm:pt>
    <dgm:pt modelId="{B7702B19-3DE6-4B58-ABA6-A638355CF2FE}" type="pres">
      <dgm:prSet presAssocID="{A061DDF8-ADD1-4839-B798-F7DAE7F9C835}" presName="hierRoot2" presStyleCnt="0"/>
      <dgm:spPr/>
    </dgm:pt>
    <dgm:pt modelId="{4EBA0242-3A73-4208-A193-98AB3A35BDF7}" type="pres">
      <dgm:prSet presAssocID="{A061DDF8-ADD1-4839-B798-F7DAE7F9C835}" presName="composite2" presStyleCnt="0"/>
      <dgm:spPr/>
    </dgm:pt>
    <dgm:pt modelId="{308B3B9E-755E-49BB-9D6B-FED3596B4EA0}" type="pres">
      <dgm:prSet presAssocID="{A061DDF8-ADD1-4839-B798-F7DAE7F9C835}" presName="background2" presStyleLbl="node2" presStyleIdx="3" presStyleCnt="5"/>
      <dgm:spPr/>
    </dgm:pt>
    <dgm:pt modelId="{BF21C400-8117-4FA4-B479-9757719D0BE5}" type="pres">
      <dgm:prSet presAssocID="{A061DDF8-ADD1-4839-B798-F7DAE7F9C835}" presName="text2" presStyleLbl="fgAcc2" presStyleIdx="4" presStyleCnt="6">
        <dgm:presLayoutVars>
          <dgm:chPref val="3"/>
        </dgm:presLayoutVars>
      </dgm:prSet>
      <dgm:spPr/>
    </dgm:pt>
    <dgm:pt modelId="{0B822AAD-E515-46EC-BAB6-C299C4C91214}" type="pres">
      <dgm:prSet presAssocID="{A061DDF8-ADD1-4839-B798-F7DAE7F9C835}" presName="hierChild3" presStyleCnt="0"/>
      <dgm:spPr/>
    </dgm:pt>
    <dgm:pt modelId="{79B4E052-13F9-48EC-9870-9D1BF31150B9}" type="pres">
      <dgm:prSet presAssocID="{38453B0F-9D43-46C9-B96B-B362941DD523}" presName="Name10" presStyleLbl="parChTrans1D2" presStyleIdx="5" presStyleCnt="6"/>
      <dgm:spPr/>
    </dgm:pt>
    <dgm:pt modelId="{F9C27D3E-CE57-438A-AEF6-1DC7D90D017F}" type="pres">
      <dgm:prSet presAssocID="{A622A5EF-F47B-4BBC-AB72-BEAD952F85E1}" presName="hierRoot2" presStyleCnt="0"/>
      <dgm:spPr/>
    </dgm:pt>
    <dgm:pt modelId="{608FA2B4-96D2-4AF1-A8FF-6A2701BA0CAC}" type="pres">
      <dgm:prSet presAssocID="{A622A5EF-F47B-4BBC-AB72-BEAD952F85E1}" presName="composite2" presStyleCnt="0"/>
      <dgm:spPr/>
    </dgm:pt>
    <dgm:pt modelId="{42CE985B-2A1A-425F-8AB2-7124E8DDE192}" type="pres">
      <dgm:prSet presAssocID="{A622A5EF-F47B-4BBC-AB72-BEAD952F85E1}" presName="background2" presStyleLbl="node2" presStyleIdx="4" presStyleCnt="5"/>
      <dgm:spPr/>
    </dgm:pt>
    <dgm:pt modelId="{4C0C2EF6-5766-45B8-93D8-4698AC184EF6}" type="pres">
      <dgm:prSet presAssocID="{A622A5EF-F47B-4BBC-AB72-BEAD952F85E1}" presName="text2" presStyleLbl="fgAcc2" presStyleIdx="5" presStyleCnt="6">
        <dgm:presLayoutVars>
          <dgm:chPref val="3"/>
        </dgm:presLayoutVars>
      </dgm:prSet>
      <dgm:spPr/>
    </dgm:pt>
    <dgm:pt modelId="{94F7F6C0-38FC-4D32-B658-F075DE05A3DB}" type="pres">
      <dgm:prSet presAssocID="{A622A5EF-F47B-4BBC-AB72-BEAD952F85E1}" presName="hierChild3" presStyleCnt="0"/>
      <dgm:spPr/>
    </dgm:pt>
  </dgm:ptLst>
  <dgm:cxnLst>
    <dgm:cxn modelId="{5893EE7E-B03E-4683-AF97-8F3A9AAFFDD6}" srcId="{22F7F72D-87D5-4C13-A130-6863CD6BD9E3}" destId="{421D813D-7BF0-4233-8990-6D93EC345603}" srcOrd="0" destOrd="0" parTransId="{D4208CE4-0D07-4336-B54C-6B1F6F5B2CE2}" sibTransId="{125234A8-66F6-4EA3-8777-9F586A4C95B4}"/>
    <dgm:cxn modelId="{BDA07477-60BD-4FB5-B436-30FFE1A6D648}" type="presOf" srcId="{38453B0F-9D43-46C9-B96B-B362941DD523}" destId="{79B4E052-13F9-48EC-9870-9D1BF31150B9}" srcOrd="0" destOrd="0" presId="urn:microsoft.com/office/officeart/2005/8/layout/hierarchy1"/>
    <dgm:cxn modelId="{F6EDF304-115C-45DA-BB2B-8D428B612257}" type="presOf" srcId="{421D813D-7BF0-4233-8990-6D93EC345603}" destId="{C36C8348-DB71-4370-BF41-1270A3BBCF8D}" srcOrd="0" destOrd="0" presId="urn:microsoft.com/office/officeart/2005/8/layout/hierarchy1"/>
    <dgm:cxn modelId="{B0ED1270-29E4-48E5-833A-13090492D2A7}" srcId="{421D813D-7BF0-4233-8990-6D93EC345603}" destId="{F1F054C8-C65C-49C5-834E-11DA801BAFA4}" srcOrd="3" destOrd="0" parTransId="{85107EC5-7964-4FF5-9C44-8483F7A1B1B3}" sibTransId="{043F94B8-3A5E-4C7A-9C72-98EBE295A696}"/>
    <dgm:cxn modelId="{024ADF21-41AE-4575-903C-D687225A3F89}" srcId="{421D813D-7BF0-4233-8990-6D93EC345603}" destId="{8D8E94BE-1FAF-4CD6-9AC5-F9634EC30C09}" srcOrd="0" destOrd="0" parTransId="{C156FF82-7779-4C03-B8D5-225164647B3F}" sibTransId="{8E9070CC-64F5-4475-8F58-FB5E9EB5FCB0}"/>
    <dgm:cxn modelId="{92E4C8ED-3A0A-4171-937C-A31DE742EACC}" type="presOf" srcId="{F68395E4-49AC-4C83-AE0A-9977AD418E0A}" destId="{023C40CA-3B1B-4D90-AD79-00971E331971}" srcOrd="0" destOrd="0" presId="urn:microsoft.com/office/officeart/2005/8/layout/hierarchy1"/>
    <dgm:cxn modelId="{10C36ACD-DF15-4882-BC80-A309F90116FB}" srcId="{421D813D-7BF0-4233-8990-6D93EC345603}" destId="{A061DDF8-ADD1-4839-B798-F7DAE7F9C835}" srcOrd="4" destOrd="0" parTransId="{88ADCD40-C257-4AAF-9834-CC407CCEFD85}" sibTransId="{2179CE23-0674-4DB5-BAE4-54582847B419}"/>
    <dgm:cxn modelId="{0876E8A8-96AD-4C0D-B88F-B4C9AFECE343}" type="presOf" srcId="{039F99C1-68A1-4DDE-8B40-D4C19C2EB842}" destId="{F49BEB7A-3414-464D-9334-2DB8008E85BB}" srcOrd="0" destOrd="0" presId="urn:microsoft.com/office/officeart/2005/8/layout/hierarchy1"/>
    <dgm:cxn modelId="{01330067-1AEF-4B7F-9CF3-D05E5DC4D853}" srcId="{421D813D-7BF0-4233-8990-6D93EC345603}" destId="{8D62CA56-C1E9-497E-B440-74F1FFB5578E}" srcOrd="1" destOrd="0" parTransId="{D925D364-A8A3-47AE-B491-6CAE267764B0}" sibTransId="{B9E766CE-2741-4268-9586-9E4B9B116423}"/>
    <dgm:cxn modelId="{6384105E-7EB9-45A2-99FB-8500ADDFEB16}" type="presOf" srcId="{22F7F72D-87D5-4C13-A130-6863CD6BD9E3}" destId="{A4207160-D3CE-4B1A-80C7-D9A6A6047ED3}" srcOrd="0" destOrd="0" presId="urn:microsoft.com/office/officeart/2005/8/layout/hierarchy1"/>
    <dgm:cxn modelId="{D9B966BB-3439-4E2D-B1D5-4F0A039BDFB1}" type="presOf" srcId="{88ADCD40-C257-4AAF-9834-CC407CCEFD85}" destId="{B7791265-B572-4DD5-A6E5-FE6CF441D9FA}" srcOrd="0" destOrd="0" presId="urn:microsoft.com/office/officeart/2005/8/layout/hierarchy1"/>
    <dgm:cxn modelId="{72FD37AA-52D0-41D5-A94E-4B5B6D831557}" type="presOf" srcId="{A061DDF8-ADD1-4839-B798-F7DAE7F9C835}" destId="{BF21C400-8117-4FA4-B479-9757719D0BE5}" srcOrd="0" destOrd="0" presId="urn:microsoft.com/office/officeart/2005/8/layout/hierarchy1"/>
    <dgm:cxn modelId="{A0F2559A-350F-4935-9634-2218ECA622AB}" type="presOf" srcId="{F1F054C8-C65C-49C5-834E-11DA801BAFA4}" destId="{39EAA947-688A-4AC6-872E-0DCC35270E1F}" srcOrd="0" destOrd="0" presId="urn:microsoft.com/office/officeart/2005/8/layout/hierarchy1"/>
    <dgm:cxn modelId="{FB0DA170-4C64-44E8-9B4D-2D10B4B9264E}" type="presOf" srcId="{8D62CA56-C1E9-497E-B440-74F1FFB5578E}" destId="{975C9F0F-5F75-4DDA-96FC-5219B50425B3}" srcOrd="0" destOrd="0" presId="urn:microsoft.com/office/officeart/2005/8/layout/hierarchy1"/>
    <dgm:cxn modelId="{FDDEB39D-9229-4C69-8B52-DF579BCAA81E}" srcId="{421D813D-7BF0-4233-8990-6D93EC345603}" destId="{A622A5EF-F47B-4BBC-AB72-BEAD952F85E1}" srcOrd="5" destOrd="0" parTransId="{38453B0F-9D43-46C9-B96B-B362941DD523}" sibTransId="{51A01251-D852-4119-9744-01B9D7781CF9}"/>
    <dgm:cxn modelId="{016EF2BE-4D88-4BB2-98A6-4DC95A18261E}" type="presOf" srcId="{D925D364-A8A3-47AE-B491-6CAE267764B0}" destId="{E13832A6-567E-41D1-8515-2288A0745412}" srcOrd="0" destOrd="0" presId="urn:microsoft.com/office/officeart/2005/8/layout/hierarchy1"/>
    <dgm:cxn modelId="{A6D8B829-A50E-46A9-B822-EA43F015270C}" type="presOf" srcId="{8D8E94BE-1FAF-4CD6-9AC5-F9634EC30C09}" destId="{E1625D58-8D03-4267-BCCE-E13031B2DDC9}" srcOrd="0" destOrd="0" presId="urn:microsoft.com/office/officeart/2005/8/layout/hierarchy1"/>
    <dgm:cxn modelId="{0DB7C47A-44FB-4226-9F0B-D1AD9892D252}" type="presOf" srcId="{85107EC5-7964-4FF5-9C44-8483F7A1B1B3}" destId="{D0F17781-D4E6-4F25-ADC2-28EAE67D1719}" srcOrd="0" destOrd="0" presId="urn:microsoft.com/office/officeart/2005/8/layout/hierarchy1"/>
    <dgm:cxn modelId="{0CB57076-B6E4-43AC-852D-1E72BCD4D942}" srcId="{421D813D-7BF0-4233-8990-6D93EC345603}" destId="{F68395E4-49AC-4C83-AE0A-9977AD418E0A}" srcOrd="2" destOrd="0" parTransId="{039F99C1-68A1-4DDE-8B40-D4C19C2EB842}" sibTransId="{61D9F977-0E6B-47B9-8CBB-97491E505462}"/>
    <dgm:cxn modelId="{E24E806C-E50F-470E-B856-6EC4E8968AE6}" type="presOf" srcId="{C156FF82-7779-4C03-B8D5-225164647B3F}" destId="{7805AAEA-1D78-46CD-88AE-3266D0CD1613}" srcOrd="0" destOrd="0" presId="urn:microsoft.com/office/officeart/2005/8/layout/hierarchy1"/>
    <dgm:cxn modelId="{7A64F4EB-3C13-4379-BB27-5895A0252945}" type="presOf" srcId="{A622A5EF-F47B-4BBC-AB72-BEAD952F85E1}" destId="{4C0C2EF6-5766-45B8-93D8-4698AC184EF6}" srcOrd="0" destOrd="0" presId="urn:microsoft.com/office/officeart/2005/8/layout/hierarchy1"/>
    <dgm:cxn modelId="{97F83AEE-338D-492E-AAA9-C1C13124905E}" type="presParOf" srcId="{A4207160-D3CE-4B1A-80C7-D9A6A6047ED3}" destId="{9C50E49B-73A3-443C-AE25-B204233AAD87}" srcOrd="0" destOrd="0" presId="urn:microsoft.com/office/officeart/2005/8/layout/hierarchy1"/>
    <dgm:cxn modelId="{0B5DC37E-134E-4D36-AF58-8DF2506B460B}" type="presParOf" srcId="{9C50E49B-73A3-443C-AE25-B204233AAD87}" destId="{2F48B5E8-3EE1-49AF-A362-1B054D20C539}" srcOrd="0" destOrd="0" presId="urn:microsoft.com/office/officeart/2005/8/layout/hierarchy1"/>
    <dgm:cxn modelId="{69013790-9369-4D89-89CA-B78024977516}" type="presParOf" srcId="{2F48B5E8-3EE1-49AF-A362-1B054D20C539}" destId="{7EAADBB9-296B-400A-A413-C5B0C35CCF66}" srcOrd="0" destOrd="0" presId="urn:microsoft.com/office/officeart/2005/8/layout/hierarchy1"/>
    <dgm:cxn modelId="{D94C933A-CDAB-4469-9EEB-AB5127E325C6}" type="presParOf" srcId="{2F48B5E8-3EE1-49AF-A362-1B054D20C539}" destId="{C36C8348-DB71-4370-BF41-1270A3BBCF8D}" srcOrd="1" destOrd="0" presId="urn:microsoft.com/office/officeart/2005/8/layout/hierarchy1"/>
    <dgm:cxn modelId="{A81346AC-F9C8-4FD6-A846-02429407BB2E}" type="presParOf" srcId="{9C50E49B-73A3-443C-AE25-B204233AAD87}" destId="{0FB67C94-0DB1-477E-B6EE-5D8DF8180F23}" srcOrd="1" destOrd="0" presId="urn:microsoft.com/office/officeart/2005/8/layout/hierarchy1"/>
    <dgm:cxn modelId="{842F45D1-8557-43B0-B74A-36D8671E7358}" type="presParOf" srcId="{0FB67C94-0DB1-477E-B6EE-5D8DF8180F23}" destId="{7805AAEA-1D78-46CD-88AE-3266D0CD1613}" srcOrd="0" destOrd="0" presId="urn:microsoft.com/office/officeart/2005/8/layout/hierarchy1"/>
    <dgm:cxn modelId="{3F1EA597-F6E8-41DA-A1A0-F795A9D9B2C8}" type="presParOf" srcId="{0FB67C94-0DB1-477E-B6EE-5D8DF8180F23}" destId="{03239EB5-6962-4858-8414-FA431021CBDB}" srcOrd="1" destOrd="0" presId="urn:microsoft.com/office/officeart/2005/8/layout/hierarchy1"/>
    <dgm:cxn modelId="{79521885-B312-4450-B30D-36D1EE9A3C77}" type="presParOf" srcId="{03239EB5-6962-4858-8414-FA431021CBDB}" destId="{CC7F2F1A-545A-4650-97A1-D59B69EEB0C2}" srcOrd="0" destOrd="0" presId="urn:microsoft.com/office/officeart/2005/8/layout/hierarchy1"/>
    <dgm:cxn modelId="{60916872-AC07-4297-8265-23BAFC70E9E4}" type="presParOf" srcId="{CC7F2F1A-545A-4650-97A1-D59B69EEB0C2}" destId="{FE0EE004-4BDC-46F0-B166-FF71E40D7F62}" srcOrd="0" destOrd="0" presId="urn:microsoft.com/office/officeart/2005/8/layout/hierarchy1"/>
    <dgm:cxn modelId="{CF7E7B89-7483-4674-BB5C-5322D3001B2F}" type="presParOf" srcId="{CC7F2F1A-545A-4650-97A1-D59B69EEB0C2}" destId="{E1625D58-8D03-4267-BCCE-E13031B2DDC9}" srcOrd="1" destOrd="0" presId="urn:microsoft.com/office/officeart/2005/8/layout/hierarchy1"/>
    <dgm:cxn modelId="{29E2BE83-A138-48F3-A70D-A9925510DDC7}" type="presParOf" srcId="{03239EB5-6962-4858-8414-FA431021CBDB}" destId="{CCCBF310-19F9-4104-874C-7D8EDB8874DC}" srcOrd="1" destOrd="0" presId="urn:microsoft.com/office/officeart/2005/8/layout/hierarchy1"/>
    <dgm:cxn modelId="{C9CA6DEB-4A37-4BA3-9CCE-15F30EF079B9}" type="presParOf" srcId="{0FB67C94-0DB1-477E-B6EE-5D8DF8180F23}" destId="{E13832A6-567E-41D1-8515-2288A0745412}" srcOrd="2" destOrd="0" presId="urn:microsoft.com/office/officeart/2005/8/layout/hierarchy1"/>
    <dgm:cxn modelId="{5D43F492-989D-4379-9BE8-8EB3593483E6}" type="presParOf" srcId="{0FB67C94-0DB1-477E-B6EE-5D8DF8180F23}" destId="{6C30584E-A86D-4EF2-B301-65A4729B149B}" srcOrd="3" destOrd="0" presId="urn:microsoft.com/office/officeart/2005/8/layout/hierarchy1"/>
    <dgm:cxn modelId="{D0384027-4D07-4A11-B605-E83CB634CE13}" type="presParOf" srcId="{6C30584E-A86D-4EF2-B301-65A4729B149B}" destId="{D34DEA64-7959-4B29-B00C-777040518E84}" srcOrd="0" destOrd="0" presId="urn:microsoft.com/office/officeart/2005/8/layout/hierarchy1"/>
    <dgm:cxn modelId="{FF742328-8AF7-437C-808C-310B6073D30B}" type="presParOf" srcId="{D34DEA64-7959-4B29-B00C-777040518E84}" destId="{D2AA9C0B-34DE-4CC0-8E22-574EA3F66A77}" srcOrd="0" destOrd="0" presId="urn:microsoft.com/office/officeart/2005/8/layout/hierarchy1"/>
    <dgm:cxn modelId="{FF404C9D-A39A-4F30-BB3B-89268CCC68A1}" type="presParOf" srcId="{D34DEA64-7959-4B29-B00C-777040518E84}" destId="{975C9F0F-5F75-4DDA-96FC-5219B50425B3}" srcOrd="1" destOrd="0" presId="urn:microsoft.com/office/officeart/2005/8/layout/hierarchy1"/>
    <dgm:cxn modelId="{8B81F499-6752-4C67-B371-48B8D0E2D564}" type="presParOf" srcId="{6C30584E-A86D-4EF2-B301-65A4729B149B}" destId="{276D3F7E-645C-4BDC-847D-224D668A5492}" srcOrd="1" destOrd="0" presId="urn:microsoft.com/office/officeart/2005/8/layout/hierarchy1"/>
    <dgm:cxn modelId="{D1F50426-6519-4580-964D-94C5851B330B}" type="presParOf" srcId="{0FB67C94-0DB1-477E-B6EE-5D8DF8180F23}" destId="{F49BEB7A-3414-464D-9334-2DB8008E85BB}" srcOrd="4" destOrd="0" presId="urn:microsoft.com/office/officeart/2005/8/layout/hierarchy1"/>
    <dgm:cxn modelId="{19BCB0D0-633D-45D2-8C03-9DC576AA3B16}" type="presParOf" srcId="{0FB67C94-0DB1-477E-B6EE-5D8DF8180F23}" destId="{A62B2959-BAF9-460E-A856-F400BB9B8F3E}" srcOrd="5" destOrd="0" presId="urn:microsoft.com/office/officeart/2005/8/layout/hierarchy1"/>
    <dgm:cxn modelId="{44D16177-F4BD-4197-8E30-89FA1491ACA7}" type="presParOf" srcId="{A62B2959-BAF9-460E-A856-F400BB9B8F3E}" destId="{7AFF992D-22AE-4A81-9AA8-34CD02CAABBF}" srcOrd="0" destOrd="0" presId="urn:microsoft.com/office/officeart/2005/8/layout/hierarchy1"/>
    <dgm:cxn modelId="{3F9EABDA-4905-4234-B0C4-60E32A79A5A1}" type="presParOf" srcId="{7AFF992D-22AE-4A81-9AA8-34CD02CAABBF}" destId="{E2C06A1D-0D23-43CC-B6A6-0073B9DDE4E3}" srcOrd="0" destOrd="0" presId="urn:microsoft.com/office/officeart/2005/8/layout/hierarchy1"/>
    <dgm:cxn modelId="{8C047901-6F75-4F99-ACC4-018759078A33}" type="presParOf" srcId="{7AFF992D-22AE-4A81-9AA8-34CD02CAABBF}" destId="{023C40CA-3B1B-4D90-AD79-00971E331971}" srcOrd="1" destOrd="0" presId="urn:microsoft.com/office/officeart/2005/8/layout/hierarchy1"/>
    <dgm:cxn modelId="{D1DF2673-202E-49ED-9938-7BBF94A9FEF5}" type="presParOf" srcId="{A62B2959-BAF9-460E-A856-F400BB9B8F3E}" destId="{92614842-6074-41EB-A7D0-4C96D9C4A8A5}" srcOrd="1" destOrd="0" presId="urn:microsoft.com/office/officeart/2005/8/layout/hierarchy1"/>
    <dgm:cxn modelId="{AEC1AECE-9411-4AAD-BF0B-D044CAF45D3D}" type="presParOf" srcId="{0FB67C94-0DB1-477E-B6EE-5D8DF8180F23}" destId="{D0F17781-D4E6-4F25-ADC2-28EAE67D1719}" srcOrd="6" destOrd="0" presId="urn:microsoft.com/office/officeart/2005/8/layout/hierarchy1"/>
    <dgm:cxn modelId="{F9EB41C0-18E8-412B-A380-4A49FEF5585F}" type="presParOf" srcId="{0FB67C94-0DB1-477E-B6EE-5D8DF8180F23}" destId="{AAB94DC0-01DF-43B6-96A5-5129F0A807A1}" srcOrd="7" destOrd="0" presId="urn:microsoft.com/office/officeart/2005/8/layout/hierarchy1"/>
    <dgm:cxn modelId="{9F7A76A6-8CD6-4EC8-A96C-37E261CFB08D}" type="presParOf" srcId="{AAB94DC0-01DF-43B6-96A5-5129F0A807A1}" destId="{697555F6-B5E8-4382-A60C-DFBBBF111789}" srcOrd="0" destOrd="0" presId="urn:microsoft.com/office/officeart/2005/8/layout/hierarchy1"/>
    <dgm:cxn modelId="{BABC6332-7FC5-4C8D-AA7D-CC5C656D9A6B}" type="presParOf" srcId="{697555F6-B5E8-4382-A60C-DFBBBF111789}" destId="{FE7B1AE6-7E2D-46A7-A393-F72EF01E4085}" srcOrd="0" destOrd="0" presId="urn:microsoft.com/office/officeart/2005/8/layout/hierarchy1"/>
    <dgm:cxn modelId="{ECF9F46F-BF34-47C0-BA05-16CE6F4F4258}" type="presParOf" srcId="{697555F6-B5E8-4382-A60C-DFBBBF111789}" destId="{39EAA947-688A-4AC6-872E-0DCC35270E1F}" srcOrd="1" destOrd="0" presId="urn:microsoft.com/office/officeart/2005/8/layout/hierarchy1"/>
    <dgm:cxn modelId="{0B905DC3-08E8-4BF2-8CF3-8FA1151D2781}" type="presParOf" srcId="{AAB94DC0-01DF-43B6-96A5-5129F0A807A1}" destId="{5AFEAB12-194F-4F0C-BFB9-C27964AA6B1D}" srcOrd="1" destOrd="0" presId="urn:microsoft.com/office/officeart/2005/8/layout/hierarchy1"/>
    <dgm:cxn modelId="{3D36A4F5-14B2-423D-8AEE-3491100CFCCC}" type="presParOf" srcId="{0FB67C94-0DB1-477E-B6EE-5D8DF8180F23}" destId="{B7791265-B572-4DD5-A6E5-FE6CF441D9FA}" srcOrd="8" destOrd="0" presId="urn:microsoft.com/office/officeart/2005/8/layout/hierarchy1"/>
    <dgm:cxn modelId="{69917348-12B5-4952-8812-BCEEB0C9084B}" type="presParOf" srcId="{0FB67C94-0DB1-477E-B6EE-5D8DF8180F23}" destId="{B7702B19-3DE6-4B58-ABA6-A638355CF2FE}" srcOrd="9" destOrd="0" presId="urn:microsoft.com/office/officeart/2005/8/layout/hierarchy1"/>
    <dgm:cxn modelId="{7F0673B7-6AFB-4155-8263-CA4E1BF8964E}" type="presParOf" srcId="{B7702B19-3DE6-4B58-ABA6-A638355CF2FE}" destId="{4EBA0242-3A73-4208-A193-98AB3A35BDF7}" srcOrd="0" destOrd="0" presId="urn:microsoft.com/office/officeart/2005/8/layout/hierarchy1"/>
    <dgm:cxn modelId="{B474A638-BCC0-4C95-B541-B49BED33CA5C}" type="presParOf" srcId="{4EBA0242-3A73-4208-A193-98AB3A35BDF7}" destId="{308B3B9E-755E-49BB-9D6B-FED3596B4EA0}" srcOrd="0" destOrd="0" presId="urn:microsoft.com/office/officeart/2005/8/layout/hierarchy1"/>
    <dgm:cxn modelId="{8C9363F7-20A0-4240-B649-5FADF9AAC769}" type="presParOf" srcId="{4EBA0242-3A73-4208-A193-98AB3A35BDF7}" destId="{BF21C400-8117-4FA4-B479-9757719D0BE5}" srcOrd="1" destOrd="0" presId="urn:microsoft.com/office/officeart/2005/8/layout/hierarchy1"/>
    <dgm:cxn modelId="{5CDED45F-9522-4284-BFB2-C4AB2500CB5E}" type="presParOf" srcId="{B7702B19-3DE6-4B58-ABA6-A638355CF2FE}" destId="{0B822AAD-E515-46EC-BAB6-C299C4C91214}" srcOrd="1" destOrd="0" presId="urn:microsoft.com/office/officeart/2005/8/layout/hierarchy1"/>
    <dgm:cxn modelId="{F30A7EE5-41BF-4F1B-9312-B38FC9F0C98A}" type="presParOf" srcId="{0FB67C94-0DB1-477E-B6EE-5D8DF8180F23}" destId="{79B4E052-13F9-48EC-9870-9D1BF31150B9}" srcOrd="10" destOrd="0" presId="urn:microsoft.com/office/officeart/2005/8/layout/hierarchy1"/>
    <dgm:cxn modelId="{9CEBAFAC-3318-4C4C-95B3-03B997F39547}" type="presParOf" srcId="{0FB67C94-0DB1-477E-B6EE-5D8DF8180F23}" destId="{F9C27D3E-CE57-438A-AEF6-1DC7D90D017F}" srcOrd="11" destOrd="0" presId="urn:microsoft.com/office/officeart/2005/8/layout/hierarchy1"/>
    <dgm:cxn modelId="{A63B774C-62A0-4A42-874B-ED37F4484D4C}" type="presParOf" srcId="{F9C27D3E-CE57-438A-AEF6-1DC7D90D017F}" destId="{608FA2B4-96D2-4AF1-A8FF-6A2701BA0CAC}" srcOrd="0" destOrd="0" presId="urn:microsoft.com/office/officeart/2005/8/layout/hierarchy1"/>
    <dgm:cxn modelId="{899B97C9-B93C-4633-945E-D7FE2E7BB02F}" type="presParOf" srcId="{608FA2B4-96D2-4AF1-A8FF-6A2701BA0CAC}" destId="{42CE985B-2A1A-425F-8AB2-7124E8DDE192}" srcOrd="0" destOrd="0" presId="urn:microsoft.com/office/officeart/2005/8/layout/hierarchy1"/>
    <dgm:cxn modelId="{81C62934-CE8C-464A-A3D8-31C91B856F00}" type="presParOf" srcId="{608FA2B4-96D2-4AF1-A8FF-6A2701BA0CAC}" destId="{4C0C2EF6-5766-45B8-93D8-4698AC184EF6}" srcOrd="1" destOrd="0" presId="urn:microsoft.com/office/officeart/2005/8/layout/hierarchy1"/>
    <dgm:cxn modelId="{76611110-779E-4EBD-9EB7-972E8A46DA85}" type="presParOf" srcId="{F9C27D3E-CE57-438A-AEF6-1DC7D90D017F}" destId="{94F7F6C0-38FC-4D32-B658-F075DE05A3D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C9F06-FA46-44C3-A21B-BC457E276307}">
      <dsp:nvSpPr>
        <dsp:cNvPr id="0" name=""/>
        <dsp:cNvSpPr/>
      </dsp:nvSpPr>
      <dsp:spPr>
        <a:xfrm>
          <a:off x="442" y="570410"/>
          <a:ext cx="1725323" cy="10351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s-CO" altLang="es-CO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Tecnología Evolutiva</a:t>
          </a:r>
          <a:endParaRPr lang="es-ES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2" y="570410"/>
        <a:ext cx="1725323" cy="1035194"/>
      </dsp:txXfrm>
    </dsp:sp>
    <dsp:sp modelId="{AD72B877-1448-415E-B9A7-451A7C6D82ED}">
      <dsp:nvSpPr>
        <dsp:cNvPr id="0" name=""/>
        <dsp:cNvSpPr/>
      </dsp:nvSpPr>
      <dsp:spPr>
        <a:xfrm>
          <a:off x="1898298" y="570410"/>
          <a:ext cx="1725323" cy="10351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altLang="es-CO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Reingeniería de Procesos</a:t>
          </a:r>
        </a:p>
      </dsp:txBody>
      <dsp:txXfrm>
        <a:off x="1898298" y="570410"/>
        <a:ext cx="1725323" cy="10351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C9F06-FA46-44C3-A21B-BC457E276307}">
      <dsp:nvSpPr>
        <dsp:cNvPr id="0" name=""/>
        <dsp:cNvSpPr/>
      </dsp:nvSpPr>
      <dsp:spPr>
        <a:xfrm>
          <a:off x="770815" y="1547"/>
          <a:ext cx="1522655" cy="9135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s-ES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Nuevas Aplicaciones</a:t>
          </a:r>
        </a:p>
      </dsp:txBody>
      <dsp:txXfrm>
        <a:off x="770815" y="1547"/>
        <a:ext cx="1522655" cy="913593"/>
      </dsp:txXfrm>
    </dsp:sp>
    <dsp:sp modelId="{43B6D3B0-0109-4B08-8279-06D1DA137F93}">
      <dsp:nvSpPr>
        <dsp:cNvPr id="0" name=""/>
        <dsp:cNvSpPr/>
      </dsp:nvSpPr>
      <dsp:spPr>
        <a:xfrm>
          <a:off x="2445736" y="1547"/>
          <a:ext cx="1522655" cy="9135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s-ES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Mayor Velocidad al Mercado</a:t>
          </a:r>
        </a:p>
      </dsp:txBody>
      <dsp:txXfrm>
        <a:off x="2445736" y="1547"/>
        <a:ext cx="1522655" cy="913593"/>
      </dsp:txXfrm>
    </dsp:sp>
    <dsp:sp modelId="{16B48C15-5CBF-48B9-AE01-06C645FB407A}">
      <dsp:nvSpPr>
        <dsp:cNvPr id="0" name=""/>
        <dsp:cNvSpPr/>
      </dsp:nvSpPr>
      <dsp:spPr>
        <a:xfrm>
          <a:off x="770815" y="1067406"/>
          <a:ext cx="1522655" cy="9135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s-ES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Flexibilidad</a:t>
          </a:r>
        </a:p>
      </dsp:txBody>
      <dsp:txXfrm>
        <a:off x="770815" y="1067406"/>
        <a:ext cx="1522655" cy="913593"/>
      </dsp:txXfrm>
    </dsp:sp>
    <dsp:sp modelId="{633693AA-E618-49AC-8B97-B27109EF12AB}">
      <dsp:nvSpPr>
        <dsp:cNvPr id="0" name=""/>
        <dsp:cNvSpPr/>
      </dsp:nvSpPr>
      <dsp:spPr>
        <a:xfrm>
          <a:off x="2445736" y="1067406"/>
          <a:ext cx="1522655" cy="9135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s-ES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Agilidad</a:t>
          </a:r>
        </a:p>
      </dsp:txBody>
      <dsp:txXfrm>
        <a:off x="2445736" y="1067406"/>
        <a:ext cx="1522655" cy="913593"/>
      </dsp:txXfrm>
    </dsp:sp>
    <dsp:sp modelId="{E8D02A73-1FF7-4B38-BF09-E206A3BB7CB6}">
      <dsp:nvSpPr>
        <dsp:cNvPr id="0" name=""/>
        <dsp:cNvSpPr/>
      </dsp:nvSpPr>
      <dsp:spPr>
        <a:xfrm>
          <a:off x="770815" y="2133265"/>
          <a:ext cx="1522655" cy="9135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s-ES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Integración Proveedores</a:t>
          </a:r>
        </a:p>
      </dsp:txBody>
      <dsp:txXfrm>
        <a:off x="770815" y="2133265"/>
        <a:ext cx="1522655" cy="913593"/>
      </dsp:txXfrm>
    </dsp:sp>
    <dsp:sp modelId="{98E5B1CF-9DC8-4FCB-8FEA-403031C4BD92}">
      <dsp:nvSpPr>
        <dsp:cNvPr id="0" name=""/>
        <dsp:cNvSpPr/>
      </dsp:nvSpPr>
      <dsp:spPr>
        <a:xfrm>
          <a:off x="2445736" y="2133265"/>
          <a:ext cx="1522655" cy="9135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s-ES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Integración Clientes</a:t>
          </a:r>
        </a:p>
      </dsp:txBody>
      <dsp:txXfrm>
        <a:off x="2445736" y="2133265"/>
        <a:ext cx="1522655" cy="9135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C9F06-FA46-44C3-A21B-BC457E276307}">
      <dsp:nvSpPr>
        <dsp:cNvPr id="0" name=""/>
        <dsp:cNvSpPr/>
      </dsp:nvSpPr>
      <dsp:spPr>
        <a:xfrm>
          <a:off x="578" y="57663"/>
          <a:ext cx="2256214" cy="13537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s-ES" sz="3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Business</a:t>
          </a:r>
        </a:p>
      </dsp:txBody>
      <dsp:txXfrm>
        <a:off x="578" y="57663"/>
        <a:ext cx="2256214" cy="1353728"/>
      </dsp:txXfrm>
    </dsp:sp>
    <dsp:sp modelId="{43B6D3B0-0109-4B08-8279-06D1DA137F93}">
      <dsp:nvSpPr>
        <dsp:cNvPr id="0" name=""/>
        <dsp:cNvSpPr/>
      </dsp:nvSpPr>
      <dsp:spPr>
        <a:xfrm>
          <a:off x="2482414" y="57663"/>
          <a:ext cx="2256214" cy="13537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s-ES" sz="32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Integration</a:t>
          </a:r>
          <a:endParaRPr lang="es-E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482414" y="57663"/>
        <a:ext cx="2256214" cy="1353728"/>
      </dsp:txXfrm>
    </dsp:sp>
    <dsp:sp modelId="{16B48C15-5CBF-48B9-AE01-06C645FB407A}">
      <dsp:nvSpPr>
        <dsp:cNvPr id="0" name=""/>
        <dsp:cNvSpPr/>
      </dsp:nvSpPr>
      <dsp:spPr>
        <a:xfrm>
          <a:off x="578" y="1637013"/>
          <a:ext cx="2256214" cy="13537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s-ES" sz="32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Application</a:t>
          </a:r>
          <a:endParaRPr lang="es-E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78" y="1637013"/>
        <a:ext cx="2256214" cy="1353728"/>
      </dsp:txXfrm>
    </dsp:sp>
    <dsp:sp modelId="{633693AA-E618-49AC-8B97-B27109EF12AB}">
      <dsp:nvSpPr>
        <dsp:cNvPr id="0" name=""/>
        <dsp:cNvSpPr/>
      </dsp:nvSpPr>
      <dsp:spPr>
        <a:xfrm>
          <a:off x="2482414" y="1637013"/>
          <a:ext cx="2256214" cy="13537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s-ES" sz="32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Runtime</a:t>
          </a:r>
          <a:endParaRPr lang="es-E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482414" y="1637013"/>
        <a:ext cx="2256214" cy="13537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BC567-A23D-482D-9459-2730C1DBC533}">
      <dsp:nvSpPr>
        <dsp:cNvPr id="0" name=""/>
        <dsp:cNvSpPr/>
      </dsp:nvSpPr>
      <dsp:spPr>
        <a:xfrm>
          <a:off x="3516718" y="1617641"/>
          <a:ext cx="2761478" cy="438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532"/>
              </a:lnTo>
              <a:lnTo>
                <a:pt x="2761478" y="298532"/>
              </a:lnTo>
              <a:lnTo>
                <a:pt x="2761478" y="4380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2F64E-B10B-4A8E-9C5E-70659BAE11E7}">
      <dsp:nvSpPr>
        <dsp:cNvPr id="0" name=""/>
        <dsp:cNvSpPr/>
      </dsp:nvSpPr>
      <dsp:spPr>
        <a:xfrm>
          <a:off x="3516718" y="1617641"/>
          <a:ext cx="920492" cy="438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532"/>
              </a:lnTo>
              <a:lnTo>
                <a:pt x="920492" y="298532"/>
              </a:lnTo>
              <a:lnTo>
                <a:pt x="920492" y="4380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3832A6-567E-41D1-8515-2288A0745412}">
      <dsp:nvSpPr>
        <dsp:cNvPr id="0" name=""/>
        <dsp:cNvSpPr/>
      </dsp:nvSpPr>
      <dsp:spPr>
        <a:xfrm>
          <a:off x="2596225" y="1617641"/>
          <a:ext cx="920492" cy="438070"/>
        </a:xfrm>
        <a:custGeom>
          <a:avLst/>
          <a:gdLst/>
          <a:ahLst/>
          <a:cxnLst/>
          <a:rect l="0" t="0" r="0" b="0"/>
          <a:pathLst>
            <a:path>
              <a:moveTo>
                <a:pt x="920492" y="0"/>
              </a:moveTo>
              <a:lnTo>
                <a:pt x="920492" y="298532"/>
              </a:lnTo>
              <a:lnTo>
                <a:pt x="0" y="298532"/>
              </a:lnTo>
              <a:lnTo>
                <a:pt x="0" y="4380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5AAEA-1D78-46CD-88AE-3266D0CD1613}">
      <dsp:nvSpPr>
        <dsp:cNvPr id="0" name=""/>
        <dsp:cNvSpPr/>
      </dsp:nvSpPr>
      <dsp:spPr>
        <a:xfrm>
          <a:off x="755240" y="1617641"/>
          <a:ext cx="2761478" cy="438070"/>
        </a:xfrm>
        <a:custGeom>
          <a:avLst/>
          <a:gdLst/>
          <a:ahLst/>
          <a:cxnLst/>
          <a:rect l="0" t="0" r="0" b="0"/>
          <a:pathLst>
            <a:path>
              <a:moveTo>
                <a:pt x="2761478" y="0"/>
              </a:moveTo>
              <a:lnTo>
                <a:pt x="2761478" y="298532"/>
              </a:lnTo>
              <a:lnTo>
                <a:pt x="0" y="298532"/>
              </a:lnTo>
              <a:lnTo>
                <a:pt x="0" y="4380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ADBB9-296B-400A-A413-C5B0C35CCF66}">
      <dsp:nvSpPr>
        <dsp:cNvPr id="0" name=""/>
        <dsp:cNvSpPr/>
      </dsp:nvSpPr>
      <dsp:spPr>
        <a:xfrm>
          <a:off x="2763588" y="661166"/>
          <a:ext cx="1506261" cy="956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C8348-DB71-4370-BF41-1270A3BBCF8D}">
      <dsp:nvSpPr>
        <dsp:cNvPr id="0" name=""/>
        <dsp:cNvSpPr/>
      </dsp:nvSpPr>
      <dsp:spPr>
        <a:xfrm>
          <a:off x="2930950" y="820160"/>
          <a:ext cx="1506261" cy="9564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Business </a:t>
          </a:r>
          <a:r>
            <a:rPr lang="es-ES" sz="1700" kern="1200" dirty="0" err="1"/>
            <a:t>Patterns</a:t>
          </a:r>
          <a:endParaRPr lang="es-ES" sz="1700" kern="1200" dirty="0"/>
        </a:p>
      </dsp:txBody>
      <dsp:txXfrm>
        <a:off x="2958964" y="848174"/>
        <a:ext cx="1450233" cy="900447"/>
      </dsp:txXfrm>
    </dsp:sp>
    <dsp:sp modelId="{FE0EE004-4BDC-46F0-B166-FF71E40D7F62}">
      <dsp:nvSpPr>
        <dsp:cNvPr id="0" name=""/>
        <dsp:cNvSpPr/>
      </dsp:nvSpPr>
      <dsp:spPr>
        <a:xfrm>
          <a:off x="2109" y="2055712"/>
          <a:ext cx="1506261" cy="956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25D58-8D03-4267-BCCE-E13031B2DDC9}">
      <dsp:nvSpPr>
        <dsp:cNvPr id="0" name=""/>
        <dsp:cNvSpPr/>
      </dsp:nvSpPr>
      <dsp:spPr>
        <a:xfrm>
          <a:off x="169471" y="2214707"/>
          <a:ext cx="1506261" cy="9564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 err="1"/>
            <a:t>Self</a:t>
          </a:r>
          <a:r>
            <a:rPr lang="es-ES" sz="1700" kern="1200" dirty="0"/>
            <a:t>- </a:t>
          </a:r>
          <a:r>
            <a:rPr lang="es-ES" sz="1700" kern="1200" dirty="0" err="1"/>
            <a:t>Service</a:t>
          </a:r>
          <a:endParaRPr lang="es-ES" sz="1700" kern="1200" dirty="0"/>
        </a:p>
      </dsp:txBody>
      <dsp:txXfrm>
        <a:off x="197485" y="2242721"/>
        <a:ext cx="1450233" cy="900447"/>
      </dsp:txXfrm>
    </dsp:sp>
    <dsp:sp modelId="{D2AA9C0B-34DE-4CC0-8E22-574EA3F66A77}">
      <dsp:nvSpPr>
        <dsp:cNvPr id="0" name=""/>
        <dsp:cNvSpPr/>
      </dsp:nvSpPr>
      <dsp:spPr>
        <a:xfrm>
          <a:off x="1843095" y="2055712"/>
          <a:ext cx="1506261" cy="956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C9F0F-5F75-4DDA-96FC-5219B50425B3}">
      <dsp:nvSpPr>
        <dsp:cNvPr id="0" name=""/>
        <dsp:cNvSpPr/>
      </dsp:nvSpPr>
      <dsp:spPr>
        <a:xfrm>
          <a:off x="2010457" y="2214707"/>
          <a:ext cx="1506261" cy="9564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 err="1"/>
            <a:t>Collaboration</a:t>
          </a:r>
          <a:endParaRPr lang="es-ES" sz="1700" kern="1200" dirty="0"/>
        </a:p>
      </dsp:txBody>
      <dsp:txXfrm>
        <a:off x="2038471" y="2242721"/>
        <a:ext cx="1450233" cy="900447"/>
      </dsp:txXfrm>
    </dsp:sp>
    <dsp:sp modelId="{89263FD3-2E0C-4C10-818B-4359A95F7AFC}">
      <dsp:nvSpPr>
        <dsp:cNvPr id="0" name=""/>
        <dsp:cNvSpPr/>
      </dsp:nvSpPr>
      <dsp:spPr>
        <a:xfrm>
          <a:off x="3684081" y="2055712"/>
          <a:ext cx="1506261" cy="956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FE602-2473-4D58-9F68-B9B90A0D04C7}">
      <dsp:nvSpPr>
        <dsp:cNvPr id="0" name=""/>
        <dsp:cNvSpPr/>
      </dsp:nvSpPr>
      <dsp:spPr>
        <a:xfrm>
          <a:off x="3851443" y="2214707"/>
          <a:ext cx="1506261" cy="9564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 err="1"/>
            <a:t>Information</a:t>
          </a:r>
          <a:r>
            <a:rPr lang="es-ES" sz="1700" kern="1200" dirty="0"/>
            <a:t> </a:t>
          </a:r>
          <a:r>
            <a:rPr lang="es-ES" sz="1700" kern="1200" dirty="0" err="1"/>
            <a:t>Aggregation</a:t>
          </a:r>
          <a:endParaRPr lang="es-ES" sz="1700" kern="1200" dirty="0"/>
        </a:p>
      </dsp:txBody>
      <dsp:txXfrm>
        <a:off x="3879457" y="2242721"/>
        <a:ext cx="1450233" cy="900447"/>
      </dsp:txXfrm>
    </dsp:sp>
    <dsp:sp modelId="{336E48AB-157A-476C-852F-FCFD90F93240}">
      <dsp:nvSpPr>
        <dsp:cNvPr id="0" name=""/>
        <dsp:cNvSpPr/>
      </dsp:nvSpPr>
      <dsp:spPr>
        <a:xfrm>
          <a:off x="5525066" y="2055712"/>
          <a:ext cx="1506261" cy="956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650E8-46E4-47CA-9C2F-A75F4A6369A8}">
      <dsp:nvSpPr>
        <dsp:cNvPr id="0" name=""/>
        <dsp:cNvSpPr/>
      </dsp:nvSpPr>
      <dsp:spPr>
        <a:xfrm>
          <a:off x="5692429" y="2214707"/>
          <a:ext cx="1506261" cy="9564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Extended Enterprise</a:t>
          </a:r>
        </a:p>
      </dsp:txBody>
      <dsp:txXfrm>
        <a:off x="5720443" y="2242721"/>
        <a:ext cx="1450233" cy="9004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3832A6-567E-41D1-8515-2288A0745412}">
      <dsp:nvSpPr>
        <dsp:cNvPr id="0" name=""/>
        <dsp:cNvSpPr/>
      </dsp:nvSpPr>
      <dsp:spPr>
        <a:xfrm>
          <a:off x="2644409" y="1186017"/>
          <a:ext cx="1140986" cy="543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042"/>
              </a:lnTo>
              <a:lnTo>
                <a:pt x="1140986" y="370042"/>
              </a:lnTo>
              <a:lnTo>
                <a:pt x="1140986" y="5430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5AAEA-1D78-46CD-88AE-3266D0CD1613}">
      <dsp:nvSpPr>
        <dsp:cNvPr id="0" name=""/>
        <dsp:cNvSpPr/>
      </dsp:nvSpPr>
      <dsp:spPr>
        <a:xfrm>
          <a:off x="1503423" y="1186017"/>
          <a:ext cx="1140986" cy="543005"/>
        </a:xfrm>
        <a:custGeom>
          <a:avLst/>
          <a:gdLst/>
          <a:ahLst/>
          <a:cxnLst/>
          <a:rect l="0" t="0" r="0" b="0"/>
          <a:pathLst>
            <a:path>
              <a:moveTo>
                <a:pt x="1140986" y="0"/>
              </a:moveTo>
              <a:lnTo>
                <a:pt x="1140986" y="370042"/>
              </a:lnTo>
              <a:lnTo>
                <a:pt x="0" y="370042"/>
              </a:lnTo>
              <a:lnTo>
                <a:pt x="0" y="5430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ADBB9-296B-400A-A413-C5B0C35CCF66}">
      <dsp:nvSpPr>
        <dsp:cNvPr id="0" name=""/>
        <dsp:cNvSpPr/>
      </dsp:nvSpPr>
      <dsp:spPr>
        <a:xfrm>
          <a:off x="1710875" y="428"/>
          <a:ext cx="1867068" cy="1185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C8348-DB71-4370-BF41-1270A3BBCF8D}">
      <dsp:nvSpPr>
        <dsp:cNvPr id="0" name=""/>
        <dsp:cNvSpPr/>
      </dsp:nvSpPr>
      <dsp:spPr>
        <a:xfrm>
          <a:off x="1918327" y="197508"/>
          <a:ext cx="1867068" cy="1185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 err="1"/>
            <a:t>Integration</a:t>
          </a:r>
          <a:r>
            <a:rPr lang="es-ES" sz="2500" kern="1200" dirty="0"/>
            <a:t> </a:t>
          </a:r>
          <a:r>
            <a:rPr lang="es-ES" sz="2500" kern="1200" dirty="0" err="1"/>
            <a:t>Patterns</a:t>
          </a:r>
          <a:endParaRPr lang="es-ES" sz="2500" kern="1200" dirty="0"/>
        </a:p>
      </dsp:txBody>
      <dsp:txXfrm>
        <a:off x="1953052" y="232233"/>
        <a:ext cx="1797618" cy="1116138"/>
      </dsp:txXfrm>
    </dsp:sp>
    <dsp:sp modelId="{FE0EE004-4BDC-46F0-B166-FF71E40D7F62}">
      <dsp:nvSpPr>
        <dsp:cNvPr id="0" name=""/>
        <dsp:cNvSpPr/>
      </dsp:nvSpPr>
      <dsp:spPr>
        <a:xfrm>
          <a:off x="569889" y="1729023"/>
          <a:ext cx="1867068" cy="1185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25D58-8D03-4267-BCCE-E13031B2DDC9}">
      <dsp:nvSpPr>
        <dsp:cNvPr id="0" name=""/>
        <dsp:cNvSpPr/>
      </dsp:nvSpPr>
      <dsp:spPr>
        <a:xfrm>
          <a:off x="777341" y="1926102"/>
          <a:ext cx="1867068" cy="1185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Access </a:t>
          </a:r>
          <a:r>
            <a:rPr lang="es-ES" sz="2500" kern="1200" dirty="0" err="1"/>
            <a:t>Integration</a:t>
          </a:r>
          <a:endParaRPr lang="es-ES" sz="2500" kern="1200" dirty="0"/>
        </a:p>
      </dsp:txBody>
      <dsp:txXfrm>
        <a:off x="812066" y="1960827"/>
        <a:ext cx="1797618" cy="1116138"/>
      </dsp:txXfrm>
    </dsp:sp>
    <dsp:sp modelId="{D2AA9C0B-34DE-4CC0-8E22-574EA3F66A77}">
      <dsp:nvSpPr>
        <dsp:cNvPr id="0" name=""/>
        <dsp:cNvSpPr/>
      </dsp:nvSpPr>
      <dsp:spPr>
        <a:xfrm>
          <a:off x="2851862" y="1729023"/>
          <a:ext cx="1867068" cy="1185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C9F0F-5F75-4DDA-96FC-5219B50425B3}">
      <dsp:nvSpPr>
        <dsp:cNvPr id="0" name=""/>
        <dsp:cNvSpPr/>
      </dsp:nvSpPr>
      <dsp:spPr>
        <a:xfrm>
          <a:off x="3059314" y="1926102"/>
          <a:ext cx="1867068" cy="1185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 err="1"/>
            <a:t>Application</a:t>
          </a:r>
          <a:r>
            <a:rPr lang="es-ES" sz="2500" kern="1200" dirty="0"/>
            <a:t> </a:t>
          </a:r>
          <a:r>
            <a:rPr lang="es-ES" sz="2500" kern="1200" dirty="0" err="1"/>
            <a:t>Integration</a:t>
          </a:r>
          <a:endParaRPr lang="es-ES" sz="2500" kern="1200" dirty="0"/>
        </a:p>
      </dsp:txBody>
      <dsp:txXfrm>
        <a:off x="3094039" y="1960827"/>
        <a:ext cx="1797618" cy="11161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4E052-13F9-48EC-9870-9D1BF31150B9}">
      <dsp:nvSpPr>
        <dsp:cNvPr id="0" name=""/>
        <dsp:cNvSpPr/>
      </dsp:nvSpPr>
      <dsp:spPr>
        <a:xfrm>
          <a:off x="4111847" y="1859159"/>
          <a:ext cx="3532743" cy="336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146"/>
              </a:lnTo>
              <a:lnTo>
                <a:pt x="3532743" y="229146"/>
              </a:lnTo>
              <a:lnTo>
                <a:pt x="3532743" y="3362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791265-B572-4DD5-A6E5-FE6CF441D9FA}">
      <dsp:nvSpPr>
        <dsp:cNvPr id="0" name=""/>
        <dsp:cNvSpPr/>
      </dsp:nvSpPr>
      <dsp:spPr>
        <a:xfrm>
          <a:off x="4111847" y="1859159"/>
          <a:ext cx="2119645" cy="336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146"/>
              </a:lnTo>
              <a:lnTo>
                <a:pt x="2119645" y="229146"/>
              </a:lnTo>
              <a:lnTo>
                <a:pt x="2119645" y="3362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F17781-D4E6-4F25-ADC2-28EAE67D1719}">
      <dsp:nvSpPr>
        <dsp:cNvPr id="0" name=""/>
        <dsp:cNvSpPr/>
      </dsp:nvSpPr>
      <dsp:spPr>
        <a:xfrm>
          <a:off x="4111847" y="1859159"/>
          <a:ext cx="706548" cy="336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146"/>
              </a:lnTo>
              <a:lnTo>
                <a:pt x="706548" y="229146"/>
              </a:lnTo>
              <a:lnTo>
                <a:pt x="706548" y="3362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BEB7A-3414-464D-9334-2DB8008E85BB}">
      <dsp:nvSpPr>
        <dsp:cNvPr id="0" name=""/>
        <dsp:cNvSpPr/>
      </dsp:nvSpPr>
      <dsp:spPr>
        <a:xfrm>
          <a:off x="3405299" y="1859159"/>
          <a:ext cx="706548" cy="336252"/>
        </a:xfrm>
        <a:custGeom>
          <a:avLst/>
          <a:gdLst/>
          <a:ahLst/>
          <a:cxnLst/>
          <a:rect l="0" t="0" r="0" b="0"/>
          <a:pathLst>
            <a:path>
              <a:moveTo>
                <a:pt x="706548" y="0"/>
              </a:moveTo>
              <a:lnTo>
                <a:pt x="706548" y="229146"/>
              </a:lnTo>
              <a:lnTo>
                <a:pt x="0" y="229146"/>
              </a:lnTo>
              <a:lnTo>
                <a:pt x="0" y="3362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3832A6-567E-41D1-8515-2288A0745412}">
      <dsp:nvSpPr>
        <dsp:cNvPr id="0" name=""/>
        <dsp:cNvSpPr/>
      </dsp:nvSpPr>
      <dsp:spPr>
        <a:xfrm>
          <a:off x="1992201" y="1859159"/>
          <a:ext cx="2119645" cy="336252"/>
        </a:xfrm>
        <a:custGeom>
          <a:avLst/>
          <a:gdLst/>
          <a:ahLst/>
          <a:cxnLst/>
          <a:rect l="0" t="0" r="0" b="0"/>
          <a:pathLst>
            <a:path>
              <a:moveTo>
                <a:pt x="2119645" y="0"/>
              </a:moveTo>
              <a:lnTo>
                <a:pt x="2119645" y="229146"/>
              </a:lnTo>
              <a:lnTo>
                <a:pt x="0" y="229146"/>
              </a:lnTo>
              <a:lnTo>
                <a:pt x="0" y="3362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5AAEA-1D78-46CD-88AE-3266D0CD1613}">
      <dsp:nvSpPr>
        <dsp:cNvPr id="0" name=""/>
        <dsp:cNvSpPr/>
      </dsp:nvSpPr>
      <dsp:spPr>
        <a:xfrm>
          <a:off x="579104" y="1859159"/>
          <a:ext cx="3532743" cy="336252"/>
        </a:xfrm>
        <a:custGeom>
          <a:avLst/>
          <a:gdLst/>
          <a:ahLst/>
          <a:cxnLst/>
          <a:rect l="0" t="0" r="0" b="0"/>
          <a:pathLst>
            <a:path>
              <a:moveTo>
                <a:pt x="3532743" y="0"/>
              </a:moveTo>
              <a:lnTo>
                <a:pt x="3532743" y="229146"/>
              </a:lnTo>
              <a:lnTo>
                <a:pt x="0" y="229146"/>
              </a:lnTo>
              <a:lnTo>
                <a:pt x="0" y="3362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ADBB9-296B-400A-A413-C5B0C35CCF66}">
      <dsp:nvSpPr>
        <dsp:cNvPr id="0" name=""/>
        <dsp:cNvSpPr/>
      </dsp:nvSpPr>
      <dsp:spPr>
        <a:xfrm>
          <a:off x="3533762" y="1124991"/>
          <a:ext cx="1156170" cy="7341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C8348-DB71-4370-BF41-1270A3BBCF8D}">
      <dsp:nvSpPr>
        <dsp:cNvPr id="0" name=""/>
        <dsp:cNvSpPr/>
      </dsp:nvSpPr>
      <dsp:spPr>
        <a:xfrm>
          <a:off x="3662225" y="1247031"/>
          <a:ext cx="1156170" cy="734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 err="1"/>
            <a:t>Integration</a:t>
          </a:r>
          <a:r>
            <a:rPr lang="es-ES" sz="1500" kern="1200" dirty="0"/>
            <a:t> </a:t>
          </a:r>
          <a:r>
            <a:rPr lang="es-ES" sz="1500" kern="1200" dirty="0" err="1"/>
            <a:t>Patterns</a:t>
          </a:r>
          <a:endParaRPr lang="es-ES" sz="1500" kern="1200" dirty="0"/>
        </a:p>
      </dsp:txBody>
      <dsp:txXfrm>
        <a:off x="3683728" y="1268534"/>
        <a:ext cx="1113164" cy="691162"/>
      </dsp:txXfrm>
    </dsp:sp>
    <dsp:sp modelId="{FE0EE004-4BDC-46F0-B166-FF71E40D7F62}">
      <dsp:nvSpPr>
        <dsp:cNvPr id="0" name=""/>
        <dsp:cNvSpPr/>
      </dsp:nvSpPr>
      <dsp:spPr>
        <a:xfrm>
          <a:off x="1019" y="2195412"/>
          <a:ext cx="1156170" cy="7341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25D58-8D03-4267-BCCE-E13031B2DDC9}">
      <dsp:nvSpPr>
        <dsp:cNvPr id="0" name=""/>
        <dsp:cNvSpPr/>
      </dsp:nvSpPr>
      <dsp:spPr>
        <a:xfrm>
          <a:off x="129482" y="2317453"/>
          <a:ext cx="1156170" cy="734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 err="1"/>
            <a:t>Electronic</a:t>
          </a:r>
          <a:r>
            <a:rPr lang="es-CO" sz="1500" kern="1200" dirty="0"/>
            <a:t> Commerce</a:t>
          </a:r>
          <a:endParaRPr lang="es-ES" sz="1500" kern="1200" dirty="0"/>
        </a:p>
      </dsp:txBody>
      <dsp:txXfrm>
        <a:off x="150985" y="2338956"/>
        <a:ext cx="1113164" cy="691162"/>
      </dsp:txXfrm>
    </dsp:sp>
    <dsp:sp modelId="{D2AA9C0B-34DE-4CC0-8E22-574EA3F66A77}">
      <dsp:nvSpPr>
        <dsp:cNvPr id="0" name=""/>
        <dsp:cNvSpPr/>
      </dsp:nvSpPr>
      <dsp:spPr>
        <a:xfrm>
          <a:off x="1414116" y="2195412"/>
          <a:ext cx="1156170" cy="7341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C9F0F-5F75-4DDA-96FC-5219B50425B3}">
      <dsp:nvSpPr>
        <dsp:cNvPr id="0" name=""/>
        <dsp:cNvSpPr/>
      </dsp:nvSpPr>
      <dsp:spPr>
        <a:xfrm>
          <a:off x="1542580" y="2317453"/>
          <a:ext cx="1156170" cy="734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Portal</a:t>
          </a:r>
        </a:p>
      </dsp:txBody>
      <dsp:txXfrm>
        <a:off x="1564083" y="2338956"/>
        <a:ext cx="1113164" cy="691162"/>
      </dsp:txXfrm>
    </dsp:sp>
    <dsp:sp modelId="{E2C06A1D-0D23-43CC-B6A6-0073B9DDE4E3}">
      <dsp:nvSpPr>
        <dsp:cNvPr id="0" name=""/>
        <dsp:cNvSpPr/>
      </dsp:nvSpPr>
      <dsp:spPr>
        <a:xfrm>
          <a:off x="2827213" y="2195412"/>
          <a:ext cx="1156170" cy="7341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C40CA-3B1B-4D90-AD79-00971E331971}">
      <dsp:nvSpPr>
        <dsp:cNvPr id="0" name=""/>
        <dsp:cNvSpPr/>
      </dsp:nvSpPr>
      <dsp:spPr>
        <a:xfrm>
          <a:off x="2955677" y="2317453"/>
          <a:ext cx="1156170" cy="734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 err="1"/>
            <a:t>Account</a:t>
          </a:r>
          <a:r>
            <a:rPr lang="es-CO" sz="1500" kern="1200" dirty="0"/>
            <a:t> Access</a:t>
          </a:r>
          <a:endParaRPr lang="es-ES" sz="1500" kern="1200" dirty="0"/>
        </a:p>
      </dsp:txBody>
      <dsp:txXfrm>
        <a:off x="2977180" y="2338956"/>
        <a:ext cx="1113164" cy="691162"/>
      </dsp:txXfrm>
    </dsp:sp>
    <dsp:sp modelId="{FE7B1AE6-7E2D-46A7-A393-F72EF01E4085}">
      <dsp:nvSpPr>
        <dsp:cNvPr id="0" name=""/>
        <dsp:cNvSpPr/>
      </dsp:nvSpPr>
      <dsp:spPr>
        <a:xfrm>
          <a:off x="4240311" y="2195412"/>
          <a:ext cx="1156170" cy="7341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AA947-688A-4AC6-872E-0DCC35270E1F}">
      <dsp:nvSpPr>
        <dsp:cNvPr id="0" name=""/>
        <dsp:cNvSpPr/>
      </dsp:nvSpPr>
      <dsp:spPr>
        <a:xfrm>
          <a:off x="4368774" y="2317453"/>
          <a:ext cx="1156170" cy="734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b="0" kern="1200" dirty="0"/>
            <a:t>Trading </a:t>
          </a:r>
          <a:r>
            <a:rPr lang="es-CO" sz="1500" b="0" kern="1200" dirty="0" err="1"/>
            <a:t>Exchanges</a:t>
          </a:r>
          <a:endParaRPr lang="es-ES" sz="1500" b="0" kern="1200" dirty="0"/>
        </a:p>
      </dsp:txBody>
      <dsp:txXfrm>
        <a:off x="4390277" y="2338956"/>
        <a:ext cx="1113164" cy="691162"/>
      </dsp:txXfrm>
    </dsp:sp>
    <dsp:sp modelId="{308B3B9E-755E-49BB-9D6B-FED3596B4EA0}">
      <dsp:nvSpPr>
        <dsp:cNvPr id="0" name=""/>
        <dsp:cNvSpPr/>
      </dsp:nvSpPr>
      <dsp:spPr>
        <a:xfrm>
          <a:off x="5653408" y="2195412"/>
          <a:ext cx="1156170" cy="7341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1C400-8117-4FA4-B479-9757719D0BE5}">
      <dsp:nvSpPr>
        <dsp:cNvPr id="0" name=""/>
        <dsp:cNvSpPr/>
      </dsp:nvSpPr>
      <dsp:spPr>
        <a:xfrm>
          <a:off x="5781871" y="2317453"/>
          <a:ext cx="1156170" cy="734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b="0" kern="1200" dirty="0" err="1"/>
            <a:t>Sell-Side</a:t>
          </a:r>
          <a:r>
            <a:rPr lang="es-CO" sz="1500" b="0" kern="1200" dirty="0"/>
            <a:t> </a:t>
          </a:r>
          <a:r>
            <a:rPr lang="es-CO" sz="1500" b="0" kern="1200" dirty="0" err="1"/>
            <a:t>Hub</a:t>
          </a:r>
          <a:endParaRPr lang="es-ES" sz="1500" b="0" kern="1200" dirty="0"/>
        </a:p>
      </dsp:txBody>
      <dsp:txXfrm>
        <a:off x="5803374" y="2338956"/>
        <a:ext cx="1113164" cy="691162"/>
      </dsp:txXfrm>
    </dsp:sp>
    <dsp:sp modelId="{42CE985B-2A1A-425F-8AB2-7124E8DDE192}">
      <dsp:nvSpPr>
        <dsp:cNvPr id="0" name=""/>
        <dsp:cNvSpPr/>
      </dsp:nvSpPr>
      <dsp:spPr>
        <a:xfrm>
          <a:off x="7066505" y="2195412"/>
          <a:ext cx="1156170" cy="7341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C2EF6-5766-45B8-93D8-4698AC184EF6}">
      <dsp:nvSpPr>
        <dsp:cNvPr id="0" name=""/>
        <dsp:cNvSpPr/>
      </dsp:nvSpPr>
      <dsp:spPr>
        <a:xfrm>
          <a:off x="7194969" y="2317453"/>
          <a:ext cx="1156170" cy="734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b="0" kern="1200" dirty="0" err="1"/>
            <a:t>Buy-Side</a:t>
          </a:r>
          <a:r>
            <a:rPr lang="es-CO" sz="1500" b="0" kern="1200" dirty="0"/>
            <a:t> </a:t>
          </a:r>
          <a:r>
            <a:rPr lang="es-CO" sz="1500" b="0" kern="1200" dirty="0" err="1"/>
            <a:t>Hub</a:t>
          </a:r>
          <a:endParaRPr lang="es-ES" sz="1500" b="0" kern="1200" dirty="0"/>
        </a:p>
      </dsp:txBody>
      <dsp:txXfrm>
        <a:off x="7216472" y="2338956"/>
        <a:ext cx="1113164" cy="691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E1B5B2F-7D4E-4D73-A935-F669B727505C}" type="slidenum">
              <a:rPr lang="es-ES" altLang="es-CO"/>
              <a:pPr/>
              <a:t>‹Nº›</a:t>
            </a:fld>
            <a:endParaRPr lang="es-ES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A155A6-EB87-45C0-B295-5051F21BCC1C}" type="slidenum">
              <a:rPr lang="es-ES" altLang="es-CO"/>
              <a:pPr/>
              <a:t>1</a:t>
            </a:fld>
            <a:endParaRPr lang="es-ES" altLang="es-CO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O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1AD5D6-9CF4-43FB-BD80-26B6C4BDC2D7}" type="slidenum">
              <a:rPr lang="es-ES" altLang="es-CO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12942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CD2BA-FB74-424B-95CE-A2C800914145}" type="slidenum">
              <a:rPr lang="es-ES" altLang="es-CO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56193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DDB5-3D2D-4B44-93BB-A43C3319E782}" type="slidenum">
              <a:rPr lang="es-ES" altLang="es-CO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205707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9CC69B-E183-4081-A57D-97BC280A6CE1}" type="slidenum">
              <a:rPr lang="es-ES" altLang="es-CO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201357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8C0955-5215-4589-9DA3-84D002099670}" type="slidenum">
              <a:rPr lang="es-ES" altLang="es-CO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17999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065CD-FC65-4BAE-AA7B-A0AB099E38DB}" type="slidenum">
              <a:rPr lang="es-ES" altLang="es-CO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67969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A18BD3-5F55-4864-BDB4-5089DD3D32C2}" type="slidenum">
              <a:rPr lang="es-ES" altLang="es-CO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69897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EFF145-1701-4685-85A8-798C57C12F2F}" type="slidenum">
              <a:rPr lang="es-ES" altLang="es-CO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23864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EBF736-A75B-45F8-8E40-919D5E0AF6C9}" type="slidenum">
              <a:rPr lang="es-ES" altLang="es-CO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7134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E10F4C-3019-4DCC-925E-13FA369A61F2}" type="slidenum">
              <a:rPr lang="es-ES" altLang="es-CO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12381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3EFDC3-46E4-4A4C-B6C7-7177BDFD5A33}" type="slidenum">
              <a:rPr lang="es-ES" altLang="es-CO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71860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1881C96-5BAD-4629-8C37-CD6DEE6E46BC}" type="slidenum">
              <a:rPr lang="es-ES" altLang="es-CO"/>
              <a:pPr/>
              <a:t>‹Nº›</a:t>
            </a:fld>
            <a:endParaRPr lang="es-ES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eron.juan@javeriana.edu.c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762000" y="1484313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CO" altLang="es-CO" sz="4400" dirty="0">
                <a:solidFill>
                  <a:srgbClr val="000000"/>
                </a:solidFill>
              </a:rPr>
              <a:t>Patrones de Software</a:t>
            </a:r>
          </a:p>
          <a:p>
            <a:pPr algn="ctr" eaLnBrk="1" hangingPunct="1">
              <a:buClrTx/>
              <a:buFontTx/>
              <a:buNone/>
            </a:pPr>
            <a:r>
              <a:rPr lang="es-CO" altLang="es-CO" sz="3600" dirty="0">
                <a:solidFill>
                  <a:srgbClr val="000000"/>
                </a:solidFill>
              </a:rPr>
              <a:t>Patrones </a:t>
            </a:r>
            <a:r>
              <a:rPr lang="es-CO" altLang="es-CO" sz="3600" dirty="0" err="1">
                <a:solidFill>
                  <a:srgbClr val="000000"/>
                </a:solidFill>
              </a:rPr>
              <a:t>eBusiness</a:t>
            </a:r>
            <a:endParaRPr lang="es-CO" altLang="es-CO" sz="3600" dirty="0">
              <a:solidFill>
                <a:srgbClr val="000000"/>
              </a:solidFill>
            </a:endParaRPr>
          </a:p>
        </p:txBody>
      </p:sp>
      <p:sp>
        <p:nvSpPr>
          <p:cNvPr id="7" name="2 Subtítulo"/>
          <p:cNvSpPr txBox="1">
            <a:spLocks/>
          </p:cNvSpPr>
          <p:nvPr/>
        </p:nvSpPr>
        <p:spPr bwMode="auto">
          <a:xfrm>
            <a:off x="539750" y="4005263"/>
            <a:ext cx="8208963" cy="191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s-VE" altLang="es-CO" sz="2400" dirty="0"/>
              <a:t>Juan Carlos Cerón Barreto</a:t>
            </a:r>
          </a:p>
          <a:p>
            <a:pPr algn="ctr"/>
            <a:r>
              <a:rPr lang="es-VE" altLang="es-CO" sz="2400" dirty="0">
                <a:hlinkClick r:id="rId3"/>
              </a:rPr>
              <a:t>ceron.juan@javeriana.edu.co</a:t>
            </a:r>
            <a:endParaRPr lang="es-VE" altLang="es-CO" sz="2400" dirty="0"/>
          </a:p>
          <a:p>
            <a:pPr algn="ctr"/>
            <a:endParaRPr lang="es-VE" altLang="es-CO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>
          <a:xfrm>
            <a:off x="468313" y="1341438"/>
            <a:ext cx="8229600" cy="503237"/>
          </a:xfrm>
        </p:spPr>
        <p:txBody>
          <a:bodyPr/>
          <a:lstStyle/>
          <a:p>
            <a:r>
              <a:rPr lang="es-CO" alt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Patrones </a:t>
            </a:r>
            <a:r>
              <a:rPr lang="es-CO" altLang="es-C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eBusiness</a:t>
            </a:r>
            <a:r>
              <a:rPr lang="es-CO" alt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s-CO" altLang="es-C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en-US" altLang="es-CO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05883"/>
          </a:xfrm>
        </p:spPr>
        <p:txBody>
          <a:bodyPr/>
          <a:lstStyle/>
          <a:p>
            <a:r>
              <a:rPr lang="es-CO" altLang="es-CO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Usados para definir la estructura de un middleware lógico</a:t>
            </a:r>
          </a:p>
          <a:p>
            <a:r>
              <a:rPr lang="es-CO" altLang="es-CO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Describen la arquitectura lógica </a:t>
            </a:r>
          </a:p>
          <a:p>
            <a:r>
              <a:rPr lang="es-CO" altLang="es-CO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Representan los principales nodos middleware y sus funciones</a:t>
            </a:r>
          </a:p>
          <a:p>
            <a:endParaRPr lang="es-CO" altLang="es-CO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283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>
          <a:xfrm>
            <a:off x="468313" y="1341438"/>
            <a:ext cx="8229600" cy="503237"/>
          </a:xfrm>
        </p:spPr>
        <p:txBody>
          <a:bodyPr/>
          <a:lstStyle/>
          <a:p>
            <a:r>
              <a:rPr lang="es-CO" alt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</a:t>
            </a:r>
            <a:r>
              <a:rPr lang="es-CO" altLang="es-C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Patterns</a:t>
            </a:r>
            <a:endParaRPr lang="en-US" altLang="es-CO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067533381"/>
              </p:ext>
            </p:extLst>
          </p:nvPr>
        </p:nvGraphicFramePr>
        <p:xfrm>
          <a:off x="982713" y="2132856"/>
          <a:ext cx="7200800" cy="3832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3247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>
          <a:xfrm>
            <a:off x="468313" y="1341438"/>
            <a:ext cx="8229600" cy="503237"/>
          </a:xfrm>
        </p:spPr>
        <p:txBody>
          <a:bodyPr/>
          <a:lstStyle/>
          <a:p>
            <a:r>
              <a:rPr lang="es-CO" altLang="es-CO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</a:t>
            </a:r>
            <a:r>
              <a:rPr lang="es-CO" altLang="es-CO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Patterns</a:t>
            </a:r>
            <a:r>
              <a:rPr lang="es-CO" altLang="es-CO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Self-service </a:t>
            </a:r>
            <a:r>
              <a:rPr lang="es-CO" altLang="es-CO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</a:t>
            </a:r>
            <a:endParaRPr lang="en-US" altLang="es-CO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05883"/>
          </a:xfrm>
        </p:spPr>
        <p:txBody>
          <a:bodyPr/>
          <a:lstStyle/>
          <a:p>
            <a:r>
              <a:rPr lang="es-CO" altLang="es-CO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Interacción usuario negocio –U2B</a:t>
            </a:r>
          </a:p>
          <a:p>
            <a:r>
              <a:rPr lang="es-CO" altLang="es-CO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 usuarios interactuaran directamente con los sistemas</a:t>
            </a:r>
          </a:p>
          <a:p>
            <a:r>
              <a:rPr lang="es-CO" altLang="es-CO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Aplicaciones orientadas al cliente, como corredores de bolsa o de inversiones</a:t>
            </a:r>
          </a:p>
          <a:p>
            <a:r>
              <a:rPr lang="es-CO" altLang="es-CO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Aplicaciones orientadas al cliente, como una extranet de distribuidor</a:t>
            </a:r>
          </a:p>
          <a:p>
            <a:r>
              <a:rPr lang="es-CO" altLang="es-CO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Aplicaciones de recursos humanos orientadas a los empleados</a:t>
            </a:r>
          </a:p>
        </p:txBody>
      </p:sp>
    </p:spTree>
    <p:extLst>
      <p:ext uri="{BB962C8B-B14F-4D97-AF65-F5344CB8AC3E}">
        <p14:creationId xmlns:p14="http://schemas.microsoft.com/office/powerpoint/2010/main" val="937894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>
          <a:xfrm>
            <a:off x="468313" y="1341438"/>
            <a:ext cx="8229600" cy="503237"/>
          </a:xfrm>
        </p:spPr>
        <p:txBody>
          <a:bodyPr/>
          <a:lstStyle/>
          <a:p>
            <a:r>
              <a:rPr lang="es-CO" altLang="es-CO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</a:t>
            </a:r>
            <a:r>
              <a:rPr lang="es-CO" altLang="es-CO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Patterns</a:t>
            </a:r>
            <a:r>
              <a:rPr lang="es-CO" altLang="es-CO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s-CO" altLang="es-CO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Colaboration</a:t>
            </a:r>
            <a:r>
              <a:rPr lang="es-CO" altLang="es-CO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altLang="es-CO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</a:t>
            </a:r>
            <a:endParaRPr lang="en-US" altLang="es-CO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05883"/>
          </a:xfrm>
        </p:spPr>
        <p:txBody>
          <a:bodyPr/>
          <a:lstStyle/>
          <a:p>
            <a:r>
              <a:rPr lang="es-CO" altLang="es-CO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Interacción usuario a usuario – U2U</a:t>
            </a:r>
          </a:p>
          <a:p>
            <a:r>
              <a:rPr lang="es-CO" altLang="es-CO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Colaboración asíncrona</a:t>
            </a:r>
          </a:p>
          <a:p>
            <a:r>
              <a:rPr lang="es-CO" altLang="es-CO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Colaboración </a:t>
            </a:r>
            <a:r>
              <a:rPr lang="es-CO" altLang="es-CO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sincrona</a:t>
            </a:r>
            <a:endParaRPr lang="es-CO" altLang="es-CO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CO" altLang="es-CO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Difusión y multidifusión</a:t>
            </a:r>
          </a:p>
        </p:txBody>
      </p:sp>
    </p:spTree>
    <p:extLst>
      <p:ext uri="{BB962C8B-B14F-4D97-AF65-F5344CB8AC3E}">
        <p14:creationId xmlns:p14="http://schemas.microsoft.com/office/powerpoint/2010/main" val="227933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>
          <a:xfrm>
            <a:off x="468313" y="1341438"/>
            <a:ext cx="8229600" cy="503237"/>
          </a:xfrm>
        </p:spPr>
        <p:txBody>
          <a:bodyPr/>
          <a:lstStyle/>
          <a:p>
            <a:r>
              <a:rPr lang="es-CO" altLang="es-CO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</a:t>
            </a:r>
            <a:r>
              <a:rPr lang="es-CO" altLang="es-CO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Patterns</a:t>
            </a:r>
            <a:r>
              <a:rPr lang="es-CO" altLang="es-CO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s-CO" altLang="es-CO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es-CO" altLang="es-CO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altLang="es-CO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Aggregration</a:t>
            </a:r>
            <a:r>
              <a:rPr lang="es-CO" altLang="es-CO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altLang="es-CO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</a:t>
            </a:r>
            <a:endParaRPr lang="en-US" altLang="es-CO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719461"/>
            <a:ext cx="8229600" cy="3805883"/>
          </a:xfrm>
        </p:spPr>
        <p:txBody>
          <a:bodyPr/>
          <a:lstStyle/>
          <a:p>
            <a:r>
              <a:rPr lang="es-CO" altLang="es-CO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Interacción usuario a data – U2D</a:t>
            </a:r>
          </a:p>
          <a:p>
            <a:r>
              <a:rPr lang="es-CO" altLang="es-CO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observa en soluciones de comercio electrónico para manipular datos de múltiples fuentes</a:t>
            </a:r>
          </a:p>
          <a:p>
            <a:r>
              <a:rPr lang="es-CO" altLang="es-CO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usuario puede acceder a diferentes vistas de los datos</a:t>
            </a:r>
          </a:p>
          <a:p>
            <a:endParaRPr lang="es-CO" altLang="es-CO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811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>
          <a:xfrm>
            <a:off x="468313" y="1341438"/>
            <a:ext cx="8229600" cy="503237"/>
          </a:xfrm>
        </p:spPr>
        <p:txBody>
          <a:bodyPr/>
          <a:lstStyle/>
          <a:p>
            <a:r>
              <a:rPr lang="es-CO" altLang="es-CO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</a:t>
            </a:r>
            <a:r>
              <a:rPr lang="es-CO" altLang="es-CO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Patterns</a:t>
            </a:r>
            <a:r>
              <a:rPr lang="es-CO" altLang="es-CO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Extended Enterprise </a:t>
            </a:r>
            <a:r>
              <a:rPr lang="es-CO" altLang="es-CO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</a:t>
            </a:r>
            <a:endParaRPr lang="en-US" altLang="es-CO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719461"/>
            <a:ext cx="8229600" cy="3805883"/>
          </a:xfrm>
        </p:spPr>
        <p:txBody>
          <a:bodyPr/>
          <a:lstStyle/>
          <a:p>
            <a:r>
              <a:rPr lang="es-CO" altLang="es-CO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Interacción negocio a negocio – B2B</a:t>
            </a:r>
          </a:p>
          <a:p>
            <a:r>
              <a:rPr lang="es-CO" altLang="es-CO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Colaboración entre procesos de negocio de diferentes empresas</a:t>
            </a:r>
          </a:p>
          <a:p>
            <a:r>
              <a:rPr lang="es-CO" altLang="es-CO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observan en las interfaces para integrar los sistemas</a:t>
            </a:r>
          </a:p>
          <a:p>
            <a:endParaRPr lang="es-CO" altLang="es-CO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097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>
          <a:xfrm>
            <a:off x="468313" y="1341438"/>
            <a:ext cx="8229600" cy="503237"/>
          </a:xfrm>
        </p:spPr>
        <p:txBody>
          <a:bodyPr/>
          <a:lstStyle/>
          <a:p>
            <a:r>
              <a:rPr lang="es-CO" altLang="es-C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Integration</a:t>
            </a:r>
            <a:r>
              <a:rPr lang="es-CO" alt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altLang="es-C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Patterns</a:t>
            </a:r>
            <a:endParaRPr lang="en-US" altLang="es-CO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766981578"/>
              </p:ext>
            </p:extLst>
          </p:nvPr>
        </p:nvGraphicFramePr>
        <p:xfrm>
          <a:off x="2051720" y="2564904"/>
          <a:ext cx="5496272" cy="3112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9796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>
          <a:xfrm>
            <a:off x="468313" y="1341438"/>
            <a:ext cx="8229600" cy="503237"/>
          </a:xfrm>
        </p:spPr>
        <p:txBody>
          <a:bodyPr/>
          <a:lstStyle/>
          <a:p>
            <a:r>
              <a:rPr lang="es-CO" altLang="es-CO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Integration</a:t>
            </a:r>
            <a:r>
              <a:rPr lang="es-CO" altLang="es-CO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altLang="es-CO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Patterns</a:t>
            </a:r>
            <a:r>
              <a:rPr lang="es-CO" altLang="es-CO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Access </a:t>
            </a:r>
            <a:r>
              <a:rPr lang="es-CO" altLang="es-CO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</a:t>
            </a:r>
            <a:endParaRPr lang="en-US" altLang="es-CO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719461"/>
            <a:ext cx="8229600" cy="3805883"/>
          </a:xfrm>
        </p:spPr>
        <p:txBody>
          <a:bodyPr/>
          <a:lstStyle/>
          <a:p>
            <a:r>
              <a:rPr lang="es-CO" altLang="es-CO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Habilita un acceso desde múltiples canales o dispositivos</a:t>
            </a:r>
          </a:p>
          <a:p>
            <a:r>
              <a:rPr lang="es-CO" altLang="es-CO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observa comúnmente en soluciones de comercio electrónico</a:t>
            </a:r>
          </a:p>
          <a:p>
            <a:r>
              <a:rPr lang="es-CO" altLang="es-CO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Puede ser pensado como un patrón de integración de </a:t>
            </a:r>
            <a:r>
              <a:rPr lang="es-CO" altLang="es-CO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front-end</a:t>
            </a:r>
            <a:endParaRPr lang="es-CO" altLang="es-CO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CO" altLang="es-CO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Combinan los patrones de negocios para crear diseños personalizados</a:t>
            </a:r>
            <a:endParaRPr lang="es-CO" altLang="es-CO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465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>
          <a:xfrm>
            <a:off x="468313" y="1341438"/>
            <a:ext cx="8229600" cy="503237"/>
          </a:xfrm>
        </p:spPr>
        <p:txBody>
          <a:bodyPr/>
          <a:lstStyle/>
          <a:p>
            <a:r>
              <a:rPr lang="es-CO" altLang="es-CO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Integration</a:t>
            </a:r>
            <a:r>
              <a:rPr lang="es-CO" altLang="es-CO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altLang="es-CO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Patterns</a:t>
            </a:r>
            <a:r>
              <a:rPr lang="es-CO" altLang="es-CO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s-CO" altLang="es-CO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es-CO" altLang="es-CO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altLang="es-CO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</a:t>
            </a:r>
            <a:endParaRPr lang="en-US" altLang="es-CO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18864" y="2204864"/>
            <a:ext cx="8229600" cy="3805883"/>
          </a:xfrm>
        </p:spPr>
        <p:txBody>
          <a:bodyPr/>
          <a:lstStyle/>
          <a:p>
            <a:r>
              <a:rPr lang="es-CO" altLang="es-CO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Habilita la </a:t>
            </a:r>
            <a:r>
              <a:rPr lang="es-CO" altLang="es-CO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integración de soluciones basadas en Web a sistemas y bases de datos centrales</a:t>
            </a:r>
            <a:endParaRPr lang="es-CO" altLang="es-CO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CO" altLang="es-CO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 patrones de integración de aplicaciones se pueden considerar como patrones de integración de back-</a:t>
            </a:r>
            <a:r>
              <a:rPr lang="es-CO" altLang="es-CO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es-CO" altLang="es-CO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s-CO" altLang="es-CO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Pueden clasificarse de acuerdo con los siguientes cuatro atributos:</a:t>
            </a:r>
          </a:p>
          <a:p>
            <a:pPr lvl="1"/>
            <a:r>
              <a:rPr lang="es-CO" altLang="es-CO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 la función o el trabajo que realizan</a:t>
            </a:r>
          </a:p>
          <a:p>
            <a:pPr lvl="1"/>
            <a:r>
              <a:rPr lang="es-CO" altLang="es-CO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 el enfoque de la integración</a:t>
            </a:r>
          </a:p>
          <a:p>
            <a:pPr lvl="1"/>
            <a:r>
              <a:rPr lang="es-CO" altLang="es-CO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 el modo de conexión desplegado</a:t>
            </a:r>
          </a:p>
          <a:p>
            <a:pPr lvl="1"/>
            <a:r>
              <a:rPr lang="es-CO" altLang="es-CO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 la topología de destino</a:t>
            </a:r>
          </a:p>
        </p:txBody>
      </p:sp>
    </p:spTree>
    <p:extLst>
      <p:ext uri="{BB962C8B-B14F-4D97-AF65-F5344CB8AC3E}">
        <p14:creationId xmlns:p14="http://schemas.microsoft.com/office/powerpoint/2010/main" val="2257017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>
          <a:xfrm>
            <a:off x="468313" y="1341438"/>
            <a:ext cx="8229600" cy="503237"/>
          </a:xfrm>
        </p:spPr>
        <p:txBody>
          <a:bodyPr/>
          <a:lstStyle/>
          <a:p>
            <a:r>
              <a:rPr lang="es-CO" altLang="es-C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Composite</a:t>
            </a:r>
            <a:r>
              <a:rPr lang="es-CO" alt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altLang="es-C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Patterns</a:t>
            </a:r>
            <a:endParaRPr lang="en-US" altLang="es-CO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274342695"/>
              </p:ext>
            </p:extLst>
          </p:nvPr>
        </p:nvGraphicFramePr>
        <p:xfrm>
          <a:off x="468313" y="1844675"/>
          <a:ext cx="8352159" cy="4176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427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>
          <a:xfrm>
            <a:off x="468313" y="1341438"/>
            <a:ext cx="8229600" cy="503237"/>
          </a:xfrm>
        </p:spPr>
        <p:txBody>
          <a:bodyPr/>
          <a:lstStyle/>
          <a:p>
            <a:r>
              <a:rPr lang="es-CO" alt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Soluciones para la economía digital</a:t>
            </a:r>
            <a:endParaRPr lang="en-US" altLang="es-CO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895935641"/>
              </p:ext>
            </p:extLst>
          </p:nvPr>
        </p:nvGraphicFramePr>
        <p:xfrm>
          <a:off x="332519" y="3337069"/>
          <a:ext cx="3624064" cy="2176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479300894"/>
              </p:ext>
            </p:extLst>
          </p:nvPr>
        </p:nvGraphicFramePr>
        <p:xfrm>
          <a:off x="4513312" y="2900874"/>
          <a:ext cx="4739208" cy="3048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Flecha: a la derecha 2"/>
          <p:cNvSpPr/>
          <p:nvPr/>
        </p:nvSpPr>
        <p:spPr>
          <a:xfrm>
            <a:off x="4358183" y="4245057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2218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>
          <a:xfrm>
            <a:off x="468313" y="1341438"/>
            <a:ext cx="8229600" cy="503237"/>
          </a:xfrm>
        </p:spPr>
        <p:txBody>
          <a:bodyPr/>
          <a:lstStyle/>
          <a:p>
            <a:r>
              <a:rPr lang="es-CO" altLang="es-C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Composite</a:t>
            </a:r>
            <a:r>
              <a:rPr lang="es-CO" alt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altLang="es-C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Patterns</a:t>
            </a:r>
            <a:endParaRPr lang="en-US" altLang="es-CO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120" y="2204864"/>
            <a:ext cx="5735985" cy="399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41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>
          <a:xfrm>
            <a:off x="445308" y="1341438"/>
            <a:ext cx="8229600" cy="503237"/>
          </a:xfrm>
        </p:spPr>
        <p:txBody>
          <a:bodyPr/>
          <a:lstStyle/>
          <a:p>
            <a:r>
              <a:rPr lang="es-CO" altLang="es-CO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Composite</a:t>
            </a:r>
            <a:r>
              <a:rPr lang="es-CO" altLang="es-CO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altLang="es-CO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Patterns</a:t>
            </a:r>
            <a:r>
              <a:rPr lang="es-CO" altLang="es-CO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s-CO" altLang="es-CO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Electronic</a:t>
            </a:r>
            <a:r>
              <a:rPr lang="es-CO" altLang="es-CO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Commerce </a:t>
            </a:r>
            <a:endParaRPr lang="en-US" altLang="es-CO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276872"/>
            <a:ext cx="5866487" cy="407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85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>
          <a:xfrm>
            <a:off x="445308" y="1341438"/>
            <a:ext cx="8229600" cy="503237"/>
          </a:xfrm>
        </p:spPr>
        <p:txBody>
          <a:bodyPr/>
          <a:lstStyle/>
          <a:p>
            <a:r>
              <a:rPr lang="es-CO" altLang="es-CO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Composite</a:t>
            </a:r>
            <a:r>
              <a:rPr lang="es-CO" altLang="es-CO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altLang="es-CO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Patterns</a:t>
            </a:r>
            <a:r>
              <a:rPr lang="es-CO" altLang="es-CO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Portal</a:t>
            </a:r>
            <a:endParaRPr lang="en-US" altLang="es-CO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116410"/>
            <a:ext cx="65532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82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>
          <a:xfrm>
            <a:off x="445308" y="1341438"/>
            <a:ext cx="8229600" cy="503237"/>
          </a:xfrm>
        </p:spPr>
        <p:txBody>
          <a:bodyPr/>
          <a:lstStyle/>
          <a:p>
            <a:r>
              <a:rPr lang="es-CO" altLang="es-CO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Composite</a:t>
            </a:r>
            <a:r>
              <a:rPr lang="es-CO" altLang="es-CO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altLang="es-CO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Patterns</a:t>
            </a:r>
            <a:r>
              <a:rPr lang="es-CO" altLang="es-CO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s-CO" altLang="es-CO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Account</a:t>
            </a:r>
            <a:r>
              <a:rPr lang="es-CO" altLang="es-CO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Access</a:t>
            </a:r>
            <a:endParaRPr lang="en-US" altLang="es-CO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120" y="2060848"/>
            <a:ext cx="58959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8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>
          <a:xfrm>
            <a:off x="445308" y="1341438"/>
            <a:ext cx="8229600" cy="503237"/>
          </a:xfrm>
        </p:spPr>
        <p:txBody>
          <a:bodyPr/>
          <a:lstStyle/>
          <a:p>
            <a:r>
              <a:rPr lang="es-CO" altLang="es-CO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Composite</a:t>
            </a:r>
            <a:r>
              <a:rPr lang="es-CO" altLang="es-CO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altLang="es-CO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Patterns</a:t>
            </a:r>
            <a:r>
              <a:rPr lang="es-CO" altLang="es-CO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Trading </a:t>
            </a:r>
            <a:r>
              <a:rPr lang="es-CO" altLang="es-CO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Exchanges</a:t>
            </a:r>
            <a:endParaRPr lang="en-US" altLang="es-CO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060848"/>
            <a:ext cx="6011527" cy="417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68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>
          <a:xfrm>
            <a:off x="445308" y="1341438"/>
            <a:ext cx="8229600" cy="503237"/>
          </a:xfrm>
        </p:spPr>
        <p:txBody>
          <a:bodyPr/>
          <a:lstStyle/>
          <a:p>
            <a:r>
              <a:rPr lang="es-CO" altLang="es-CO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Composite</a:t>
            </a:r>
            <a:r>
              <a:rPr lang="es-CO" altLang="es-CO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altLang="es-CO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Patterns</a:t>
            </a:r>
            <a:r>
              <a:rPr lang="es-CO" altLang="es-CO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s-CO" altLang="es-CO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Sell-Side</a:t>
            </a:r>
            <a:r>
              <a:rPr lang="es-CO" altLang="es-CO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altLang="es-CO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Hub</a:t>
            </a:r>
            <a:endParaRPr lang="en-US" altLang="es-CO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060848"/>
            <a:ext cx="6011527" cy="417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16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>
          <a:xfrm>
            <a:off x="445308" y="1341438"/>
            <a:ext cx="8229600" cy="503237"/>
          </a:xfrm>
        </p:spPr>
        <p:txBody>
          <a:bodyPr/>
          <a:lstStyle/>
          <a:p>
            <a:r>
              <a:rPr lang="es-CO" altLang="es-CO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Composite</a:t>
            </a:r>
            <a:r>
              <a:rPr lang="es-CO" altLang="es-CO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altLang="es-CO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Patterns</a:t>
            </a:r>
            <a:r>
              <a:rPr lang="es-CO" altLang="es-CO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s-CO" altLang="es-CO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Buy-Side</a:t>
            </a:r>
            <a:r>
              <a:rPr lang="es-CO" altLang="es-CO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altLang="es-CO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Hub</a:t>
            </a:r>
            <a:endParaRPr lang="en-US" altLang="es-CO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AutoShape 2" descr="mk:@MSITStore:D:\JUAN%20CERON\PERSONAL\Javeriana\Patrones\Material\Referencia%20Bibliografica\Patterns_for_e_business.chm::/7037/images/fig6-10_0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132856"/>
            <a:ext cx="6084912" cy="422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77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>
          <a:xfrm>
            <a:off x="445308" y="1341438"/>
            <a:ext cx="8229600" cy="503237"/>
          </a:xfrm>
        </p:spPr>
        <p:txBody>
          <a:bodyPr/>
          <a:lstStyle/>
          <a:p>
            <a:r>
              <a:rPr lang="es-CO" altLang="es-CO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Definir una arquitectura de alto nivel</a:t>
            </a:r>
            <a:endParaRPr lang="en-US" altLang="es-CO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AutoShape 2" descr="mk:@MSITStore:D:\JUAN%20CERON\PERSONAL\Javeriana\Patrones\Material\Referencia%20Bibliografica\Patterns_for_e_business.chm::/7037/images/fig6-10_0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518864" y="2204864"/>
            <a:ext cx="8229600" cy="3805883"/>
          </a:xfrm>
        </p:spPr>
        <p:txBody>
          <a:bodyPr/>
          <a:lstStyle/>
          <a:p>
            <a:r>
              <a:rPr lang="es-CO" altLang="es-CO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Paso 1: Desarrollar una descripción de negocios de alto nivel</a:t>
            </a:r>
          </a:p>
          <a:p>
            <a:pPr lvl="1"/>
            <a:r>
              <a:rPr lang="es-CO" altLang="es-CO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Descripción de alto nivel del caso de negocios</a:t>
            </a:r>
          </a:p>
        </p:txBody>
      </p:sp>
    </p:spTree>
    <p:extLst>
      <p:ext uri="{BB962C8B-B14F-4D97-AF65-F5344CB8AC3E}">
        <p14:creationId xmlns:p14="http://schemas.microsoft.com/office/powerpoint/2010/main" val="99365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>
          <a:xfrm>
            <a:off x="445308" y="1124744"/>
            <a:ext cx="8229600" cy="503237"/>
          </a:xfrm>
        </p:spPr>
        <p:txBody>
          <a:bodyPr/>
          <a:lstStyle/>
          <a:p>
            <a:r>
              <a:rPr lang="es-CO" altLang="es-CO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Definir una arquitectura de alto nivel</a:t>
            </a:r>
            <a:endParaRPr lang="en-US" altLang="es-CO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AutoShape 2" descr="mk:@MSITStore:D:\JUAN%20CERON\PERSONAL\Javeriana\Patrones\Material\Referencia%20Bibliografica\Patterns_for_e_business.chm::/7037/images/fig6-10_0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518864" y="1844824"/>
            <a:ext cx="8229600" cy="3805883"/>
          </a:xfrm>
        </p:spPr>
        <p:txBody>
          <a:bodyPr/>
          <a:lstStyle/>
          <a:p>
            <a:r>
              <a:rPr lang="es-CO" altLang="es-CO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Paso 2: Desarrolle un diagrama general de la solución</a:t>
            </a:r>
          </a:p>
        </p:txBody>
      </p:sp>
      <p:grpSp>
        <p:nvGrpSpPr>
          <p:cNvPr id="16" name="Grupo 15"/>
          <p:cNvGrpSpPr/>
          <p:nvPr/>
        </p:nvGrpSpPr>
        <p:grpSpPr>
          <a:xfrm>
            <a:off x="995264" y="2827744"/>
            <a:ext cx="6961112" cy="3697600"/>
            <a:chOff x="851248" y="2060847"/>
            <a:chExt cx="7903968" cy="4201657"/>
          </a:xfrm>
        </p:grpSpPr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3907" y="2204864"/>
              <a:ext cx="5558411" cy="4057640"/>
            </a:xfrm>
            <a:prstGeom prst="rect">
              <a:avLst/>
            </a:prstGeom>
          </p:spPr>
        </p:pic>
        <p:sp>
          <p:nvSpPr>
            <p:cNvPr id="18" name="Bocadillo: rectángulo 17"/>
            <p:cNvSpPr/>
            <p:nvPr/>
          </p:nvSpPr>
          <p:spPr>
            <a:xfrm>
              <a:off x="3563888" y="3789040"/>
              <a:ext cx="1368152" cy="612648"/>
            </a:xfrm>
            <a:prstGeom prst="wedgeRectCallout">
              <a:avLst>
                <a:gd name="adj1" fmla="val 7257"/>
                <a:gd name="adj2" fmla="val 7980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100" dirty="0">
                  <a:solidFill>
                    <a:schemeClr val="tx1"/>
                  </a:solidFill>
                </a:rPr>
                <a:t>Función de negocio nueva o a modificar</a:t>
              </a:r>
            </a:p>
          </p:txBody>
        </p:sp>
        <p:sp>
          <p:nvSpPr>
            <p:cNvPr id="19" name="Bocadillo: rectángulo 18"/>
            <p:cNvSpPr/>
            <p:nvPr/>
          </p:nvSpPr>
          <p:spPr>
            <a:xfrm>
              <a:off x="7387064" y="3356992"/>
              <a:ext cx="1368152" cy="612648"/>
            </a:xfrm>
            <a:prstGeom prst="wedgeRectCallout">
              <a:avLst>
                <a:gd name="adj1" fmla="val -59578"/>
                <a:gd name="adj2" fmla="val 7980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100" dirty="0">
                  <a:solidFill>
                    <a:schemeClr val="tx1"/>
                  </a:solidFill>
                </a:rPr>
                <a:t>Función de negocio que no se modifica</a:t>
              </a:r>
            </a:p>
          </p:txBody>
        </p:sp>
        <p:sp>
          <p:nvSpPr>
            <p:cNvPr id="20" name="Bocadillo: rectángulo 19"/>
            <p:cNvSpPr/>
            <p:nvPr/>
          </p:nvSpPr>
          <p:spPr>
            <a:xfrm>
              <a:off x="7410412" y="2060847"/>
              <a:ext cx="833996" cy="372405"/>
            </a:xfrm>
            <a:prstGeom prst="wedgeRectCallout">
              <a:avLst>
                <a:gd name="adj1" fmla="val -59578"/>
                <a:gd name="adj2" fmla="val 7980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100" dirty="0">
                  <a:solidFill>
                    <a:schemeClr val="tx1"/>
                  </a:solidFill>
                </a:rPr>
                <a:t>Actor</a:t>
              </a:r>
            </a:p>
          </p:txBody>
        </p:sp>
        <p:sp>
          <p:nvSpPr>
            <p:cNvPr id="21" name="Bocadillo: rectángulo 20"/>
            <p:cNvSpPr/>
            <p:nvPr/>
          </p:nvSpPr>
          <p:spPr>
            <a:xfrm>
              <a:off x="7387221" y="4541462"/>
              <a:ext cx="833996" cy="372405"/>
            </a:xfrm>
            <a:prstGeom prst="wedgeRectCallout">
              <a:avLst>
                <a:gd name="adj1" fmla="val -59578"/>
                <a:gd name="adj2" fmla="val 7980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100" dirty="0">
                  <a:solidFill>
                    <a:schemeClr val="tx1"/>
                  </a:solidFill>
                </a:rPr>
                <a:t>Actor</a:t>
              </a:r>
            </a:p>
          </p:txBody>
        </p:sp>
        <p:sp>
          <p:nvSpPr>
            <p:cNvPr id="22" name="Bocadillo: rectángulo 21"/>
            <p:cNvSpPr/>
            <p:nvPr/>
          </p:nvSpPr>
          <p:spPr>
            <a:xfrm>
              <a:off x="7384474" y="5295754"/>
              <a:ext cx="833996" cy="372405"/>
            </a:xfrm>
            <a:prstGeom prst="wedgeRectCallout">
              <a:avLst>
                <a:gd name="adj1" fmla="val -59578"/>
                <a:gd name="adj2" fmla="val 7980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100" dirty="0">
                  <a:solidFill>
                    <a:schemeClr val="tx1"/>
                  </a:solidFill>
                </a:rPr>
                <a:t>Actor</a:t>
              </a:r>
            </a:p>
          </p:txBody>
        </p:sp>
        <p:sp>
          <p:nvSpPr>
            <p:cNvPr id="23" name="Bocadillo: rectángulo 22"/>
            <p:cNvSpPr/>
            <p:nvPr/>
          </p:nvSpPr>
          <p:spPr>
            <a:xfrm>
              <a:off x="1187624" y="2380351"/>
              <a:ext cx="833996" cy="372405"/>
            </a:xfrm>
            <a:prstGeom prst="wedgeRectCallout">
              <a:avLst>
                <a:gd name="adj1" fmla="val 75487"/>
                <a:gd name="adj2" fmla="val 7268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100" dirty="0">
                  <a:solidFill>
                    <a:schemeClr val="tx1"/>
                  </a:solidFill>
                </a:rPr>
                <a:t>Actor</a:t>
              </a:r>
            </a:p>
          </p:txBody>
        </p:sp>
        <p:sp>
          <p:nvSpPr>
            <p:cNvPr id="24" name="Bocadillo: rectángulo 23"/>
            <p:cNvSpPr/>
            <p:nvPr/>
          </p:nvSpPr>
          <p:spPr>
            <a:xfrm>
              <a:off x="851248" y="3597235"/>
              <a:ext cx="833996" cy="372405"/>
            </a:xfrm>
            <a:prstGeom prst="wedgeRectCallout">
              <a:avLst>
                <a:gd name="adj1" fmla="val 75487"/>
                <a:gd name="adj2" fmla="val 7268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100" dirty="0">
                  <a:solidFill>
                    <a:schemeClr val="tx1"/>
                  </a:solidFill>
                </a:rPr>
                <a:t>Actor</a:t>
              </a:r>
            </a:p>
          </p:txBody>
        </p:sp>
        <p:sp>
          <p:nvSpPr>
            <p:cNvPr id="25" name="Bocadillo: rectángulo 24"/>
            <p:cNvSpPr/>
            <p:nvPr/>
          </p:nvSpPr>
          <p:spPr>
            <a:xfrm>
              <a:off x="969911" y="5375812"/>
              <a:ext cx="833996" cy="372405"/>
            </a:xfrm>
            <a:prstGeom prst="wedgeRectCallout">
              <a:avLst>
                <a:gd name="adj1" fmla="val 75487"/>
                <a:gd name="adj2" fmla="val 7268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100" dirty="0">
                  <a:solidFill>
                    <a:schemeClr val="tx1"/>
                  </a:solidFill>
                </a:rPr>
                <a:t>Actor</a:t>
              </a:r>
            </a:p>
          </p:txBody>
        </p:sp>
        <p:sp>
          <p:nvSpPr>
            <p:cNvPr id="26" name="Bocadillo: rectángulo 25"/>
            <p:cNvSpPr/>
            <p:nvPr/>
          </p:nvSpPr>
          <p:spPr>
            <a:xfrm>
              <a:off x="3461014" y="2162347"/>
              <a:ext cx="1038978" cy="372405"/>
            </a:xfrm>
            <a:prstGeom prst="wedgeRectCallout">
              <a:avLst>
                <a:gd name="adj1" fmla="val 75487"/>
                <a:gd name="adj2" fmla="val 7268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100" dirty="0">
                  <a:solidFill>
                    <a:schemeClr val="tx1"/>
                  </a:solidFill>
                </a:rPr>
                <a:t>Conectores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0690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>
          <a:xfrm>
            <a:off x="445308" y="1341438"/>
            <a:ext cx="8229600" cy="503237"/>
          </a:xfrm>
        </p:spPr>
        <p:txBody>
          <a:bodyPr/>
          <a:lstStyle/>
          <a:p>
            <a:r>
              <a:rPr lang="es-CO" altLang="es-CO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Definir una arquitectura de alto nivel</a:t>
            </a:r>
            <a:endParaRPr lang="en-US" altLang="es-CO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AutoShape 2" descr="mk:@MSITStore:D:\JUAN%20CERON\PERSONAL\Javeriana\Patrones\Material\Referencia%20Bibliografica\Patterns_for_e_business.chm::/7037/images/fig6-10_0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518864" y="2204864"/>
            <a:ext cx="8229600" cy="3805883"/>
          </a:xfrm>
        </p:spPr>
        <p:txBody>
          <a:bodyPr/>
          <a:lstStyle/>
          <a:p>
            <a:r>
              <a:rPr lang="es-CO" altLang="es-CO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Paso 3: Identificar los patrones de negocio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149" y="2797646"/>
            <a:ext cx="5166902" cy="364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6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>
          <a:xfrm>
            <a:off x="468313" y="1341438"/>
            <a:ext cx="8229600" cy="503237"/>
          </a:xfrm>
        </p:spPr>
        <p:txBody>
          <a:bodyPr/>
          <a:lstStyle/>
          <a:p>
            <a:r>
              <a:rPr lang="es-CO" alt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Soluciones para la economía digital</a:t>
            </a:r>
            <a:endParaRPr lang="en-US" altLang="es-CO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05883"/>
          </a:xfrm>
        </p:spPr>
        <p:txBody>
          <a:bodyPr/>
          <a:lstStyle/>
          <a:p>
            <a:r>
              <a:rPr lang="es-CO" alt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Afectan todas la áreas de las organización:</a:t>
            </a:r>
          </a:p>
          <a:p>
            <a:pPr lvl="1"/>
            <a:r>
              <a:rPr lang="es-CO" alt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Compra y venta de productos</a:t>
            </a:r>
          </a:p>
          <a:p>
            <a:pPr lvl="1"/>
            <a:r>
              <a:rPr lang="es-CO" alt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Colaboración dentro de la organización con sus cliente, proveedores y distribuidores</a:t>
            </a:r>
          </a:p>
          <a:p>
            <a:pPr lvl="1"/>
            <a:r>
              <a:rPr lang="es-CO" alt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Gestión en cadenas de sumisito</a:t>
            </a:r>
          </a:p>
          <a:p>
            <a:pPr lvl="1"/>
            <a:r>
              <a:rPr lang="es-CO" alt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Diseño y Lanzamiento de productos</a:t>
            </a:r>
            <a:endParaRPr lang="en-US" altLang="es-CO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40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>
          <a:xfrm>
            <a:off x="445308" y="1341438"/>
            <a:ext cx="8229600" cy="503237"/>
          </a:xfrm>
        </p:spPr>
        <p:txBody>
          <a:bodyPr/>
          <a:lstStyle/>
          <a:p>
            <a:r>
              <a:rPr lang="es-CO" altLang="es-CO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Definir una arquitectura de alto nivel</a:t>
            </a:r>
            <a:endParaRPr lang="en-US" altLang="es-CO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AutoShape 2" descr="mk:@MSITStore:D:\JUAN%20CERON\PERSONAL\Javeriana\Patrones\Material\Referencia%20Bibliografica\Patterns_for_e_business.chm::/7037/images/fig6-10_0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518864" y="2204864"/>
            <a:ext cx="8229600" cy="3805883"/>
          </a:xfrm>
        </p:spPr>
        <p:txBody>
          <a:bodyPr/>
          <a:lstStyle/>
          <a:p>
            <a:r>
              <a:rPr lang="es-CO" altLang="es-CO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Paso 4: Identificar patrones de integración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708920"/>
            <a:ext cx="4896544" cy="404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72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>
          <a:xfrm>
            <a:off x="445308" y="1052736"/>
            <a:ext cx="8229600" cy="503237"/>
          </a:xfrm>
        </p:spPr>
        <p:txBody>
          <a:bodyPr/>
          <a:lstStyle/>
          <a:p>
            <a:r>
              <a:rPr lang="es-CO" altLang="es-CO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Definir una arquitectura de alto nivel</a:t>
            </a:r>
            <a:endParaRPr lang="en-US" altLang="es-CO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AutoShape 2" descr="mk:@MSITStore:D:\JUAN%20CERON\PERSONAL\Javeriana\Patrones\Material\Referencia%20Bibliografica\Patterns_for_e_business.chm::/7037/images/fig6-10_0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518864" y="1639341"/>
            <a:ext cx="8229600" cy="3805883"/>
          </a:xfrm>
        </p:spPr>
        <p:txBody>
          <a:bodyPr/>
          <a:lstStyle/>
          <a:p>
            <a:r>
              <a:rPr lang="es-CO" altLang="es-CO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Paso 5: Identificar patrones compuestos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399" y="2132856"/>
            <a:ext cx="6145945" cy="449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11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>
          <a:xfrm>
            <a:off x="445308" y="1052736"/>
            <a:ext cx="8229600" cy="503237"/>
          </a:xfrm>
        </p:spPr>
        <p:txBody>
          <a:bodyPr/>
          <a:lstStyle/>
          <a:p>
            <a:r>
              <a:rPr lang="es-CO" altLang="es-CO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Definir una arquitectura de alto nivel</a:t>
            </a:r>
            <a:endParaRPr lang="en-US" altLang="es-CO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AutoShape 2" descr="mk:@MSITStore:D:\JUAN%20CERON\PERSONAL\Javeriana\Patrones\Material\Referencia%20Bibliografica\Patterns_for_e_business.chm::/7037/images/fig6-10_0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609600" y="1988840"/>
            <a:ext cx="8229600" cy="3805883"/>
          </a:xfrm>
        </p:spPr>
        <p:txBody>
          <a:bodyPr/>
          <a:lstStyle/>
          <a:p>
            <a:r>
              <a:rPr lang="es-CO" altLang="es-CO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Paso 6a: Identificar patrones de aplicación para autoservicio</a:t>
            </a:r>
          </a:p>
          <a:p>
            <a:r>
              <a:rPr lang="es-CO" altLang="es-CO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Paso 6b: Identificar patrones de aplicación para la colaboración</a:t>
            </a:r>
          </a:p>
          <a:p>
            <a:r>
              <a:rPr lang="es-CO" altLang="es-CO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Paso 6c: Identificar patrones de aplicación para la agregación de información</a:t>
            </a:r>
          </a:p>
          <a:p>
            <a:r>
              <a:rPr lang="es-CO" altLang="es-CO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Paso 6d: Identificar patrones de aplicación para empresas extendidas</a:t>
            </a:r>
          </a:p>
          <a:p>
            <a:r>
              <a:rPr lang="es-CO" altLang="es-CO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Paso 6e: Identificar patrones de aplicación para la integración de acceso</a:t>
            </a:r>
          </a:p>
          <a:p>
            <a:r>
              <a:rPr lang="es-CO" altLang="es-CO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Paso 6f: Identificar patrones de aplicación para la integración de aplicaciones</a:t>
            </a:r>
          </a:p>
          <a:p>
            <a:endParaRPr lang="es-CO" altLang="es-CO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934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>
          <a:xfrm>
            <a:off x="445308" y="1052736"/>
            <a:ext cx="8229600" cy="503237"/>
          </a:xfrm>
        </p:spPr>
        <p:txBody>
          <a:bodyPr/>
          <a:lstStyle/>
          <a:p>
            <a:r>
              <a:rPr lang="es-CO" altLang="es-CO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Definir una arquitectura de alto nivel</a:t>
            </a:r>
            <a:endParaRPr lang="en-US" altLang="es-CO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AutoShape 2" descr="mk:@MSITStore:D:\JUAN%20CERON\PERSONAL\Javeriana\Patrones\Material\Referencia%20Bibliografica\Patterns_for_e_business.chm::/7037/images/fig6-10_0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518864" y="1639341"/>
            <a:ext cx="8229600" cy="3805883"/>
          </a:xfrm>
        </p:spPr>
        <p:txBody>
          <a:bodyPr/>
          <a:lstStyle/>
          <a:p>
            <a:r>
              <a:rPr lang="es-CO" altLang="es-CO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Paso 7: Resuma todos los patrones de aplicación requeridos</a:t>
            </a:r>
          </a:p>
          <a:p>
            <a:endParaRPr lang="es-CO" altLang="es-CO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060848"/>
            <a:ext cx="5143428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44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>
          <a:xfrm>
            <a:off x="445308" y="1052736"/>
            <a:ext cx="8229600" cy="503237"/>
          </a:xfrm>
        </p:spPr>
        <p:txBody>
          <a:bodyPr/>
          <a:lstStyle/>
          <a:p>
            <a:r>
              <a:rPr lang="es-CO" altLang="es-CO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Definir una arquitectura de alto nivel</a:t>
            </a:r>
            <a:endParaRPr lang="en-US" altLang="es-CO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AutoShape 2" descr="mk:@MSITStore:D:\JUAN%20CERON\PERSONAL\Javeriana\Patrones\Material\Referencia%20Bibliografica\Patterns_for_e_business.chm::/7037/images/fig6-10_0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518864" y="1639341"/>
            <a:ext cx="8229600" cy="3805883"/>
          </a:xfrm>
        </p:spPr>
        <p:txBody>
          <a:bodyPr/>
          <a:lstStyle/>
          <a:p>
            <a:r>
              <a:rPr lang="es-CO" altLang="es-CO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Paso 8: Integrar un paquete en la solución</a:t>
            </a:r>
            <a:endParaRPr lang="es-CO" altLang="es-CO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CO" altLang="es-CO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124808"/>
            <a:ext cx="6318825" cy="468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47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Título"/>
          <p:cNvSpPr>
            <a:spLocks noGrp="1"/>
          </p:cNvSpPr>
          <p:nvPr>
            <p:ph type="title"/>
          </p:nvPr>
        </p:nvSpPr>
        <p:spPr>
          <a:xfrm>
            <a:off x="323528" y="2996952"/>
            <a:ext cx="8229600" cy="863600"/>
          </a:xfrm>
        </p:spPr>
        <p:txBody>
          <a:bodyPr/>
          <a:lstStyle/>
          <a:p>
            <a:r>
              <a:rPr lang="es-CO" altLang="es-CO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Gracias</a:t>
            </a:r>
            <a:endParaRPr lang="en-US" altLang="es-CO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3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>
          <a:xfrm>
            <a:off x="468313" y="1341438"/>
            <a:ext cx="8229600" cy="503237"/>
          </a:xfrm>
        </p:spPr>
        <p:txBody>
          <a:bodyPr/>
          <a:lstStyle/>
          <a:p>
            <a:r>
              <a:rPr lang="es-CO" alt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Soluciones para la economía digital</a:t>
            </a:r>
            <a:endParaRPr lang="en-US" altLang="es-CO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386" y="2204864"/>
            <a:ext cx="5749454" cy="414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2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>
          <a:xfrm>
            <a:off x="468313" y="1341438"/>
            <a:ext cx="8229600" cy="503237"/>
          </a:xfrm>
        </p:spPr>
        <p:txBody>
          <a:bodyPr/>
          <a:lstStyle/>
          <a:p>
            <a:r>
              <a:rPr lang="es-CO" alt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Soluciones para la economía digital</a:t>
            </a:r>
            <a:endParaRPr lang="en-US" altLang="es-CO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21459"/>
              </p:ext>
            </p:extLst>
          </p:nvPr>
        </p:nvGraphicFramePr>
        <p:xfrm>
          <a:off x="539552" y="2204864"/>
          <a:ext cx="8014344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686956922"/>
                    </a:ext>
                  </a:extLst>
                </a:gridCol>
                <a:gridCol w="3071068">
                  <a:extLst>
                    <a:ext uri="{9D8B030D-6E8A-4147-A177-3AD203B41FA5}">
                      <a16:colId xmlns:a16="http://schemas.microsoft.com/office/drawing/2014/main" val="1430746397"/>
                    </a:ext>
                  </a:extLst>
                </a:gridCol>
                <a:gridCol w="3071068">
                  <a:extLst>
                    <a:ext uri="{9D8B030D-6E8A-4147-A177-3AD203B41FA5}">
                      <a16:colId xmlns:a16="http://schemas.microsoft.com/office/drawing/2014/main" val="4225294594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Cliente/Servidor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>
                          <a:solidFill>
                            <a:schemeClr val="tx1"/>
                          </a:solidFill>
                        </a:rPr>
                        <a:t>eBusiness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983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Arquitectura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Implementada usando 2 o tres niveles</a:t>
                      </a:r>
                      <a:r>
                        <a:rPr lang="es-CO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Implementada usando clientes ligeros apoyado</a:t>
                      </a:r>
                      <a:r>
                        <a:rPr lang="es-CO" baseline="0" dirty="0">
                          <a:solidFill>
                            <a:schemeClr val="tx1"/>
                          </a:solidFill>
                        </a:rPr>
                        <a:t> con N back </a:t>
                      </a:r>
                      <a:r>
                        <a:rPr lang="es-CO" baseline="0" dirty="0" err="1">
                          <a:solidFill>
                            <a:schemeClr val="tx1"/>
                          </a:solidFill>
                        </a:rPr>
                        <a:t>end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179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Modelo de Programación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Basado en eventos desde</a:t>
                      </a:r>
                      <a:r>
                        <a:rPr lang="es-CO" baseline="0" dirty="0">
                          <a:solidFill>
                            <a:schemeClr val="tx1"/>
                          </a:solidFill>
                        </a:rPr>
                        <a:t> cada cliente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Clientes livianos</a:t>
                      </a:r>
                      <a:r>
                        <a:rPr lang="es-CO" baseline="0" dirty="0">
                          <a:solidFill>
                            <a:schemeClr val="tx1"/>
                          </a:solidFill>
                        </a:rPr>
                        <a:t> y el estado de la aplicación es manejada por el servidor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184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Redes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LAN, WAN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LAN, WAN, redes virtuales privadas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43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Estándares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Tecnología propietaria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Tecnología</a:t>
                      </a:r>
                      <a:r>
                        <a:rPr lang="es-CO" baseline="0" dirty="0">
                          <a:solidFill>
                            <a:schemeClr val="tx1"/>
                          </a:solidFill>
                        </a:rPr>
                        <a:t> abierta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12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Numero de usuarios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Cargas</a:t>
                      </a:r>
                      <a:r>
                        <a:rPr lang="es-CO" baseline="0" dirty="0">
                          <a:solidFill>
                            <a:schemeClr val="tx1"/>
                          </a:solidFill>
                        </a:rPr>
                        <a:t> de usuario p</a:t>
                      </a:r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redecible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Cargas de usuario impredecibles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62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93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>
          <a:xfrm>
            <a:off x="468313" y="1341438"/>
            <a:ext cx="8229600" cy="503237"/>
          </a:xfrm>
        </p:spPr>
        <p:txBody>
          <a:bodyPr/>
          <a:lstStyle/>
          <a:p>
            <a:r>
              <a:rPr lang="es-CO" alt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Patrones </a:t>
            </a:r>
            <a:r>
              <a:rPr lang="es-CO" altLang="es-C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eBusiness</a:t>
            </a:r>
            <a:endParaRPr lang="en-US" altLang="es-CO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05883"/>
          </a:xfrm>
        </p:spPr>
        <p:txBody>
          <a:bodyPr/>
          <a:lstStyle/>
          <a:p>
            <a:r>
              <a:rPr lang="es-CO" altLang="es-CO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 una extensión de los patrones de software</a:t>
            </a:r>
          </a:p>
          <a:p>
            <a:r>
              <a:rPr lang="es-CO" altLang="es-CO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usan en fases anteriores del inicio del ciclo de vida de desarrollo de aplicaciones</a:t>
            </a:r>
          </a:p>
          <a:p>
            <a:r>
              <a:rPr lang="es-CO" altLang="es-CO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Apoyan el entendimiento y análisis de problemas de empresariales complejos</a:t>
            </a:r>
          </a:p>
          <a:p>
            <a:r>
              <a:rPr lang="es-CO" altLang="es-CO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Divide dichos problemas en funciones mas pequeñas</a:t>
            </a:r>
            <a:endParaRPr lang="en-US" altLang="es-CO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75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>
          <a:xfrm>
            <a:off x="468313" y="1341438"/>
            <a:ext cx="8229600" cy="503237"/>
          </a:xfrm>
        </p:spPr>
        <p:txBody>
          <a:bodyPr/>
          <a:lstStyle/>
          <a:p>
            <a:r>
              <a:rPr lang="es-CO" alt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Patrones </a:t>
            </a:r>
            <a:r>
              <a:rPr lang="es-CO" altLang="es-C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eBusiness</a:t>
            </a:r>
            <a:endParaRPr lang="en-US" altLang="es-CO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05883"/>
          </a:xfrm>
        </p:spPr>
        <p:txBody>
          <a:bodyPr/>
          <a:lstStyle/>
          <a:p>
            <a:r>
              <a:rPr lang="es-CO" altLang="es-CO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dividen en:</a:t>
            </a:r>
            <a:endParaRPr lang="en-US" altLang="es-CO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800576779"/>
              </p:ext>
            </p:extLst>
          </p:nvPr>
        </p:nvGraphicFramePr>
        <p:xfrm>
          <a:off x="1979712" y="3057067"/>
          <a:ext cx="4739208" cy="3048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033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>
          <a:xfrm>
            <a:off x="468313" y="1341438"/>
            <a:ext cx="8229600" cy="503237"/>
          </a:xfrm>
        </p:spPr>
        <p:txBody>
          <a:bodyPr/>
          <a:lstStyle/>
          <a:p>
            <a:r>
              <a:rPr lang="es-CO" alt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Patrones </a:t>
            </a:r>
            <a:r>
              <a:rPr lang="es-CO" altLang="es-C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eBusiness</a:t>
            </a:r>
            <a:r>
              <a:rPr lang="es-CO" alt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Business</a:t>
            </a:r>
            <a:endParaRPr lang="en-US" altLang="es-CO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05883"/>
          </a:xfrm>
        </p:spPr>
        <p:txBody>
          <a:bodyPr/>
          <a:lstStyle/>
          <a:p>
            <a:r>
              <a:rPr lang="es-CO" altLang="es-CO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Definen los objetivos principales</a:t>
            </a:r>
          </a:p>
          <a:p>
            <a:r>
              <a:rPr lang="es-CO" altLang="es-CO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Identifican a los principales participantes de la solución</a:t>
            </a:r>
          </a:p>
          <a:p>
            <a:r>
              <a:rPr lang="es-CO" altLang="es-CO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Entendimiento de las interacciones entre los participantes </a:t>
            </a:r>
            <a:endParaRPr lang="en-US" altLang="es-CO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728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>
          <a:xfrm>
            <a:off x="468313" y="1341438"/>
            <a:ext cx="8229600" cy="503237"/>
          </a:xfrm>
        </p:spPr>
        <p:txBody>
          <a:bodyPr/>
          <a:lstStyle/>
          <a:p>
            <a:r>
              <a:rPr lang="es-CO" alt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Patrones </a:t>
            </a:r>
            <a:r>
              <a:rPr lang="es-CO" altLang="es-C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eBusiness</a:t>
            </a:r>
            <a:r>
              <a:rPr lang="es-CO" alt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s-CO" altLang="es-C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Integration</a:t>
            </a:r>
            <a:endParaRPr lang="en-US" altLang="es-CO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05883"/>
          </a:xfrm>
        </p:spPr>
        <p:txBody>
          <a:bodyPr/>
          <a:lstStyle/>
          <a:p>
            <a:r>
              <a:rPr lang="en-US" altLang="es-CO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 los </a:t>
            </a:r>
            <a:r>
              <a:rPr lang="en-US" altLang="es-CO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patrones</a:t>
            </a:r>
            <a:r>
              <a:rPr lang="en-US" altLang="es-CO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altLang="es-CO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individuales</a:t>
            </a:r>
          </a:p>
          <a:p>
            <a:r>
              <a:rPr lang="es-CO" altLang="es-CO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realiza en el nivel de aplicaciones</a:t>
            </a:r>
          </a:p>
          <a:p>
            <a:r>
              <a:rPr lang="es-CO" altLang="es-CO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Implementan al interacción entre los componentes lógicos</a:t>
            </a:r>
          </a:p>
          <a:p>
            <a:r>
              <a:rPr lang="es-CO" altLang="es-CO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Proporcionan un único mecanismo de inicio de sesión</a:t>
            </a:r>
          </a:p>
          <a:p>
            <a:r>
              <a:rPr lang="es-CO" altLang="es-CO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Interfaces de usuario personalizadas</a:t>
            </a:r>
          </a:p>
          <a:p>
            <a:r>
              <a:rPr lang="es-CO" altLang="es-CO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Capacidad de portabilidad</a:t>
            </a:r>
          </a:p>
          <a:p>
            <a:endParaRPr lang="es-CO" altLang="es-CO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70840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74F285090C88141ADBC758856DE2A28" ma:contentTypeVersion="2" ma:contentTypeDescription="Crear nuevo documento." ma:contentTypeScope="" ma:versionID="5a233c2e5c7897fafac148dec38f42b1">
  <xsd:schema xmlns:xsd="http://www.w3.org/2001/XMLSchema" xmlns:xs="http://www.w3.org/2001/XMLSchema" xmlns:p="http://schemas.microsoft.com/office/2006/metadata/properties" xmlns:ns2="35e5981b-cb65-4f5b-860f-03a994dbc760" targetNamespace="http://schemas.microsoft.com/office/2006/metadata/properties" ma:root="true" ma:fieldsID="3f000e08ffefdaea211207abe3355797" ns2:_="">
    <xsd:import namespace="35e5981b-cb65-4f5b-860f-03a994dbc7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e5981b-cb65-4f5b-860f-03a994dbc7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504BFD-EB22-43BC-BB55-22C82C05342E}"/>
</file>

<file path=customXml/itemProps2.xml><?xml version="1.0" encoding="utf-8"?>
<ds:datastoreItem xmlns:ds="http://schemas.openxmlformats.org/officeDocument/2006/customXml" ds:itemID="{8FDF87EC-E259-426E-B267-757354799312}"/>
</file>

<file path=customXml/itemProps3.xml><?xml version="1.0" encoding="utf-8"?>
<ds:datastoreItem xmlns:ds="http://schemas.openxmlformats.org/officeDocument/2006/customXml" ds:itemID="{6E3CF183-20B9-491E-A4C6-74F8EC7BF0F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4378</TotalTime>
  <Words>796</Words>
  <Application>Microsoft Office PowerPoint</Application>
  <PresentationFormat>Presentación en pantalla (4:3)</PresentationFormat>
  <Paragraphs>154</Paragraphs>
  <Slides>35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Arial Unicode MS</vt:lpstr>
      <vt:lpstr>Arial</vt:lpstr>
      <vt:lpstr>Calibri</vt:lpstr>
      <vt:lpstr>Times New Roman</vt:lpstr>
      <vt:lpstr>Diseño predeterminado</vt:lpstr>
      <vt:lpstr>Presentación de PowerPoint</vt:lpstr>
      <vt:lpstr>Soluciones para la economía digital</vt:lpstr>
      <vt:lpstr>Soluciones para la economía digital</vt:lpstr>
      <vt:lpstr>Soluciones para la economía digital</vt:lpstr>
      <vt:lpstr>Soluciones para la economía digital</vt:lpstr>
      <vt:lpstr>Patrones eBusiness</vt:lpstr>
      <vt:lpstr>Patrones eBusiness</vt:lpstr>
      <vt:lpstr>Patrones eBusiness – Business</vt:lpstr>
      <vt:lpstr>Patrones eBusiness – Integration</vt:lpstr>
      <vt:lpstr>Patrones eBusiness – Runtime</vt:lpstr>
      <vt:lpstr>Business Patterns</vt:lpstr>
      <vt:lpstr>Business Patterns – Self-service pattern</vt:lpstr>
      <vt:lpstr>Business Patterns – Colaboration pattern</vt:lpstr>
      <vt:lpstr>Business Patterns – Information Aggregration pattern</vt:lpstr>
      <vt:lpstr>Business Patterns – Extended Enterprise pattern</vt:lpstr>
      <vt:lpstr>Integration Patterns</vt:lpstr>
      <vt:lpstr>Integration Patterns – Access Pattern</vt:lpstr>
      <vt:lpstr>Integration Patterns – Application Pattern</vt:lpstr>
      <vt:lpstr>Composite Patterns</vt:lpstr>
      <vt:lpstr>Composite Patterns</vt:lpstr>
      <vt:lpstr>Composite Patterns - Electronic Commerce </vt:lpstr>
      <vt:lpstr>Composite Patterns - Portal</vt:lpstr>
      <vt:lpstr>Composite Patterns - Account Access</vt:lpstr>
      <vt:lpstr>Composite Patterns - Trading Exchanges</vt:lpstr>
      <vt:lpstr>Composite Patterns - Sell-Side Hub</vt:lpstr>
      <vt:lpstr>Composite Patterns - Buy-Side Hub</vt:lpstr>
      <vt:lpstr>Definir una arquitectura de alto nivel</vt:lpstr>
      <vt:lpstr>Definir una arquitectura de alto nivel</vt:lpstr>
      <vt:lpstr>Definir una arquitectura de alto nivel</vt:lpstr>
      <vt:lpstr>Definir una arquitectura de alto nivel</vt:lpstr>
      <vt:lpstr>Definir una arquitectura de alto nivel</vt:lpstr>
      <vt:lpstr>Definir una arquitectura de alto nivel</vt:lpstr>
      <vt:lpstr>Definir una arquitectura de alto nivel</vt:lpstr>
      <vt:lpstr>Definir una arquitectura de alto nivel</vt:lpstr>
      <vt:lpstr>Gracias</vt:lpstr>
    </vt:vector>
  </TitlesOfParts>
  <Company>puj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puj</dc:creator>
  <cp:lastModifiedBy>JUAN CARLOS CERON BARRETO</cp:lastModifiedBy>
  <cp:revision>569</cp:revision>
  <dcterms:created xsi:type="dcterms:W3CDTF">2006-10-12T14:44:12Z</dcterms:created>
  <dcterms:modified xsi:type="dcterms:W3CDTF">2017-05-02T20:57:21Z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0x010100F74F285090C88141ADBC758856DE2A28</vt:lpwstr>
  </property>
</Properties>
</file>