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font" Target="fonts/Roboto-italic.fntdata"/><Relationship Id="rId8" Type="http://schemas.openxmlformats.org/officeDocument/2006/relationships/slide" Target="slides/slide3.xml"/><Relationship Id="rId3" Type="http://schemas.openxmlformats.org/officeDocument/2006/relationships/presProps" Target="presProps.xml"/><Relationship Id="rId12" Type="http://schemas.openxmlformats.org/officeDocument/2006/relationships/font" Target="fonts/Roboto-bold.fntdata"/><Relationship Id="rId7" Type="http://schemas.openxmlformats.org/officeDocument/2006/relationships/slide" Target="slides/slide2.xml"/><Relationship Id="rId17" Type="http://schemas.openxmlformats.org/officeDocument/2006/relationships/customXml" Target="../customXml/item3.xml"/><Relationship Id="rId2" Type="http://schemas.openxmlformats.org/officeDocument/2006/relationships/viewProps" Target="viewProps.xml"/><Relationship Id="rId16" Type="http://schemas.openxmlformats.org/officeDocument/2006/relationships/customXml" Target="../customXml/item2.xml"/><Relationship Id="rId11" Type="http://schemas.openxmlformats.org/officeDocument/2006/relationships/font" Target="fonts/Roboto-regular.fntdata"/><Relationship Id="rId1" Type="http://schemas.openxmlformats.org/officeDocument/2006/relationships/theme" Target="theme/theme2.xml"/><Relationship Id="rId6" Type="http://schemas.openxmlformats.org/officeDocument/2006/relationships/slide" Target="slides/slide1.xml"/><Relationship Id="rId5" Type="http://schemas.openxmlformats.org/officeDocument/2006/relationships/notesMaster" Target="notesMasters/notesMaster1.xml"/><Relationship Id="rId15" Type="http://schemas.openxmlformats.org/officeDocument/2006/relationships/customXml" Target="../customXml/item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HP Service Manager presenta una arquitectura modular, que permite partir de una implantación pequeña e ir añadiendo módulos que van a permitir incrementar las funcionalidades adaptándose a las necesidades del cliente:</a:t>
            </a:r>
            <a:endParaRPr/>
          </a:p>
          <a:p>
            <a:pPr indent="-298450" lvl="0" marL="457200" rtl="0" algn="l">
              <a:lnSpc>
                <a:spcPct val="115000"/>
              </a:lnSpc>
              <a:spcBef>
                <a:spcPts val="1800"/>
              </a:spcBef>
              <a:spcAft>
                <a:spcPts val="0"/>
              </a:spcAft>
              <a:buSzPts val="1100"/>
              <a:buChar char="●"/>
            </a:pPr>
            <a:r>
              <a:rPr lang="es"/>
              <a:t>Helpdesk: este módulo permite el registro, la gestión y la resolución de incidentes y problemas. Es un instrumento de trabajo basado en las recomendaciones ITIL, con la mejor práctica integrada que acelerará considerablemente la puesta en marcha de dichos procesos. Este módulo incluye los siguientes servicios:</a:t>
            </a:r>
            <a:endParaRPr/>
          </a:p>
          <a:p>
            <a:pPr indent="-298450" lvl="1" marL="914400" rtl="0" algn="l">
              <a:lnSpc>
                <a:spcPct val="115000"/>
              </a:lnSpc>
              <a:spcBef>
                <a:spcPts val="0"/>
              </a:spcBef>
              <a:spcAft>
                <a:spcPts val="0"/>
              </a:spcAft>
              <a:buSzPts val="1100"/>
              <a:buChar char="○"/>
            </a:pPr>
            <a:r>
              <a:rPr lang="es"/>
              <a:t>Gestión de interacciones</a:t>
            </a:r>
            <a:endParaRPr/>
          </a:p>
          <a:p>
            <a:pPr indent="-298450" lvl="1" marL="914400" rtl="0" algn="l">
              <a:lnSpc>
                <a:spcPct val="115000"/>
              </a:lnSpc>
              <a:spcBef>
                <a:spcPts val="0"/>
              </a:spcBef>
              <a:spcAft>
                <a:spcPts val="0"/>
              </a:spcAft>
              <a:buSzPts val="1100"/>
              <a:buChar char="○"/>
            </a:pPr>
            <a:r>
              <a:rPr lang="es"/>
              <a:t>Gestión de incidencias</a:t>
            </a:r>
            <a:endParaRPr/>
          </a:p>
          <a:p>
            <a:pPr indent="-298450" lvl="1" marL="914400" rtl="0" algn="l">
              <a:lnSpc>
                <a:spcPct val="115000"/>
              </a:lnSpc>
              <a:spcBef>
                <a:spcPts val="0"/>
              </a:spcBef>
              <a:spcAft>
                <a:spcPts val="0"/>
              </a:spcAft>
              <a:buSzPts val="1100"/>
              <a:buChar char="○"/>
            </a:pPr>
            <a:r>
              <a:rPr lang="es"/>
              <a:t>Gestión de problemas</a:t>
            </a:r>
            <a:endParaRPr/>
          </a:p>
          <a:p>
            <a:pPr indent="-298450" lvl="1" marL="914400" rtl="0" algn="l">
              <a:lnSpc>
                <a:spcPct val="115000"/>
              </a:lnSpc>
              <a:spcBef>
                <a:spcPts val="0"/>
              </a:spcBef>
              <a:spcAft>
                <a:spcPts val="0"/>
              </a:spcAft>
              <a:buSzPts val="1100"/>
              <a:buChar char="○"/>
            </a:pPr>
            <a:r>
              <a:rPr lang="es"/>
              <a:t>Mantenimientos planificados</a:t>
            </a:r>
            <a:endParaRPr/>
          </a:p>
          <a:p>
            <a:pPr indent="-298450" lvl="1" marL="914400" rtl="0" algn="l">
              <a:lnSpc>
                <a:spcPct val="115000"/>
              </a:lnSpc>
              <a:spcBef>
                <a:spcPts val="0"/>
              </a:spcBef>
              <a:spcAft>
                <a:spcPts val="0"/>
              </a:spcAft>
              <a:buSzPts val="1100"/>
              <a:buChar char="○"/>
            </a:pPr>
            <a:r>
              <a:rPr lang="es"/>
              <a:t>Autoservicio del empleado</a:t>
            </a:r>
            <a:endParaRPr/>
          </a:p>
          <a:p>
            <a:pPr indent="-298450" lvl="0" marL="457200" rtl="0" algn="l">
              <a:lnSpc>
                <a:spcPct val="115000"/>
              </a:lnSpc>
              <a:spcBef>
                <a:spcPts val="0"/>
              </a:spcBef>
              <a:spcAft>
                <a:spcPts val="0"/>
              </a:spcAft>
              <a:buSzPts val="1100"/>
              <a:buChar char="●"/>
            </a:pPr>
            <a:r>
              <a:rPr lang="es"/>
              <a:t>Gestión de configuración (CMDB)</a:t>
            </a:r>
            <a:endParaRPr/>
          </a:p>
          <a:p>
            <a:pPr indent="-298450" lvl="0" marL="457200" rtl="0" algn="l">
              <a:lnSpc>
                <a:spcPct val="115000"/>
              </a:lnSpc>
              <a:spcBef>
                <a:spcPts val="0"/>
              </a:spcBef>
              <a:spcAft>
                <a:spcPts val="0"/>
              </a:spcAft>
              <a:buSzPts val="1100"/>
              <a:buChar char="●"/>
            </a:pPr>
            <a:r>
              <a:rPr lang="es"/>
              <a:t>Gestión de cambios: la potente capacidad de los flujos de trabajo del módulo de cambios implica que los procesos pueden ser diseñados y revisados visualmente con desplegables mostrando diferentes niveles de subprocesos. En términos visuales expone todos los elementos de un proceso de cambio: personas, bienes, tareas y fases.</a:t>
            </a:r>
            <a:endParaRPr/>
          </a:p>
          <a:p>
            <a:pPr indent="-298450" lvl="0" marL="457200" rtl="0" algn="l">
              <a:lnSpc>
                <a:spcPct val="115000"/>
              </a:lnSpc>
              <a:spcBef>
                <a:spcPts val="0"/>
              </a:spcBef>
              <a:spcAft>
                <a:spcPts val="0"/>
              </a:spcAft>
              <a:buSzPts val="1100"/>
              <a:buChar char="●"/>
            </a:pPr>
            <a:r>
              <a:rPr lang="es"/>
              <a:t>Gestión de niveles de servicio: este módulo está diseñado para ayudar a mantener servicios de TI alineados con las necesidades empresariales. Permite desarrollar los objetivos de nivel de servicio para llamadas, solicitudes de usuario, incidencias, problemas y cambios.</a:t>
            </a:r>
            <a:endParaRPr/>
          </a:p>
          <a:p>
            <a:pPr indent="-298450" lvl="0" marL="457200" rtl="0" algn="l">
              <a:lnSpc>
                <a:spcPct val="115000"/>
              </a:lnSpc>
              <a:spcBef>
                <a:spcPts val="0"/>
              </a:spcBef>
              <a:spcAft>
                <a:spcPts val="0"/>
              </a:spcAft>
              <a:buSzPts val="1100"/>
              <a:buChar char="●"/>
            </a:pPr>
            <a:r>
              <a:rPr lang="es"/>
              <a:t>Gestión de peticiones: automatiza el proceso de solicitudes del usuario a partir de una petición inicial de entrega, así como la cumplimentación y actualización de la CMDB de HP Service Manager.</a:t>
            </a:r>
            <a:endParaRPr/>
          </a:p>
          <a:p>
            <a:pPr indent="-298450" lvl="0" marL="457200" rtl="0" algn="l">
              <a:lnSpc>
                <a:spcPct val="115000"/>
              </a:lnSpc>
              <a:spcBef>
                <a:spcPts val="0"/>
              </a:spcBef>
              <a:spcAft>
                <a:spcPts val="0"/>
              </a:spcAft>
              <a:buSzPts val="1100"/>
              <a:buChar char="●"/>
            </a:pPr>
            <a:r>
              <a:rPr lang="es"/>
              <a:t>Gestión del conocimiento: facilita a su personal y los usuarios finales la centralización de la base del conocimiento.</a:t>
            </a:r>
            <a:endParaRPr/>
          </a:p>
          <a:p>
            <a:pPr indent="-298450" lvl="0" marL="457200" rtl="0" algn="l">
              <a:lnSpc>
                <a:spcPct val="115000"/>
              </a:lnSpc>
              <a:spcBef>
                <a:spcPts val="0"/>
              </a:spcBef>
              <a:spcAft>
                <a:spcPts val="0"/>
              </a:spcAft>
              <a:buSzPts val="1100"/>
              <a:buChar char="●"/>
            </a:pPr>
            <a:r>
              <a:rPr lang="es"/>
              <a:t>Catálogo de servicios: ofrece a los usuarios una forma más rápida, sencilla y rentable para solicitar y adquirir los bienes y servicios que necesitan.</a:t>
            </a:r>
            <a:endParaRPr/>
          </a:p>
          <a:p>
            <a:pPr indent="-298450" lvl="0" marL="457200" rtl="0" algn="l">
              <a:lnSpc>
                <a:spcPct val="115000"/>
              </a:lnSpc>
              <a:spcBef>
                <a:spcPts val="0"/>
              </a:spcBef>
              <a:spcAft>
                <a:spcPts val="0"/>
              </a:spcAft>
              <a:buSzPts val="1100"/>
              <a:buChar char="●"/>
            </a:pPr>
            <a:r>
              <a:rPr lang="es"/>
              <a:t>Gestión de contratos de activos: facilita la gestión de leasings, mantenimientos, garantías y licencias de software de los activos.</a:t>
            </a:r>
            <a:endParaRPr/>
          </a:p>
          <a:p>
            <a:pPr indent="0" lvl="0" marL="0" rtl="0" algn="l">
              <a:spcBef>
                <a:spcPts val="18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ef62a267d_1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ef62a267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HP Service Manager presenta una arquitectura modular, que permite partir de una implantación pequeña e ir añadiendo módulos que van a permitir incrementar las funcionalidades adaptándose a las necesidades del cliente:</a:t>
            </a:r>
            <a:endParaRPr/>
          </a:p>
          <a:p>
            <a:pPr indent="-298450" lvl="0" marL="457200" rtl="0" algn="l">
              <a:lnSpc>
                <a:spcPct val="115000"/>
              </a:lnSpc>
              <a:spcBef>
                <a:spcPts val="1800"/>
              </a:spcBef>
              <a:spcAft>
                <a:spcPts val="0"/>
              </a:spcAft>
              <a:buSzPts val="1100"/>
              <a:buChar char="●"/>
            </a:pPr>
            <a:r>
              <a:rPr lang="es"/>
              <a:t>Helpdesk: este módulo permite el registro, la gestión y la resolución de incidentes y problemas. Es un instrumento de trabajo basado en las recomendaciones ITIL, con la mejor práctica integrada que acelerará considerablemente la puesta en marcha de dichos procesos. Este módulo incluye los siguientes servicios:</a:t>
            </a:r>
            <a:endParaRPr/>
          </a:p>
          <a:p>
            <a:pPr indent="-298450" lvl="1" marL="914400" rtl="0" algn="l">
              <a:lnSpc>
                <a:spcPct val="115000"/>
              </a:lnSpc>
              <a:spcBef>
                <a:spcPts val="0"/>
              </a:spcBef>
              <a:spcAft>
                <a:spcPts val="0"/>
              </a:spcAft>
              <a:buSzPts val="1100"/>
              <a:buChar char="○"/>
            </a:pPr>
            <a:r>
              <a:rPr lang="es"/>
              <a:t>Gestión de interacciones</a:t>
            </a:r>
            <a:endParaRPr/>
          </a:p>
          <a:p>
            <a:pPr indent="-298450" lvl="1" marL="914400" rtl="0" algn="l">
              <a:lnSpc>
                <a:spcPct val="115000"/>
              </a:lnSpc>
              <a:spcBef>
                <a:spcPts val="0"/>
              </a:spcBef>
              <a:spcAft>
                <a:spcPts val="0"/>
              </a:spcAft>
              <a:buSzPts val="1100"/>
              <a:buChar char="○"/>
            </a:pPr>
            <a:r>
              <a:rPr lang="es"/>
              <a:t>Gestión de incidencias</a:t>
            </a:r>
            <a:endParaRPr/>
          </a:p>
          <a:p>
            <a:pPr indent="-298450" lvl="1" marL="914400" rtl="0" algn="l">
              <a:lnSpc>
                <a:spcPct val="115000"/>
              </a:lnSpc>
              <a:spcBef>
                <a:spcPts val="0"/>
              </a:spcBef>
              <a:spcAft>
                <a:spcPts val="0"/>
              </a:spcAft>
              <a:buSzPts val="1100"/>
              <a:buChar char="○"/>
            </a:pPr>
            <a:r>
              <a:rPr lang="es"/>
              <a:t>Gestión de problemas</a:t>
            </a:r>
            <a:endParaRPr/>
          </a:p>
          <a:p>
            <a:pPr indent="-298450" lvl="1" marL="914400" rtl="0" algn="l">
              <a:lnSpc>
                <a:spcPct val="115000"/>
              </a:lnSpc>
              <a:spcBef>
                <a:spcPts val="0"/>
              </a:spcBef>
              <a:spcAft>
                <a:spcPts val="0"/>
              </a:spcAft>
              <a:buSzPts val="1100"/>
              <a:buChar char="○"/>
            </a:pPr>
            <a:r>
              <a:rPr lang="es"/>
              <a:t>Mantenimientos planificados</a:t>
            </a:r>
            <a:endParaRPr/>
          </a:p>
          <a:p>
            <a:pPr indent="-298450" lvl="1" marL="914400" rtl="0" algn="l">
              <a:lnSpc>
                <a:spcPct val="115000"/>
              </a:lnSpc>
              <a:spcBef>
                <a:spcPts val="0"/>
              </a:spcBef>
              <a:spcAft>
                <a:spcPts val="0"/>
              </a:spcAft>
              <a:buSzPts val="1100"/>
              <a:buChar char="○"/>
            </a:pPr>
            <a:r>
              <a:rPr lang="es"/>
              <a:t>Autoservicio del empleado</a:t>
            </a:r>
            <a:endParaRPr/>
          </a:p>
          <a:p>
            <a:pPr indent="-298450" lvl="0" marL="457200" rtl="0" algn="l">
              <a:lnSpc>
                <a:spcPct val="115000"/>
              </a:lnSpc>
              <a:spcBef>
                <a:spcPts val="0"/>
              </a:spcBef>
              <a:spcAft>
                <a:spcPts val="0"/>
              </a:spcAft>
              <a:buSzPts val="1100"/>
              <a:buChar char="●"/>
            </a:pPr>
            <a:r>
              <a:rPr lang="es"/>
              <a:t>Gestión de configuración (CMDB)</a:t>
            </a:r>
            <a:endParaRPr/>
          </a:p>
          <a:p>
            <a:pPr indent="-298450" lvl="0" marL="457200" rtl="0" algn="l">
              <a:lnSpc>
                <a:spcPct val="115000"/>
              </a:lnSpc>
              <a:spcBef>
                <a:spcPts val="0"/>
              </a:spcBef>
              <a:spcAft>
                <a:spcPts val="0"/>
              </a:spcAft>
              <a:buSzPts val="1100"/>
              <a:buChar char="●"/>
            </a:pPr>
            <a:r>
              <a:rPr lang="es"/>
              <a:t>Gestión de cambios: la potente capacidad de los flujos de trabajo del módulo de cambios implica que los procesos pueden ser diseñados y revisados visualmente con desplegables mostrando diferentes niveles de subprocesos. En términos visuales expone todos los elementos de un proceso de cambio: personas, bienes, tareas y fases.</a:t>
            </a:r>
            <a:endParaRPr/>
          </a:p>
          <a:p>
            <a:pPr indent="-298450" lvl="0" marL="457200" rtl="0" algn="l">
              <a:lnSpc>
                <a:spcPct val="115000"/>
              </a:lnSpc>
              <a:spcBef>
                <a:spcPts val="0"/>
              </a:spcBef>
              <a:spcAft>
                <a:spcPts val="0"/>
              </a:spcAft>
              <a:buSzPts val="1100"/>
              <a:buChar char="●"/>
            </a:pPr>
            <a:r>
              <a:rPr lang="es"/>
              <a:t>Gestión de niveles de servicio: este módulo está diseñado para ayudar a mantener servicios de TI alineados con las necesidades empresariales. Permite desarrollar los objetivos de nivel de servicio para llamadas, solicitudes de usuario, incidencias, problemas y cambios.</a:t>
            </a:r>
            <a:endParaRPr/>
          </a:p>
          <a:p>
            <a:pPr indent="-298450" lvl="0" marL="457200" rtl="0" algn="l">
              <a:lnSpc>
                <a:spcPct val="115000"/>
              </a:lnSpc>
              <a:spcBef>
                <a:spcPts val="0"/>
              </a:spcBef>
              <a:spcAft>
                <a:spcPts val="0"/>
              </a:spcAft>
              <a:buSzPts val="1100"/>
              <a:buChar char="●"/>
            </a:pPr>
            <a:r>
              <a:rPr lang="es"/>
              <a:t>Gestión de peticiones: automatiza el proceso de solicitudes del usuario a partir de una petición inicial de entrega, así como la cumplimentación y actualización de la CMDB de HP Service Manager.</a:t>
            </a:r>
            <a:endParaRPr/>
          </a:p>
          <a:p>
            <a:pPr indent="-298450" lvl="0" marL="457200" rtl="0" algn="l">
              <a:lnSpc>
                <a:spcPct val="115000"/>
              </a:lnSpc>
              <a:spcBef>
                <a:spcPts val="0"/>
              </a:spcBef>
              <a:spcAft>
                <a:spcPts val="0"/>
              </a:spcAft>
              <a:buSzPts val="1100"/>
              <a:buChar char="●"/>
            </a:pPr>
            <a:r>
              <a:rPr lang="es"/>
              <a:t>Gestión del conocimiento: facilita a su personal y los usuarios finales la centralización de la base del conocimiento.</a:t>
            </a:r>
            <a:endParaRPr/>
          </a:p>
          <a:p>
            <a:pPr indent="-298450" lvl="0" marL="457200" rtl="0" algn="l">
              <a:lnSpc>
                <a:spcPct val="115000"/>
              </a:lnSpc>
              <a:spcBef>
                <a:spcPts val="0"/>
              </a:spcBef>
              <a:spcAft>
                <a:spcPts val="0"/>
              </a:spcAft>
              <a:buSzPts val="1100"/>
              <a:buChar char="●"/>
            </a:pPr>
            <a:r>
              <a:rPr lang="es"/>
              <a:t>Catálogo de servicios: ofrece a los usuarios una forma más rápida, sencilla y rentable para solicitar y adquirir los bienes y servicios que necesitan.</a:t>
            </a:r>
            <a:endParaRPr/>
          </a:p>
          <a:p>
            <a:pPr indent="-298450" lvl="0" marL="457200" rtl="0" algn="l">
              <a:lnSpc>
                <a:spcPct val="115000"/>
              </a:lnSpc>
              <a:spcBef>
                <a:spcPts val="0"/>
              </a:spcBef>
              <a:spcAft>
                <a:spcPts val="0"/>
              </a:spcAft>
              <a:buSzPts val="1100"/>
              <a:buChar char="●"/>
            </a:pPr>
            <a:r>
              <a:rPr lang="es"/>
              <a:t>Gestión de contratos de activos: facilita la gestión de leasings, mantenimientos, garantías y licencias de software de los activos.</a:t>
            </a:r>
            <a:endParaRPr/>
          </a:p>
          <a:p>
            <a:pPr indent="0" lvl="0" marL="0" rtl="0" algn="l">
              <a:spcBef>
                <a:spcPts val="18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ef62a267d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ef62a267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HP Service Manager presenta una arquitectura modular, que permite partir de una implantación pequeña e ir añadiendo módulos que van a permitir incrementar las funcionalidades adaptándose a las necesidades del cliente:</a:t>
            </a:r>
            <a:endParaRPr/>
          </a:p>
          <a:p>
            <a:pPr indent="-298450" lvl="0" marL="457200" rtl="0" algn="l">
              <a:lnSpc>
                <a:spcPct val="115000"/>
              </a:lnSpc>
              <a:spcBef>
                <a:spcPts val="1800"/>
              </a:spcBef>
              <a:spcAft>
                <a:spcPts val="0"/>
              </a:spcAft>
              <a:buSzPts val="1100"/>
              <a:buChar char="●"/>
            </a:pPr>
            <a:r>
              <a:rPr lang="es"/>
              <a:t>Helpdesk: este módulo permite el registro, la gestión y la resolución de incidentes y problemas. Es un instrumento de trabajo basado en las recomendaciones ITIL, con la mejor práctica integrada que acelerará considerablemente la puesta en marcha de dichos procesos. Este módulo incluye los siguientes servicios:</a:t>
            </a:r>
            <a:endParaRPr/>
          </a:p>
          <a:p>
            <a:pPr indent="-298450" lvl="1" marL="914400" rtl="0" algn="l">
              <a:lnSpc>
                <a:spcPct val="115000"/>
              </a:lnSpc>
              <a:spcBef>
                <a:spcPts val="0"/>
              </a:spcBef>
              <a:spcAft>
                <a:spcPts val="0"/>
              </a:spcAft>
              <a:buSzPts val="1100"/>
              <a:buChar char="○"/>
            </a:pPr>
            <a:r>
              <a:rPr lang="es"/>
              <a:t>Gestión de interacciones</a:t>
            </a:r>
            <a:endParaRPr/>
          </a:p>
          <a:p>
            <a:pPr indent="-298450" lvl="1" marL="914400" rtl="0" algn="l">
              <a:lnSpc>
                <a:spcPct val="115000"/>
              </a:lnSpc>
              <a:spcBef>
                <a:spcPts val="0"/>
              </a:spcBef>
              <a:spcAft>
                <a:spcPts val="0"/>
              </a:spcAft>
              <a:buSzPts val="1100"/>
              <a:buChar char="○"/>
            </a:pPr>
            <a:r>
              <a:rPr lang="es"/>
              <a:t>Gestión de incidencias</a:t>
            </a:r>
            <a:endParaRPr/>
          </a:p>
          <a:p>
            <a:pPr indent="-298450" lvl="1" marL="914400" rtl="0" algn="l">
              <a:lnSpc>
                <a:spcPct val="115000"/>
              </a:lnSpc>
              <a:spcBef>
                <a:spcPts val="0"/>
              </a:spcBef>
              <a:spcAft>
                <a:spcPts val="0"/>
              </a:spcAft>
              <a:buSzPts val="1100"/>
              <a:buChar char="○"/>
            </a:pPr>
            <a:r>
              <a:rPr lang="es"/>
              <a:t>Gestión de problemas</a:t>
            </a:r>
            <a:endParaRPr/>
          </a:p>
          <a:p>
            <a:pPr indent="-298450" lvl="1" marL="914400" rtl="0" algn="l">
              <a:lnSpc>
                <a:spcPct val="115000"/>
              </a:lnSpc>
              <a:spcBef>
                <a:spcPts val="0"/>
              </a:spcBef>
              <a:spcAft>
                <a:spcPts val="0"/>
              </a:spcAft>
              <a:buSzPts val="1100"/>
              <a:buChar char="○"/>
            </a:pPr>
            <a:r>
              <a:rPr lang="es"/>
              <a:t>Mantenimientos planificados</a:t>
            </a:r>
            <a:endParaRPr/>
          </a:p>
          <a:p>
            <a:pPr indent="-298450" lvl="1" marL="914400" rtl="0" algn="l">
              <a:lnSpc>
                <a:spcPct val="115000"/>
              </a:lnSpc>
              <a:spcBef>
                <a:spcPts val="0"/>
              </a:spcBef>
              <a:spcAft>
                <a:spcPts val="0"/>
              </a:spcAft>
              <a:buSzPts val="1100"/>
              <a:buChar char="○"/>
            </a:pPr>
            <a:r>
              <a:rPr lang="es"/>
              <a:t>Autoservicio del empleado</a:t>
            </a:r>
            <a:endParaRPr/>
          </a:p>
          <a:p>
            <a:pPr indent="-298450" lvl="0" marL="457200" rtl="0" algn="l">
              <a:lnSpc>
                <a:spcPct val="115000"/>
              </a:lnSpc>
              <a:spcBef>
                <a:spcPts val="0"/>
              </a:spcBef>
              <a:spcAft>
                <a:spcPts val="0"/>
              </a:spcAft>
              <a:buSzPts val="1100"/>
              <a:buChar char="●"/>
            </a:pPr>
            <a:r>
              <a:rPr lang="es"/>
              <a:t>Gestión de configuración (CMDB)</a:t>
            </a:r>
            <a:endParaRPr/>
          </a:p>
          <a:p>
            <a:pPr indent="-298450" lvl="0" marL="457200" rtl="0" algn="l">
              <a:lnSpc>
                <a:spcPct val="115000"/>
              </a:lnSpc>
              <a:spcBef>
                <a:spcPts val="0"/>
              </a:spcBef>
              <a:spcAft>
                <a:spcPts val="0"/>
              </a:spcAft>
              <a:buSzPts val="1100"/>
              <a:buChar char="●"/>
            </a:pPr>
            <a:r>
              <a:rPr lang="es"/>
              <a:t>Gestión de cambios: la potente capacidad de los flujos de trabajo del módulo de cambios implica que los procesos pueden ser diseñados y revisados visualmente con desplegables mostrando diferentes niveles de subprocesos. En términos visuales expone todos los elementos de un proceso de cambio: personas, bienes, tareas y fases.</a:t>
            </a:r>
            <a:endParaRPr/>
          </a:p>
          <a:p>
            <a:pPr indent="-298450" lvl="0" marL="457200" rtl="0" algn="l">
              <a:lnSpc>
                <a:spcPct val="115000"/>
              </a:lnSpc>
              <a:spcBef>
                <a:spcPts val="0"/>
              </a:spcBef>
              <a:spcAft>
                <a:spcPts val="0"/>
              </a:spcAft>
              <a:buSzPts val="1100"/>
              <a:buChar char="●"/>
            </a:pPr>
            <a:r>
              <a:rPr lang="es"/>
              <a:t>Gestión de niveles de servicio: este módulo está diseñado para ayudar a mantener servicios de TI alineados con las necesidades empresariales. Permite desarrollar los objetivos de nivel de servicio para llamadas, solicitudes de usuario, incidencias, problemas y cambios.</a:t>
            </a:r>
            <a:endParaRPr/>
          </a:p>
          <a:p>
            <a:pPr indent="-298450" lvl="0" marL="457200" rtl="0" algn="l">
              <a:lnSpc>
                <a:spcPct val="115000"/>
              </a:lnSpc>
              <a:spcBef>
                <a:spcPts val="0"/>
              </a:spcBef>
              <a:spcAft>
                <a:spcPts val="0"/>
              </a:spcAft>
              <a:buSzPts val="1100"/>
              <a:buChar char="●"/>
            </a:pPr>
            <a:r>
              <a:rPr lang="es"/>
              <a:t>Gestión de peticiones: automatiza el proceso de solicitudes del usuario a partir de una petición inicial de entrega, así como la cumplimentación y actualización de la CMDB de HP Service Manager.</a:t>
            </a:r>
            <a:endParaRPr/>
          </a:p>
          <a:p>
            <a:pPr indent="-298450" lvl="0" marL="457200" rtl="0" algn="l">
              <a:lnSpc>
                <a:spcPct val="115000"/>
              </a:lnSpc>
              <a:spcBef>
                <a:spcPts val="0"/>
              </a:spcBef>
              <a:spcAft>
                <a:spcPts val="0"/>
              </a:spcAft>
              <a:buSzPts val="1100"/>
              <a:buChar char="●"/>
            </a:pPr>
            <a:r>
              <a:rPr lang="es"/>
              <a:t>Gestión del conocimiento: facilita a su personal y los usuarios finales la centralización de la base del conocimiento.</a:t>
            </a:r>
            <a:endParaRPr/>
          </a:p>
          <a:p>
            <a:pPr indent="-298450" lvl="0" marL="457200" rtl="0" algn="l">
              <a:lnSpc>
                <a:spcPct val="115000"/>
              </a:lnSpc>
              <a:spcBef>
                <a:spcPts val="0"/>
              </a:spcBef>
              <a:spcAft>
                <a:spcPts val="0"/>
              </a:spcAft>
              <a:buSzPts val="1100"/>
              <a:buChar char="●"/>
            </a:pPr>
            <a:r>
              <a:rPr lang="es"/>
              <a:t>Catálogo de servicios: ofrece a los usuarios una forma más rápida, sencilla y rentable para solicitar y adquirir los bienes y servicios que necesitan.</a:t>
            </a:r>
            <a:endParaRPr/>
          </a:p>
          <a:p>
            <a:pPr indent="-298450" lvl="0" marL="457200" rtl="0" algn="l">
              <a:lnSpc>
                <a:spcPct val="115000"/>
              </a:lnSpc>
              <a:spcBef>
                <a:spcPts val="0"/>
              </a:spcBef>
              <a:spcAft>
                <a:spcPts val="0"/>
              </a:spcAft>
              <a:buSzPts val="1100"/>
              <a:buChar char="●"/>
            </a:pPr>
            <a:r>
              <a:rPr lang="es"/>
              <a:t>Gestión de contratos de activos: facilita la gestión de leasings, mantenimientos, garantías y licencias de software de los activos.</a:t>
            </a:r>
            <a:endParaRPr/>
          </a:p>
          <a:p>
            <a:pPr indent="0" lvl="0" marL="0" rtl="0" algn="l">
              <a:spcBef>
                <a:spcPts val="18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e9090756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9090756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3"/>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68" name="Google Shape;68;p13"/>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4800"/>
              <a:t>Arquitectura cliente servidor, HP Service Manager ATH</a:t>
            </a:r>
            <a:r>
              <a:rPr b="1" lang="es" sz="4800"/>
              <a:t>:</a:t>
            </a:r>
            <a:endParaRPr b="1" sz="4800"/>
          </a:p>
          <a:p>
            <a:pPr indent="0" lvl="0" marL="0" rtl="0" algn="l">
              <a:spcBef>
                <a:spcPts val="0"/>
              </a:spcBef>
              <a:spcAft>
                <a:spcPts val="0"/>
              </a:spcAft>
              <a:buNone/>
            </a:pPr>
            <a:r>
              <a:t/>
            </a:r>
            <a:endParaRPr b="1" sz="4800"/>
          </a:p>
          <a:p>
            <a:pPr indent="0" lvl="0" marL="0" rtl="0" algn="l">
              <a:spcBef>
                <a:spcPts val="0"/>
              </a:spcBef>
              <a:spcAft>
                <a:spcPts val="0"/>
              </a:spcAft>
              <a:buNone/>
            </a:pPr>
            <a:r>
              <a:rPr b="1" lang="es" sz="2400"/>
              <a:t>Didier Chipatecua</a:t>
            </a:r>
            <a:endParaRPr b="1" sz="2400"/>
          </a:p>
          <a:p>
            <a:pPr indent="0" lvl="0" marL="0" rtl="0" algn="l">
              <a:spcBef>
                <a:spcPts val="0"/>
              </a:spcBef>
              <a:spcAft>
                <a:spcPts val="0"/>
              </a:spcAft>
              <a:buNone/>
            </a:pPr>
            <a:r>
              <a:rPr b="1" lang="es" sz="2400"/>
              <a:t>William Fierro</a:t>
            </a:r>
            <a:endParaRPr b="1" sz="2400"/>
          </a:p>
          <a:p>
            <a:pPr indent="0" lvl="0" marL="0" rtl="0" algn="l">
              <a:spcBef>
                <a:spcPts val="0"/>
              </a:spcBef>
              <a:spcAft>
                <a:spcPts val="0"/>
              </a:spcAft>
              <a:buNone/>
            </a:pPr>
            <a:r>
              <a:rPr b="1" lang="es" sz="2400"/>
              <a:t>Andres Lozano</a:t>
            </a:r>
            <a:endParaRPr b="1" sz="2400"/>
          </a:p>
        </p:txBody>
      </p:sp>
      <p:pic>
        <p:nvPicPr>
          <p:cNvPr id="69" name="Google Shape;69;p13"/>
          <p:cNvPicPr preferRelativeResize="0"/>
          <p:nvPr/>
        </p:nvPicPr>
        <p:blipFill>
          <a:blip r:embed="rId4">
            <a:alphaModFix/>
          </a:blip>
          <a:stretch>
            <a:fillRect/>
          </a:stretch>
        </p:blipFill>
        <p:spPr>
          <a:xfrm>
            <a:off x="8044125" y="3877050"/>
            <a:ext cx="893925" cy="1146050"/>
          </a:xfrm>
          <a:prstGeom prst="rect">
            <a:avLst/>
          </a:prstGeom>
          <a:noFill/>
          <a:ln>
            <a:noFill/>
          </a:ln>
        </p:spPr>
      </p:pic>
      <p:pic>
        <p:nvPicPr>
          <p:cNvPr id="70" name="Google Shape;70;p13"/>
          <p:cNvPicPr preferRelativeResize="0"/>
          <p:nvPr/>
        </p:nvPicPr>
        <p:blipFill>
          <a:blip r:embed="rId5">
            <a:alphaModFix/>
          </a:blip>
          <a:stretch>
            <a:fillRect/>
          </a:stretch>
        </p:blipFill>
        <p:spPr>
          <a:xfrm>
            <a:off x="6206974" y="92400"/>
            <a:ext cx="2859576" cy="297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Contexto</a:t>
            </a:r>
            <a:endParaRPr/>
          </a:p>
        </p:txBody>
      </p:sp>
      <p:sp>
        <p:nvSpPr>
          <p:cNvPr id="76" name="Google Shape;76;p14"/>
          <p:cNvSpPr txBox="1"/>
          <p:nvPr>
            <p:ph idx="1" type="body"/>
          </p:nvPr>
        </p:nvSpPr>
        <p:spPr>
          <a:xfrm>
            <a:off x="471900" y="1919075"/>
            <a:ext cx="6258600" cy="2710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sz="1800"/>
              <a:t>ATH y la </a:t>
            </a:r>
            <a:r>
              <a:rPr lang="es" sz="1800"/>
              <a:t>alineación</a:t>
            </a:r>
            <a:r>
              <a:rPr lang="es" sz="1800"/>
              <a:t> de procesos de </a:t>
            </a:r>
            <a:r>
              <a:rPr lang="es" sz="1800"/>
              <a:t>tecnología, utiliza el marco de referencia</a:t>
            </a:r>
            <a:r>
              <a:rPr lang="es" sz="1800"/>
              <a:t> ITIL el cual indica como responsabilidad de la gestión de incidentes el restaurar la operación normal del servicio lo más rápidamente posible para así minimizar el impacto negativo en la operación del negocio, asegurando por tanto que se mantiene el mejor nivel posible de calidad y disponibilidad del servicio. Esto incluye eventos que se comunican directamente por los usuarios y son reportados y escalados a través de la mesa de ayuda o que llegan a través de centro de servicio.</a:t>
            </a:r>
            <a:endParaRPr sz="1800"/>
          </a:p>
        </p:txBody>
      </p:sp>
      <p:pic>
        <p:nvPicPr>
          <p:cNvPr id="77" name="Google Shape;77;p14"/>
          <p:cNvPicPr preferRelativeResize="0"/>
          <p:nvPr/>
        </p:nvPicPr>
        <p:blipFill>
          <a:blip r:embed="rId3">
            <a:alphaModFix/>
          </a:blip>
          <a:stretch>
            <a:fillRect/>
          </a:stretch>
        </p:blipFill>
        <p:spPr>
          <a:xfrm>
            <a:off x="8044125" y="3877050"/>
            <a:ext cx="893925" cy="1146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Problema</a:t>
            </a:r>
            <a:endParaRPr/>
          </a:p>
        </p:txBody>
      </p:sp>
      <p:sp>
        <p:nvSpPr>
          <p:cNvPr id="83" name="Google Shape;83;p15"/>
          <p:cNvSpPr txBox="1"/>
          <p:nvPr>
            <p:ph idx="1" type="body"/>
          </p:nvPr>
        </p:nvSpPr>
        <p:spPr>
          <a:xfrm>
            <a:off x="471900" y="1919075"/>
            <a:ext cx="6258600" cy="2710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800"/>
              <a:t>Se requiere implementar una plataforma de </a:t>
            </a:r>
            <a:r>
              <a:rPr lang="es" sz="1800"/>
              <a:t>gestión</a:t>
            </a:r>
            <a:r>
              <a:rPr lang="es" sz="1800"/>
              <a:t> de incidentes que permita relacionar la información de los privilegios, opciones, perfiles, campos requeridos y sus propiedades, grupos de soporte, categorías entre otros aspectos que se requieren como base para la configuración de los módulos de gestión incidentes para Centro de Servicios.</a:t>
            </a:r>
            <a:endParaRPr sz="1800"/>
          </a:p>
        </p:txBody>
      </p:sp>
      <p:pic>
        <p:nvPicPr>
          <p:cNvPr id="84" name="Google Shape;84;p15"/>
          <p:cNvPicPr preferRelativeResize="0"/>
          <p:nvPr/>
        </p:nvPicPr>
        <p:blipFill>
          <a:blip r:embed="rId3">
            <a:alphaModFix/>
          </a:blip>
          <a:stretch>
            <a:fillRect/>
          </a:stretch>
        </p:blipFill>
        <p:spPr>
          <a:xfrm>
            <a:off x="8044125" y="3877050"/>
            <a:ext cx="893925" cy="114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Solución</a:t>
            </a:r>
            <a:r>
              <a:rPr lang="es"/>
              <a:t> - </a:t>
            </a:r>
            <a:r>
              <a:rPr lang="es"/>
              <a:t>HP Service Manager</a:t>
            </a:r>
            <a:endParaRPr/>
          </a:p>
        </p:txBody>
      </p:sp>
      <p:sp>
        <p:nvSpPr>
          <p:cNvPr id="90" name="Google Shape;90;p16"/>
          <p:cNvSpPr txBox="1"/>
          <p:nvPr>
            <p:ph idx="1" type="body"/>
          </p:nvPr>
        </p:nvSpPr>
        <p:spPr>
          <a:xfrm>
            <a:off x="471900" y="1919075"/>
            <a:ext cx="62586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800"/>
              <a:t>HP Service Manager es la solución de Gestión de Servicios de TI integrada y modular que permite a la Organización de TI mejorar sus niveles de servicio.</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s" sz="1800"/>
              <a:t>Permite de forma rápida y eficiente implementar procesos consistentes e integrados para cada área de la organización TI.</a:t>
            </a:r>
            <a:endParaRPr sz="1800"/>
          </a:p>
          <a:p>
            <a:pPr indent="0" lvl="0" marL="457200" rtl="0" algn="l">
              <a:spcBef>
                <a:spcPts val="0"/>
              </a:spcBef>
              <a:spcAft>
                <a:spcPts val="1600"/>
              </a:spcAft>
              <a:buNone/>
            </a:pPr>
            <a:r>
              <a:t/>
            </a:r>
            <a:endParaRPr sz="1800"/>
          </a:p>
        </p:txBody>
      </p:sp>
      <p:pic>
        <p:nvPicPr>
          <p:cNvPr id="91" name="Google Shape;91;p16"/>
          <p:cNvPicPr preferRelativeResize="0"/>
          <p:nvPr/>
        </p:nvPicPr>
        <p:blipFill>
          <a:blip r:embed="rId3">
            <a:alphaModFix/>
          </a:blip>
          <a:stretch>
            <a:fillRect/>
          </a:stretch>
        </p:blipFill>
        <p:spPr>
          <a:xfrm>
            <a:off x="8044125" y="3877050"/>
            <a:ext cx="893925" cy="114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Arquitectura cliente servidor</a:t>
            </a:r>
            <a:endParaRPr/>
          </a:p>
        </p:txBody>
      </p:sp>
      <p:pic>
        <p:nvPicPr>
          <p:cNvPr id="97" name="Google Shape;97;p17"/>
          <p:cNvPicPr preferRelativeResize="0"/>
          <p:nvPr/>
        </p:nvPicPr>
        <p:blipFill>
          <a:blip r:embed="rId3">
            <a:alphaModFix/>
          </a:blip>
          <a:stretch>
            <a:fillRect/>
          </a:stretch>
        </p:blipFill>
        <p:spPr>
          <a:xfrm>
            <a:off x="8044125" y="3877050"/>
            <a:ext cx="893925" cy="1146050"/>
          </a:xfrm>
          <a:prstGeom prst="rect">
            <a:avLst/>
          </a:prstGeom>
          <a:noFill/>
          <a:ln>
            <a:noFill/>
          </a:ln>
        </p:spPr>
      </p:pic>
      <p:pic>
        <p:nvPicPr>
          <p:cNvPr id="98" name="Google Shape;98;p17"/>
          <p:cNvPicPr preferRelativeResize="0"/>
          <p:nvPr/>
        </p:nvPicPr>
        <p:blipFill>
          <a:blip r:embed="rId4">
            <a:alphaModFix/>
          </a:blip>
          <a:stretch>
            <a:fillRect/>
          </a:stretch>
        </p:blipFill>
        <p:spPr>
          <a:xfrm>
            <a:off x="152400" y="1735025"/>
            <a:ext cx="2995139" cy="3332276"/>
          </a:xfrm>
          <a:prstGeom prst="rect">
            <a:avLst/>
          </a:prstGeom>
          <a:noFill/>
          <a:ln>
            <a:noFill/>
          </a:ln>
        </p:spPr>
      </p:pic>
      <p:sp>
        <p:nvSpPr>
          <p:cNvPr id="99" name="Google Shape;99;p17"/>
          <p:cNvSpPr txBox="1"/>
          <p:nvPr/>
        </p:nvSpPr>
        <p:spPr>
          <a:xfrm>
            <a:off x="4481325" y="2818150"/>
            <a:ext cx="73425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0" name="Google Shape;100;p17"/>
          <p:cNvSpPr txBox="1"/>
          <p:nvPr/>
        </p:nvSpPr>
        <p:spPr>
          <a:xfrm>
            <a:off x="5236725" y="2003925"/>
            <a:ext cx="4635300" cy="26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Modelo de </a:t>
            </a:r>
            <a:r>
              <a:rPr lang="es">
                <a:latin typeface="Roboto"/>
                <a:ea typeface="Roboto"/>
                <a:cs typeface="Roboto"/>
                <a:sym typeface="Roboto"/>
              </a:rPr>
              <a:t>aplicación</a:t>
            </a:r>
            <a:r>
              <a:rPr lang="es">
                <a:latin typeface="Roboto"/>
                <a:ea typeface="Roboto"/>
                <a:cs typeface="Roboto"/>
                <a:sym typeface="Roboto"/>
              </a:rPr>
              <a:t> Cliente Servidor: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Capa: Seguridad</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Capa: Balanceo</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Capa: Conectividad</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Capa: Presentación WEB</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Capa: Aplicación (Reglas de Negocio)</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Capa: Base de Datos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Alta </a:t>
            </a:r>
            <a:r>
              <a:rPr lang="es">
                <a:latin typeface="Roboto"/>
                <a:ea typeface="Roboto"/>
                <a:cs typeface="Roboto"/>
                <a:sym typeface="Roboto"/>
              </a:rPr>
              <a:t>Cohesión</a:t>
            </a:r>
            <a:r>
              <a:rPr lang="es">
                <a:latin typeface="Roboto"/>
                <a:ea typeface="Roboto"/>
                <a:cs typeface="Roboto"/>
                <a:sym typeface="Roboto"/>
              </a:rPr>
              <a:t> - Bajo Acoplamiento</a:t>
            </a:r>
            <a:endParaRPr>
              <a:latin typeface="Roboto"/>
              <a:ea typeface="Roboto"/>
              <a:cs typeface="Roboto"/>
              <a:sym typeface="Roboto"/>
            </a:endParaRPr>
          </a:p>
        </p:txBody>
      </p:sp>
      <p:sp>
        <p:nvSpPr>
          <p:cNvPr id="101" name="Google Shape;101;p17"/>
          <p:cNvSpPr txBox="1"/>
          <p:nvPr/>
        </p:nvSpPr>
        <p:spPr>
          <a:xfrm>
            <a:off x="3267750" y="3075350"/>
            <a:ext cx="17277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Capa </a:t>
            </a:r>
            <a:r>
              <a:rPr lang="es">
                <a:latin typeface="Roboto"/>
                <a:ea typeface="Roboto"/>
                <a:cs typeface="Roboto"/>
                <a:sym typeface="Roboto"/>
              </a:rPr>
              <a:t>Presentación</a:t>
            </a:r>
            <a:endParaRPr>
              <a:latin typeface="Roboto"/>
              <a:ea typeface="Roboto"/>
              <a:cs typeface="Roboto"/>
              <a:sym typeface="Roboto"/>
            </a:endParaRPr>
          </a:p>
        </p:txBody>
      </p:sp>
      <p:sp>
        <p:nvSpPr>
          <p:cNvPr id="102" name="Google Shape;102;p17"/>
          <p:cNvSpPr txBox="1"/>
          <p:nvPr/>
        </p:nvSpPr>
        <p:spPr>
          <a:xfrm>
            <a:off x="3356625" y="3750850"/>
            <a:ext cx="17277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Capa Negocio</a:t>
            </a:r>
            <a:endParaRPr>
              <a:latin typeface="Roboto"/>
              <a:ea typeface="Roboto"/>
              <a:cs typeface="Roboto"/>
              <a:sym typeface="Roboto"/>
            </a:endParaRPr>
          </a:p>
        </p:txBody>
      </p:sp>
      <p:sp>
        <p:nvSpPr>
          <p:cNvPr id="103" name="Google Shape;103;p17"/>
          <p:cNvSpPr txBox="1"/>
          <p:nvPr/>
        </p:nvSpPr>
        <p:spPr>
          <a:xfrm>
            <a:off x="3356625" y="4471650"/>
            <a:ext cx="17277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Capa Datos</a:t>
            </a:r>
            <a:endParaRPr>
              <a:latin typeface="Roboto"/>
              <a:ea typeface="Roboto"/>
              <a:cs typeface="Roboto"/>
              <a:sym typeface="Roboto"/>
            </a:endParaRPr>
          </a:p>
        </p:txBody>
      </p:sp>
      <p:cxnSp>
        <p:nvCxnSpPr>
          <p:cNvPr id="104" name="Google Shape;104;p17"/>
          <p:cNvCxnSpPr/>
          <p:nvPr/>
        </p:nvCxnSpPr>
        <p:spPr>
          <a:xfrm flipH="1" rot="10800000">
            <a:off x="169900" y="4306425"/>
            <a:ext cx="4754100" cy="135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7"/>
          <p:cNvCxnSpPr/>
          <p:nvPr/>
        </p:nvCxnSpPr>
        <p:spPr>
          <a:xfrm flipH="1" rot="10800000">
            <a:off x="169900" y="3674650"/>
            <a:ext cx="4754100" cy="135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7"/>
          <p:cNvCxnSpPr/>
          <p:nvPr/>
        </p:nvCxnSpPr>
        <p:spPr>
          <a:xfrm flipH="1" rot="10800000">
            <a:off x="152400" y="2785375"/>
            <a:ext cx="4754100" cy="13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270C8B7AB64740A3E5BA057ED6DDEC" ma:contentTypeVersion="2" ma:contentTypeDescription="Create a new document." ma:contentTypeScope="" ma:versionID="f06d3a21f621db65f007d437803722a5">
  <xsd:schema xmlns:xsd="http://www.w3.org/2001/XMLSchema" xmlns:xs="http://www.w3.org/2001/XMLSchema" xmlns:p="http://schemas.microsoft.com/office/2006/metadata/properties" xmlns:ns2="38ed711a-4d59-451f-8877-5021052a67e0" targetNamespace="http://schemas.microsoft.com/office/2006/metadata/properties" ma:root="true" ma:fieldsID="36dd7faeb6c5d3f687cff2be5c8a640f" ns2:_="">
    <xsd:import namespace="38ed711a-4d59-451f-8877-5021052a67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ed711a-4d59-451f-8877-5021052a67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934BF3-B783-436A-8F1C-1EE337E7ECF7}"/>
</file>

<file path=customXml/itemProps2.xml><?xml version="1.0" encoding="utf-8"?>
<ds:datastoreItem xmlns:ds="http://schemas.openxmlformats.org/officeDocument/2006/customXml" ds:itemID="{5D5EE4C0-69FB-4DF7-B5E2-5D4567CD507B}"/>
</file>

<file path=customXml/itemProps3.xml><?xml version="1.0" encoding="utf-8"?>
<ds:datastoreItem xmlns:ds="http://schemas.openxmlformats.org/officeDocument/2006/customXml" ds:itemID="{04F6A750-762B-49B6-89BA-55FA268BFBD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0x01010012270C8B7AB64740A3E5BA057ED6DDEC</vt:lpwstr>
  </property>
</Properties>
</file>