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8" r:id="rId1"/>
  </p:sldMasterIdLst>
  <p:sldIdLst>
    <p:sldId id="259" r:id="rId2"/>
    <p:sldId id="257" r:id="rId3"/>
    <p:sldId id="260" r:id="rId4"/>
    <p:sldId id="258" r:id="rId5"/>
    <p:sldId id="256" r:id="rId6"/>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4" d="100"/>
          <a:sy n="64" d="100"/>
        </p:scale>
        <p:origin x="76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13"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presProps" Target="presProps.xml"/><Relationship Id="rId12"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 Id="rId14"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milo Ernesto Parra Vasquez" userId="S::parrav_camilo@javeriana.edu.co::1d5da93e-a5a8-4485-ad58-18deed320741" providerId="AD" clId="Web-{C01DA276-157C-40AF-BB5F-24B8FE35D9D9}"/>
    <pc:docChg chg="modSld">
      <pc:chgData name="Camilo Ernesto Parra Vasquez" userId="S::parrav_camilo@javeriana.edu.co::1d5da93e-a5a8-4485-ad58-18deed320741" providerId="AD" clId="Web-{C01DA276-157C-40AF-BB5F-24B8FE35D9D9}" dt="2019-07-31T23:16:14.729" v="442" actId="20577"/>
      <pc:docMkLst>
        <pc:docMk/>
      </pc:docMkLst>
      <pc:sldChg chg="addSp modSp">
        <pc:chgData name="Camilo Ernesto Parra Vasquez" userId="S::parrav_camilo@javeriana.edu.co::1d5da93e-a5a8-4485-ad58-18deed320741" providerId="AD" clId="Web-{C01DA276-157C-40AF-BB5F-24B8FE35D9D9}" dt="2019-07-31T23:16:13.948" v="440" actId="20577"/>
        <pc:sldMkLst>
          <pc:docMk/>
          <pc:sldMk cId="3794087372" sldId="259"/>
        </pc:sldMkLst>
        <pc:spChg chg="add mod">
          <ac:chgData name="Camilo Ernesto Parra Vasquez" userId="S::parrav_camilo@javeriana.edu.co::1d5da93e-a5a8-4485-ad58-18deed320741" providerId="AD" clId="Web-{C01DA276-157C-40AF-BB5F-24B8FE35D9D9}" dt="2019-07-31T23:16:13.948" v="440" actId="20577"/>
          <ac:spMkLst>
            <pc:docMk/>
            <pc:sldMk cId="3794087372" sldId="259"/>
            <ac:spMk id="3" creationId="{6E9FBDD5-805F-47BE-8DE9-C8A812887E0C}"/>
          </ac:spMkLst>
        </pc:spChg>
      </pc:sldChg>
      <pc:sldChg chg="modSp">
        <pc:chgData name="Camilo Ernesto Parra Vasquez" userId="S::parrav_camilo@javeriana.edu.co::1d5da93e-a5a8-4485-ad58-18deed320741" providerId="AD" clId="Web-{C01DA276-157C-40AF-BB5F-24B8FE35D9D9}" dt="2019-07-31T23:07:59.117" v="394" actId="20577"/>
        <pc:sldMkLst>
          <pc:docMk/>
          <pc:sldMk cId="648940399" sldId="260"/>
        </pc:sldMkLst>
        <pc:spChg chg="mod">
          <ac:chgData name="Camilo Ernesto Parra Vasquez" userId="S::parrav_camilo@javeriana.edu.co::1d5da93e-a5a8-4485-ad58-18deed320741" providerId="AD" clId="Web-{C01DA276-157C-40AF-BB5F-24B8FE35D9D9}" dt="2019-07-31T23:07:59.117" v="394" actId="20577"/>
          <ac:spMkLst>
            <pc:docMk/>
            <pc:sldMk cId="648940399" sldId="260"/>
            <ac:spMk id="3" creationId="{0B638876-8A8C-4627-8ACF-CD8817226ED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6262281-7CCB-4910-A719-951C5B17A355}" type="datetimeFigureOut">
              <a:rPr lang="es-CO" smtClean="0"/>
              <a:t>31/07/2019</a:t>
            </a:fld>
            <a:endParaRPr lang="es-CO"/>
          </a:p>
        </p:txBody>
      </p:sp>
      <p:sp>
        <p:nvSpPr>
          <p:cNvPr id="5" name="Footer Placeholder 4"/>
          <p:cNvSpPr>
            <a:spLocks noGrp="1"/>
          </p:cNvSpPr>
          <p:nvPr>
            <p:ph type="ftr" sz="quarter" idx="11"/>
          </p:nvPr>
        </p:nvSpPr>
        <p:spPr/>
        <p:txBody>
          <a:bodyPr/>
          <a:lstStyle/>
          <a:p>
            <a:endParaRPr lang="es-CO"/>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B097B21-9839-4245-B1DD-9FAB1C65518A}" type="slidenum">
              <a:rPr lang="es-CO" smtClean="0"/>
              <a:t>‹#›</a:t>
            </a:fld>
            <a:endParaRPr lang="es-CO"/>
          </a:p>
        </p:txBody>
      </p:sp>
    </p:spTree>
    <p:extLst>
      <p:ext uri="{BB962C8B-B14F-4D97-AF65-F5344CB8AC3E}">
        <p14:creationId xmlns:p14="http://schemas.microsoft.com/office/powerpoint/2010/main" val="3819804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6262281-7CCB-4910-A719-951C5B17A355}" type="datetimeFigureOut">
              <a:rPr lang="es-CO" smtClean="0"/>
              <a:t>31/07/2019</a:t>
            </a:fld>
            <a:endParaRPr lang="es-CO"/>
          </a:p>
        </p:txBody>
      </p:sp>
      <p:sp>
        <p:nvSpPr>
          <p:cNvPr id="5" name="Footer Placeholder 4"/>
          <p:cNvSpPr>
            <a:spLocks noGrp="1"/>
          </p:cNvSpPr>
          <p:nvPr>
            <p:ph type="ftr" sz="quarter" idx="11"/>
          </p:nvPr>
        </p:nvSpPr>
        <p:spPr/>
        <p:txBody>
          <a:bodyPr/>
          <a:lstStyle/>
          <a:p>
            <a:endParaRPr lang="es-CO"/>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B097B21-9839-4245-B1DD-9FAB1C65518A}" type="slidenum">
              <a:rPr lang="es-CO" smtClean="0"/>
              <a:t>‹#›</a:t>
            </a:fld>
            <a:endParaRPr lang="es-CO"/>
          </a:p>
        </p:txBody>
      </p:sp>
    </p:spTree>
    <p:extLst>
      <p:ext uri="{BB962C8B-B14F-4D97-AF65-F5344CB8AC3E}">
        <p14:creationId xmlns:p14="http://schemas.microsoft.com/office/powerpoint/2010/main" val="1853001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6262281-7CCB-4910-A719-951C5B17A355}" type="datetimeFigureOut">
              <a:rPr lang="es-CO" smtClean="0"/>
              <a:t>31/07/2019</a:t>
            </a:fld>
            <a:endParaRPr lang="es-CO"/>
          </a:p>
        </p:txBody>
      </p:sp>
      <p:sp>
        <p:nvSpPr>
          <p:cNvPr id="5" name="Footer Placeholder 4"/>
          <p:cNvSpPr>
            <a:spLocks noGrp="1"/>
          </p:cNvSpPr>
          <p:nvPr>
            <p:ph type="ftr" sz="quarter" idx="11"/>
          </p:nvPr>
        </p:nvSpPr>
        <p:spPr/>
        <p:txBody>
          <a:bodyPr/>
          <a:lstStyle/>
          <a:p>
            <a:endParaRPr lang="es-CO"/>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B097B21-9839-4245-B1DD-9FAB1C65518A}" type="slidenum">
              <a:rPr lang="es-CO" smtClean="0"/>
              <a:t>‹#›</a:t>
            </a:fld>
            <a:endParaRPr lang="es-CO"/>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57827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el estilo de texto del patrón</a:t>
            </a:r>
          </a:p>
        </p:txBody>
      </p:sp>
      <p:sp>
        <p:nvSpPr>
          <p:cNvPr id="5" name="Date Placeholder 4"/>
          <p:cNvSpPr>
            <a:spLocks noGrp="1"/>
          </p:cNvSpPr>
          <p:nvPr>
            <p:ph type="dt" sz="half" idx="10"/>
          </p:nvPr>
        </p:nvSpPr>
        <p:spPr/>
        <p:txBody>
          <a:bodyPr/>
          <a:lstStyle/>
          <a:p>
            <a:fld id="{E6262281-7CCB-4910-A719-951C5B17A355}" type="datetimeFigureOut">
              <a:rPr lang="es-CO" smtClean="0"/>
              <a:t>31/07/2019</a:t>
            </a:fld>
            <a:endParaRPr lang="es-CO"/>
          </a:p>
        </p:txBody>
      </p:sp>
      <p:sp>
        <p:nvSpPr>
          <p:cNvPr id="6" name="Footer Placeholder 5"/>
          <p:cNvSpPr>
            <a:spLocks noGrp="1"/>
          </p:cNvSpPr>
          <p:nvPr>
            <p:ph type="ftr" sz="quarter" idx="11"/>
          </p:nvPr>
        </p:nvSpPr>
        <p:spPr/>
        <p:txBody>
          <a:bodyPr/>
          <a:lstStyle/>
          <a:p>
            <a:endParaRPr lang="es-C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B097B21-9839-4245-B1DD-9FAB1C65518A}" type="slidenum">
              <a:rPr lang="es-CO" smtClean="0"/>
              <a:t>‹#›</a:t>
            </a:fld>
            <a:endParaRPr lang="es-CO"/>
          </a:p>
        </p:txBody>
      </p:sp>
    </p:spTree>
    <p:extLst>
      <p:ext uri="{BB962C8B-B14F-4D97-AF65-F5344CB8AC3E}">
        <p14:creationId xmlns:p14="http://schemas.microsoft.com/office/powerpoint/2010/main" val="2722219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el estilo de texto del patrón</a:t>
            </a:r>
          </a:p>
        </p:txBody>
      </p:sp>
      <p:sp>
        <p:nvSpPr>
          <p:cNvPr id="5" name="Date Placeholder 4"/>
          <p:cNvSpPr>
            <a:spLocks noGrp="1"/>
          </p:cNvSpPr>
          <p:nvPr>
            <p:ph type="dt" sz="half" idx="10"/>
          </p:nvPr>
        </p:nvSpPr>
        <p:spPr/>
        <p:txBody>
          <a:bodyPr/>
          <a:lstStyle/>
          <a:p>
            <a:fld id="{E6262281-7CCB-4910-A719-951C5B17A355}" type="datetimeFigureOut">
              <a:rPr lang="es-CO" smtClean="0"/>
              <a:t>31/07/2019</a:t>
            </a:fld>
            <a:endParaRPr lang="es-CO"/>
          </a:p>
        </p:txBody>
      </p:sp>
      <p:sp>
        <p:nvSpPr>
          <p:cNvPr id="6" name="Footer Placeholder 5"/>
          <p:cNvSpPr>
            <a:spLocks noGrp="1"/>
          </p:cNvSpPr>
          <p:nvPr>
            <p:ph type="ftr" sz="quarter" idx="11"/>
          </p:nvPr>
        </p:nvSpPr>
        <p:spPr/>
        <p:txBody>
          <a:bodyPr/>
          <a:lstStyle/>
          <a:p>
            <a:endParaRPr lang="es-CO"/>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B097B21-9839-4245-B1DD-9FAB1C65518A}" type="slidenum">
              <a:rPr lang="es-CO" smtClean="0"/>
              <a:t>‹#›</a:t>
            </a:fld>
            <a:endParaRPr lang="es-CO"/>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6073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el estilo de texto del patrón</a:t>
            </a:r>
          </a:p>
        </p:txBody>
      </p:sp>
      <p:sp>
        <p:nvSpPr>
          <p:cNvPr id="5" name="Date Placeholder 4"/>
          <p:cNvSpPr>
            <a:spLocks noGrp="1"/>
          </p:cNvSpPr>
          <p:nvPr>
            <p:ph type="dt" sz="half" idx="10"/>
          </p:nvPr>
        </p:nvSpPr>
        <p:spPr/>
        <p:txBody>
          <a:bodyPr/>
          <a:lstStyle/>
          <a:p>
            <a:fld id="{E6262281-7CCB-4910-A719-951C5B17A355}" type="datetimeFigureOut">
              <a:rPr lang="es-CO" smtClean="0"/>
              <a:t>31/07/2019</a:t>
            </a:fld>
            <a:endParaRPr lang="es-CO"/>
          </a:p>
        </p:txBody>
      </p:sp>
      <p:sp>
        <p:nvSpPr>
          <p:cNvPr id="6" name="Footer Placeholder 5"/>
          <p:cNvSpPr>
            <a:spLocks noGrp="1"/>
          </p:cNvSpPr>
          <p:nvPr>
            <p:ph type="ftr" sz="quarter" idx="11"/>
          </p:nvPr>
        </p:nvSpPr>
        <p:spPr/>
        <p:txBody>
          <a:bodyPr/>
          <a:lstStyle/>
          <a:p>
            <a:endParaRPr lang="es-C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B097B21-9839-4245-B1DD-9FAB1C65518A}" type="slidenum">
              <a:rPr lang="es-CO" smtClean="0"/>
              <a:t>‹#›</a:t>
            </a:fld>
            <a:endParaRPr lang="es-CO"/>
          </a:p>
        </p:txBody>
      </p:sp>
    </p:spTree>
    <p:extLst>
      <p:ext uri="{BB962C8B-B14F-4D97-AF65-F5344CB8AC3E}">
        <p14:creationId xmlns:p14="http://schemas.microsoft.com/office/powerpoint/2010/main" val="2013103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6262281-7CCB-4910-A719-951C5B17A355}" type="datetimeFigureOut">
              <a:rPr lang="es-CO" smtClean="0"/>
              <a:t>31/07/2019</a:t>
            </a:fld>
            <a:endParaRPr lang="es-CO"/>
          </a:p>
        </p:txBody>
      </p:sp>
      <p:sp>
        <p:nvSpPr>
          <p:cNvPr id="5" name="Footer Placeholder 4"/>
          <p:cNvSpPr>
            <a:spLocks noGrp="1"/>
          </p:cNvSpPr>
          <p:nvPr>
            <p:ph type="ftr" sz="quarter" idx="11"/>
          </p:nvPr>
        </p:nvSpPr>
        <p:spPr/>
        <p:txBody>
          <a:bodyPr/>
          <a:lstStyle/>
          <a:p>
            <a:endParaRPr lang="es-C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B097B21-9839-4245-B1DD-9FAB1C65518A}" type="slidenum">
              <a:rPr lang="es-CO" smtClean="0"/>
              <a:t>‹#›</a:t>
            </a:fld>
            <a:endParaRPr lang="es-CO"/>
          </a:p>
        </p:txBody>
      </p:sp>
    </p:spTree>
    <p:extLst>
      <p:ext uri="{BB962C8B-B14F-4D97-AF65-F5344CB8AC3E}">
        <p14:creationId xmlns:p14="http://schemas.microsoft.com/office/powerpoint/2010/main" val="34263168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6262281-7CCB-4910-A719-951C5B17A355}" type="datetimeFigureOut">
              <a:rPr lang="es-CO" smtClean="0"/>
              <a:t>31/07/2019</a:t>
            </a:fld>
            <a:endParaRPr lang="es-CO"/>
          </a:p>
        </p:txBody>
      </p:sp>
      <p:sp>
        <p:nvSpPr>
          <p:cNvPr id="5" name="Footer Placeholder 4"/>
          <p:cNvSpPr>
            <a:spLocks noGrp="1"/>
          </p:cNvSpPr>
          <p:nvPr>
            <p:ph type="ftr" sz="quarter" idx="11"/>
          </p:nvPr>
        </p:nvSpPr>
        <p:spPr/>
        <p:txBody>
          <a:bodyPr/>
          <a:lstStyle/>
          <a:p>
            <a:endParaRPr lang="es-C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B097B21-9839-4245-B1DD-9FAB1C65518A}" type="slidenum">
              <a:rPr lang="es-CO" smtClean="0"/>
              <a:t>‹#›</a:t>
            </a:fld>
            <a:endParaRPr lang="es-CO"/>
          </a:p>
        </p:txBody>
      </p:sp>
    </p:spTree>
    <p:extLst>
      <p:ext uri="{BB962C8B-B14F-4D97-AF65-F5344CB8AC3E}">
        <p14:creationId xmlns:p14="http://schemas.microsoft.com/office/powerpoint/2010/main" val="2246724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6262281-7CCB-4910-A719-951C5B17A355}" type="datetimeFigureOut">
              <a:rPr lang="es-CO" smtClean="0"/>
              <a:t>31/07/2019</a:t>
            </a:fld>
            <a:endParaRPr lang="es-CO"/>
          </a:p>
        </p:txBody>
      </p:sp>
      <p:sp>
        <p:nvSpPr>
          <p:cNvPr id="5" name="Footer Placeholder 4"/>
          <p:cNvSpPr>
            <a:spLocks noGrp="1"/>
          </p:cNvSpPr>
          <p:nvPr>
            <p:ph type="ftr" sz="quarter" idx="11"/>
          </p:nvPr>
        </p:nvSpPr>
        <p:spPr/>
        <p:txBody>
          <a:bodyPr/>
          <a:lstStyle/>
          <a:p>
            <a:endParaRPr lang="es-C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B097B21-9839-4245-B1DD-9FAB1C65518A}" type="slidenum">
              <a:rPr lang="es-CO" smtClean="0"/>
              <a:t>‹#›</a:t>
            </a:fld>
            <a:endParaRPr lang="es-CO"/>
          </a:p>
        </p:txBody>
      </p:sp>
    </p:spTree>
    <p:extLst>
      <p:ext uri="{BB962C8B-B14F-4D97-AF65-F5344CB8AC3E}">
        <p14:creationId xmlns:p14="http://schemas.microsoft.com/office/powerpoint/2010/main" val="867113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6262281-7CCB-4910-A719-951C5B17A355}" type="datetimeFigureOut">
              <a:rPr lang="es-CO" smtClean="0"/>
              <a:t>31/07/2019</a:t>
            </a:fld>
            <a:endParaRPr lang="es-CO"/>
          </a:p>
        </p:txBody>
      </p:sp>
      <p:sp>
        <p:nvSpPr>
          <p:cNvPr id="5" name="Footer Placeholder 4"/>
          <p:cNvSpPr>
            <a:spLocks noGrp="1"/>
          </p:cNvSpPr>
          <p:nvPr>
            <p:ph type="ftr" sz="quarter" idx="11"/>
          </p:nvPr>
        </p:nvSpPr>
        <p:spPr/>
        <p:txBody>
          <a:bodyPr/>
          <a:lstStyle/>
          <a:p>
            <a:endParaRPr lang="es-CO"/>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B097B21-9839-4245-B1DD-9FAB1C65518A}" type="slidenum">
              <a:rPr lang="es-CO" smtClean="0"/>
              <a:t>‹#›</a:t>
            </a:fld>
            <a:endParaRPr lang="es-CO"/>
          </a:p>
        </p:txBody>
      </p:sp>
    </p:spTree>
    <p:extLst>
      <p:ext uri="{BB962C8B-B14F-4D97-AF65-F5344CB8AC3E}">
        <p14:creationId xmlns:p14="http://schemas.microsoft.com/office/powerpoint/2010/main" val="3496897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6262281-7CCB-4910-A719-951C5B17A355}" type="datetimeFigureOut">
              <a:rPr lang="es-CO" smtClean="0"/>
              <a:t>31/07/2019</a:t>
            </a:fld>
            <a:endParaRPr lang="es-CO"/>
          </a:p>
        </p:txBody>
      </p:sp>
      <p:sp>
        <p:nvSpPr>
          <p:cNvPr id="6" name="Footer Placeholder 5"/>
          <p:cNvSpPr>
            <a:spLocks noGrp="1"/>
          </p:cNvSpPr>
          <p:nvPr>
            <p:ph type="ftr" sz="quarter" idx="11"/>
          </p:nvPr>
        </p:nvSpPr>
        <p:spPr/>
        <p:txBody>
          <a:bodyPr/>
          <a:lstStyle/>
          <a:p>
            <a:endParaRPr lang="es-CO"/>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B097B21-9839-4245-B1DD-9FAB1C65518A}" type="slidenum">
              <a:rPr lang="es-CO" smtClean="0"/>
              <a:t>‹#›</a:t>
            </a:fld>
            <a:endParaRPr lang="es-CO"/>
          </a:p>
        </p:txBody>
      </p:sp>
    </p:spTree>
    <p:extLst>
      <p:ext uri="{BB962C8B-B14F-4D97-AF65-F5344CB8AC3E}">
        <p14:creationId xmlns:p14="http://schemas.microsoft.com/office/powerpoint/2010/main" val="1155290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6262281-7CCB-4910-A719-951C5B17A355}" type="datetimeFigureOut">
              <a:rPr lang="es-CO" smtClean="0"/>
              <a:t>31/07/2019</a:t>
            </a:fld>
            <a:endParaRPr lang="es-CO"/>
          </a:p>
        </p:txBody>
      </p:sp>
      <p:sp>
        <p:nvSpPr>
          <p:cNvPr id="8" name="Footer Placeholder 7"/>
          <p:cNvSpPr>
            <a:spLocks noGrp="1"/>
          </p:cNvSpPr>
          <p:nvPr>
            <p:ph type="ftr" sz="quarter" idx="11"/>
          </p:nvPr>
        </p:nvSpPr>
        <p:spPr/>
        <p:txBody>
          <a:bodyPr/>
          <a:lstStyle/>
          <a:p>
            <a:endParaRPr lang="es-CO"/>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B097B21-9839-4245-B1DD-9FAB1C65518A}" type="slidenum">
              <a:rPr lang="es-CO" smtClean="0"/>
              <a:t>‹#›</a:t>
            </a:fld>
            <a:endParaRPr lang="es-CO"/>
          </a:p>
        </p:txBody>
      </p:sp>
    </p:spTree>
    <p:extLst>
      <p:ext uri="{BB962C8B-B14F-4D97-AF65-F5344CB8AC3E}">
        <p14:creationId xmlns:p14="http://schemas.microsoft.com/office/powerpoint/2010/main" val="3932270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6262281-7CCB-4910-A719-951C5B17A355}" type="datetimeFigureOut">
              <a:rPr lang="es-CO" smtClean="0"/>
              <a:t>31/07/2019</a:t>
            </a:fld>
            <a:endParaRPr lang="es-CO"/>
          </a:p>
        </p:txBody>
      </p:sp>
      <p:sp>
        <p:nvSpPr>
          <p:cNvPr id="4" name="Footer Placeholder 3"/>
          <p:cNvSpPr>
            <a:spLocks noGrp="1"/>
          </p:cNvSpPr>
          <p:nvPr>
            <p:ph type="ftr" sz="quarter" idx="11"/>
          </p:nvPr>
        </p:nvSpPr>
        <p:spPr/>
        <p:txBody>
          <a:bodyPr/>
          <a:lstStyle/>
          <a:p>
            <a:endParaRPr lang="es-CO"/>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B097B21-9839-4245-B1DD-9FAB1C65518A}" type="slidenum">
              <a:rPr lang="es-CO" smtClean="0"/>
              <a:t>‹#›</a:t>
            </a:fld>
            <a:endParaRPr lang="es-CO"/>
          </a:p>
        </p:txBody>
      </p:sp>
    </p:spTree>
    <p:extLst>
      <p:ext uri="{BB962C8B-B14F-4D97-AF65-F5344CB8AC3E}">
        <p14:creationId xmlns:p14="http://schemas.microsoft.com/office/powerpoint/2010/main" val="1378291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262281-7CCB-4910-A719-951C5B17A355}" type="datetimeFigureOut">
              <a:rPr lang="es-CO" smtClean="0"/>
              <a:t>31/07/2019</a:t>
            </a:fld>
            <a:endParaRPr lang="es-CO"/>
          </a:p>
        </p:txBody>
      </p:sp>
      <p:sp>
        <p:nvSpPr>
          <p:cNvPr id="3" name="Footer Placeholder 2"/>
          <p:cNvSpPr>
            <a:spLocks noGrp="1"/>
          </p:cNvSpPr>
          <p:nvPr>
            <p:ph type="ftr" sz="quarter" idx="11"/>
          </p:nvPr>
        </p:nvSpPr>
        <p:spPr/>
        <p:txBody>
          <a:bodyPr/>
          <a:lstStyle/>
          <a:p>
            <a:endParaRPr lang="es-CO"/>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B097B21-9839-4245-B1DD-9FAB1C65518A}" type="slidenum">
              <a:rPr lang="es-CO" smtClean="0"/>
              <a:t>‹#›</a:t>
            </a:fld>
            <a:endParaRPr lang="es-CO"/>
          </a:p>
        </p:txBody>
      </p:sp>
    </p:spTree>
    <p:extLst>
      <p:ext uri="{BB962C8B-B14F-4D97-AF65-F5344CB8AC3E}">
        <p14:creationId xmlns:p14="http://schemas.microsoft.com/office/powerpoint/2010/main" val="2882546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6262281-7CCB-4910-A719-951C5B17A355}" type="datetimeFigureOut">
              <a:rPr lang="es-CO" smtClean="0"/>
              <a:t>31/07/2019</a:t>
            </a:fld>
            <a:endParaRPr lang="es-CO"/>
          </a:p>
        </p:txBody>
      </p:sp>
      <p:sp>
        <p:nvSpPr>
          <p:cNvPr id="6" name="Footer Placeholder 5"/>
          <p:cNvSpPr>
            <a:spLocks noGrp="1"/>
          </p:cNvSpPr>
          <p:nvPr>
            <p:ph type="ftr" sz="quarter" idx="11"/>
          </p:nvPr>
        </p:nvSpPr>
        <p:spPr/>
        <p:txBody>
          <a:bodyPr/>
          <a:lstStyle/>
          <a:p>
            <a:endParaRPr lang="es-CO"/>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B097B21-9839-4245-B1DD-9FAB1C65518A}" type="slidenum">
              <a:rPr lang="es-CO" smtClean="0"/>
              <a:t>‹#›</a:t>
            </a:fld>
            <a:endParaRPr lang="es-CO"/>
          </a:p>
        </p:txBody>
      </p:sp>
    </p:spTree>
    <p:extLst>
      <p:ext uri="{BB962C8B-B14F-4D97-AF65-F5344CB8AC3E}">
        <p14:creationId xmlns:p14="http://schemas.microsoft.com/office/powerpoint/2010/main" val="3886525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6262281-7CCB-4910-A719-951C5B17A355}" type="datetimeFigureOut">
              <a:rPr lang="es-CO" smtClean="0"/>
              <a:t>31/07/2019</a:t>
            </a:fld>
            <a:endParaRPr lang="es-CO"/>
          </a:p>
        </p:txBody>
      </p:sp>
      <p:sp>
        <p:nvSpPr>
          <p:cNvPr id="6" name="Footer Placeholder 5"/>
          <p:cNvSpPr>
            <a:spLocks noGrp="1"/>
          </p:cNvSpPr>
          <p:nvPr>
            <p:ph type="ftr" sz="quarter" idx="11"/>
          </p:nvPr>
        </p:nvSpPr>
        <p:spPr/>
        <p:txBody>
          <a:bodyPr/>
          <a:lstStyle/>
          <a:p>
            <a:endParaRPr lang="es-C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B097B21-9839-4245-B1DD-9FAB1C65518A}" type="slidenum">
              <a:rPr lang="es-CO" smtClean="0"/>
              <a:t>‹#›</a:t>
            </a:fld>
            <a:endParaRPr lang="es-CO"/>
          </a:p>
        </p:txBody>
      </p:sp>
    </p:spTree>
    <p:extLst>
      <p:ext uri="{BB962C8B-B14F-4D97-AF65-F5344CB8AC3E}">
        <p14:creationId xmlns:p14="http://schemas.microsoft.com/office/powerpoint/2010/main" val="542550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6262281-7CCB-4910-A719-951C5B17A355}" type="datetimeFigureOut">
              <a:rPr lang="es-CO" smtClean="0"/>
              <a:t>31/07/2019</a:t>
            </a:fld>
            <a:endParaRPr lang="es-CO"/>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B097B21-9839-4245-B1DD-9FAB1C65518A}" type="slidenum">
              <a:rPr lang="es-CO" smtClean="0"/>
              <a:t>‹#›</a:t>
            </a:fld>
            <a:endParaRPr lang="es-CO"/>
          </a:p>
        </p:txBody>
      </p:sp>
    </p:spTree>
    <p:extLst>
      <p:ext uri="{BB962C8B-B14F-4D97-AF65-F5344CB8AC3E}">
        <p14:creationId xmlns:p14="http://schemas.microsoft.com/office/powerpoint/2010/main" val="3654372184"/>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 id="2147483940" r:id="rId12"/>
    <p:sldLayoutId id="2147483941" r:id="rId13"/>
    <p:sldLayoutId id="2147483942" r:id="rId14"/>
    <p:sldLayoutId id="2147483943" r:id="rId15"/>
    <p:sldLayoutId id="2147483944"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77016" y="2581698"/>
            <a:ext cx="8911687" cy="1280890"/>
          </a:xfrm>
        </p:spPr>
        <p:txBody>
          <a:bodyPr>
            <a:normAutofit/>
          </a:bodyPr>
          <a:lstStyle/>
          <a:p>
            <a:pPr algn="ctr"/>
            <a:r>
              <a:rPr lang="es-CO" dirty="0"/>
              <a:t>Diagrama Cliente-Servidor	</a:t>
            </a:r>
            <a:br>
              <a:rPr lang="es-CO" dirty="0"/>
            </a:br>
            <a:r>
              <a:rPr lang="es-CO" dirty="0"/>
              <a:t>App Programación Visitas ICBF</a:t>
            </a:r>
          </a:p>
        </p:txBody>
      </p:sp>
      <p:sp>
        <p:nvSpPr>
          <p:cNvPr id="3" name="TextBox 2">
            <a:extLst>
              <a:ext uri="{FF2B5EF4-FFF2-40B4-BE49-F238E27FC236}">
                <a16:creationId xmlns:a16="http://schemas.microsoft.com/office/drawing/2014/main" id="{6E9FBDD5-805F-47BE-8DE9-C8A812887E0C}"/>
              </a:ext>
            </a:extLst>
          </p:cNvPr>
          <p:cNvSpPr txBox="1"/>
          <p:nvPr/>
        </p:nvSpPr>
        <p:spPr>
          <a:xfrm>
            <a:off x="6103257" y="3917042"/>
            <a:ext cx="166369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accent2">
                    <a:lumMod val="75000"/>
                  </a:schemeClr>
                </a:solidFill>
              </a:rPr>
              <a:t>Daniel Mejia</a:t>
            </a:r>
          </a:p>
          <a:p>
            <a:r>
              <a:rPr lang="en-US" dirty="0">
                <a:solidFill>
                  <a:schemeClr val="accent2">
                    <a:lumMod val="75000"/>
                  </a:schemeClr>
                </a:solidFill>
              </a:rPr>
              <a:t>Felipe Barrios</a:t>
            </a:r>
          </a:p>
          <a:p>
            <a:r>
              <a:rPr lang="en-US" dirty="0">
                <a:solidFill>
                  <a:schemeClr val="accent2">
                    <a:lumMod val="75000"/>
                  </a:schemeClr>
                </a:solidFill>
              </a:rPr>
              <a:t>Camilo Parra</a:t>
            </a:r>
          </a:p>
        </p:txBody>
      </p:sp>
    </p:spTree>
    <p:extLst>
      <p:ext uri="{BB962C8B-B14F-4D97-AF65-F5344CB8AC3E}">
        <p14:creationId xmlns:p14="http://schemas.microsoft.com/office/powerpoint/2010/main" val="3794087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Contexto</a:t>
            </a:r>
          </a:p>
        </p:txBody>
      </p:sp>
      <p:sp>
        <p:nvSpPr>
          <p:cNvPr id="3" name="Marcador de contenido 2"/>
          <p:cNvSpPr>
            <a:spLocks noGrp="1"/>
          </p:cNvSpPr>
          <p:nvPr>
            <p:ph idx="1"/>
          </p:nvPr>
        </p:nvSpPr>
        <p:spPr/>
        <p:txBody>
          <a:bodyPr>
            <a:normAutofit/>
          </a:bodyPr>
          <a:lstStyle/>
          <a:p>
            <a:r>
              <a:rPr lang="es-ES" dirty="0"/>
              <a:t>Actualmente se tiene una plataforma que se encarga de la programación de visitas de perfiles específicos en los puntos donde el ICBF tiene a los menores resguardados.</a:t>
            </a:r>
            <a:endParaRPr lang="es-CO" dirty="0"/>
          </a:p>
          <a:p>
            <a:r>
              <a:rPr lang="es-CO" dirty="0"/>
              <a:t>La aplicación debe realizar una validación de existencia del funcionario del ICBF en las bases de datos de la gobernación de Antioquia a través de servicios web.</a:t>
            </a:r>
          </a:p>
          <a:p>
            <a:r>
              <a:rPr lang="es-ES" dirty="0"/>
              <a:t>Por lo anterior, se da la necesidad de desarrollar una aplicación móvil que soporte la gestión de los instrumentos en cada visita programada, reduciendo costos en papelería, tiempos de gestión, y optimización de la gestión de la información. </a:t>
            </a:r>
          </a:p>
          <a:p>
            <a:r>
              <a:rPr lang="es-CO" dirty="0"/>
              <a:t>La aplicación debe tener su propio sistema de autenticación con usuario y clave.</a:t>
            </a:r>
            <a:endParaRPr lang="es-ES" dirty="0"/>
          </a:p>
          <a:p>
            <a:endParaRPr lang="es-CO" dirty="0"/>
          </a:p>
        </p:txBody>
      </p:sp>
    </p:spTree>
    <p:extLst>
      <p:ext uri="{BB962C8B-B14F-4D97-AF65-F5344CB8AC3E}">
        <p14:creationId xmlns:p14="http://schemas.microsoft.com/office/powerpoint/2010/main" val="193103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42CE3-1EED-423B-AC5C-64982B7035C6}"/>
              </a:ext>
            </a:extLst>
          </p:cNvPr>
          <p:cNvSpPr>
            <a:spLocks noGrp="1"/>
          </p:cNvSpPr>
          <p:nvPr>
            <p:ph type="title"/>
          </p:nvPr>
        </p:nvSpPr>
        <p:spPr/>
        <p:txBody>
          <a:bodyPr/>
          <a:lstStyle/>
          <a:p>
            <a:r>
              <a:rPr lang="es-CO" dirty="0"/>
              <a:t>Consideraciones</a:t>
            </a:r>
            <a:endParaRPr lang="en-US" dirty="0"/>
          </a:p>
        </p:txBody>
      </p:sp>
      <p:sp>
        <p:nvSpPr>
          <p:cNvPr id="3" name="Content Placeholder 2">
            <a:extLst>
              <a:ext uri="{FF2B5EF4-FFF2-40B4-BE49-F238E27FC236}">
                <a16:creationId xmlns:a16="http://schemas.microsoft.com/office/drawing/2014/main" id="{0B638876-8A8C-4627-8ACF-CD8817226ED8}"/>
              </a:ext>
            </a:extLst>
          </p:cNvPr>
          <p:cNvSpPr>
            <a:spLocks noGrp="1"/>
          </p:cNvSpPr>
          <p:nvPr>
            <p:ph idx="1"/>
          </p:nvPr>
        </p:nvSpPr>
        <p:spPr/>
        <p:txBody>
          <a:bodyPr vert="horz" lIns="91440" tIns="45720" rIns="91440" bIns="45720" rtlCol="0" anchor="t">
            <a:normAutofit/>
          </a:bodyPr>
          <a:lstStyle/>
          <a:p>
            <a:r>
              <a:rPr lang="es-ES" dirty="0"/>
              <a:t>La plataforma esta creada a nivel web y esta diseñada sobre un patrón estructural Cliente-Servidor. </a:t>
            </a:r>
          </a:p>
          <a:p>
            <a:r>
              <a:rPr lang="es-ES" dirty="0"/>
              <a:t>Se proveen web </a:t>
            </a:r>
            <a:r>
              <a:rPr lang="en-US" dirty="0"/>
              <a:t>services</a:t>
            </a:r>
            <a:r>
              <a:rPr lang="es-ES" dirty="0"/>
              <a:t> sobre REST para la obtención de la información de la programación de visitas, sus instrumentos de gestión, y responsables que realizaran la gestión de los instrumentos en cada visita programada.</a:t>
            </a:r>
          </a:p>
          <a:p>
            <a:r>
              <a:rPr lang="es-ES" dirty="0"/>
              <a:t>Toda la gestión realizada en las visitas se hace por medio de una hoja física la cual al finalizar la gestión en el punto esta debe ser traspasada de forma manual a un archivo en Excel que está en </a:t>
            </a:r>
            <a:r>
              <a:rPr lang="es-ES" dirty="0" err="1"/>
              <a:t>google</a:t>
            </a:r>
            <a:r>
              <a:rPr lang="es-ES" dirty="0"/>
              <a:t> drive, al finalizar el traspaso de la información, el archivo luego se carga a la plataforma por medio de un archivo plano. </a:t>
            </a:r>
          </a:p>
        </p:txBody>
      </p:sp>
    </p:spTree>
    <p:extLst>
      <p:ext uri="{BB962C8B-B14F-4D97-AF65-F5344CB8AC3E}">
        <p14:creationId xmlns:p14="http://schemas.microsoft.com/office/powerpoint/2010/main" val="648940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Flujo</a:t>
            </a:r>
          </a:p>
        </p:txBody>
      </p:sp>
      <p:sp>
        <p:nvSpPr>
          <p:cNvPr id="3" name="Marcador de contenido 2"/>
          <p:cNvSpPr>
            <a:spLocks noGrp="1"/>
          </p:cNvSpPr>
          <p:nvPr>
            <p:ph idx="1"/>
          </p:nvPr>
        </p:nvSpPr>
        <p:spPr/>
        <p:txBody>
          <a:bodyPr/>
          <a:lstStyle/>
          <a:p>
            <a:pPr marL="0" indent="0">
              <a:buNone/>
            </a:pPr>
            <a:r>
              <a:rPr lang="es-CO" dirty="0"/>
              <a:t>1. Autenticación de la aplicación contra la base de datos de usuarios local.</a:t>
            </a:r>
          </a:p>
          <a:p>
            <a:pPr marL="0" indent="0">
              <a:buNone/>
            </a:pPr>
            <a:r>
              <a:rPr lang="es-CO" dirty="0"/>
              <a:t>2. Validación de existencia de ID de usuario en base de datos remota de la gobernación de Antioquia mediante el consumo de servicio web.</a:t>
            </a:r>
          </a:p>
          <a:p>
            <a:pPr marL="0" indent="0">
              <a:buNone/>
            </a:pPr>
            <a:r>
              <a:rPr lang="es-CO" dirty="0"/>
              <a:t>3. En caso de que la validación sea correcta y el usuario existe en la base de datos remota, se permite el acceso a la aplicación.</a:t>
            </a:r>
          </a:p>
          <a:p>
            <a:pPr marL="0" indent="0">
              <a:buNone/>
            </a:pPr>
            <a:r>
              <a:rPr lang="es-CO" dirty="0"/>
              <a:t>4. Luego de ingresar a la aplicación, la inserción de visitas a la base de datos remota se realiza mediante el consumo del servicio web especifico.  </a:t>
            </a:r>
          </a:p>
        </p:txBody>
      </p:sp>
    </p:spTree>
    <p:extLst>
      <p:ext uri="{BB962C8B-B14F-4D97-AF65-F5344CB8AC3E}">
        <p14:creationId xmlns:p14="http://schemas.microsoft.com/office/powerpoint/2010/main" val="3329187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Conector recto de flecha 69"/>
          <p:cNvCxnSpPr>
            <a:stCxn id="1026" idx="3"/>
            <a:endCxn id="61" idx="1"/>
          </p:cNvCxnSpPr>
          <p:nvPr/>
        </p:nvCxnSpPr>
        <p:spPr>
          <a:xfrm flipV="1">
            <a:off x="3127365" y="3849295"/>
            <a:ext cx="5354911" cy="269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Resultado de imagen para servidor icono"/>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08687" y="3509493"/>
            <a:ext cx="1218678" cy="12186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celular icon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54138" y="526831"/>
            <a:ext cx="1140063" cy="114006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esultado de imagen para servidor icono"/>
          <p:cNvPicPr>
            <a:picLocks noChangeAspect="1" noChangeArrowheads="1"/>
          </p:cNvPicPr>
          <p:nvPr/>
        </p:nvPicPr>
        <p:blipFill>
          <a:blip r:embed="rId2">
            <a:clrChange>
              <a:clrFrom>
                <a:srgbClr val="FFFEFF"/>
              </a:clrFrom>
              <a:clrTo>
                <a:srgbClr val="FFFEFF">
                  <a:alpha val="0"/>
                </a:srgbClr>
              </a:clrTo>
            </a:clrChange>
            <a:extLst>
              <a:ext uri="{28A0092B-C50C-407E-A947-70E740481C1C}">
                <a14:useLocalDpi xmlns:a14="http://schemas.microsoft.com/office/drawing/2010/main" val="0"/>
              </a:ext>
            </a:extLst>
          </a:blip>
          <a:srcRect/>
          <a:stretch>
            <a:fillRect/>
          </a:stretch>
        </p:blipFill>
        <p:spPr bwMode="auto">
          <a:xfrm>
            <a:off x="4036223" y="3472516"/>
            <a:ext cx="1218678" cy="1218678"/>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1932997" y="2378912"/>
            <a:ext cx="3065172" cy="36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Balanceo</a:t>
            </a:r>
          </a:p>
        </p:txBody>
      </p:sp>
      <p:cxnSp>
        <p:nvCxnSpPr>
          <p:cNvPr id="7" name="Conector recto de flecha 6"/>
          <p:cNvCxnSpPr>
            <a:stCxn id="4" idx="2"/>
            <a:endCxn id="6" idx="0"/>
          </p:cNvCxnSpPr>
          <p:nvPr/>
        </p:nvCxnSpPr>
        <p:spPr>
          <a:xfrm>
            <a:off x="3465583" y="2739520"/>
            <a:ext cx="1179979" cy="732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p:cNvCxnSpPr>
            <a:stCxn id="4" idx="2"/>
            <a:endCxn id="1026" idx="0"/>
          </p:cNvCxnSpPr>
          <p:nvPr/>
        </p:nvCxnSpPr>
        <p:spPr>
          <a:xfrm flipH="1">
            <a:off x="2518026" y="2739520"/>
            <a:ext cx="947557" cy="769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4" descr="Resultado de imagen para celular icon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7707" y="526831"/>
            <a:ext cx="1140063" cy="1140063"/>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Conector recto de flecha 17"/>
          <p:cNvCxnSpPr>
            <a:stCxn id="1028" idx="2"/>
            <a:endCxn id="4" idx="0"/>
          </p:cNvCxnSpPr>
          <p:nvPr/>
        </p:nvCxnSpPr>
        <p:spPr>
          <a:xfrm>
            <a:off x="2824170" y="1666894"/>
            <a:ext cx="641413" cy="712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p:cNvCxnSpPr>
            <a:stCxn id="17" idx="2"/>
            <a:endCxn id="4" idx="0"/>
          </p:cNvCxnSpPr>
          <p:nvPr/>
        </p:nvCxnSpPr>
        <p:spPr>
          <a:xfrm flipH="1">
            <a:off x="3465583" y="1666894"/>
            <a:ext cx="682156" cy="712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3" name="AutoShape 8" descr="Resultado de imagen para icono base de datos"/>
          <p:cNvSpPr>
            <a:spLocks noChangeAspect="1" noChangeArrowheads="1"/>
          </p:cNvSpPr>
          <p:nvPr/>
        </p:nvSpPr>
        <p:spPr bwMode="auto">
          <a:xfrm>
            <a:off x="7535168" y="3354759"/>
            <a:ext cx="2639141" cy="26391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036" name="Imagen 1035"/>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116940" y="5179513"/>
            <a:ext cx="917427" cy="917427"/>
          </a:xfrm>
          <a:prstGeom prst="rect">
            <a:avLst/>
          </a:prstGeom>
        </p:spPr>
      </p:pic>
      <p:cxnSp>
        <p:nvCxnSpPr>
          <p:cNvPr id="45" name="Conector recto de flecha 44"/>
          <p:cNvCxnSpPr>
            <a:stCxn id="1026" idx="2"/>
            <a:endCxn id="1036" idx="0"/>
          </p:cNvCxnSpPr>
          <p:nvPr/>
        </p:nvCxnSpPr>
        <p:spPr>
          <a:xfrm>
            <a:off x="2518026" y="4728171"/>
            <a:ext cx="1057628" cy="451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ector recto de flecha 47"/>
          <p:cNvCxnSpPr>
            <a:stCxn id="6" idx="2"/>
            <a:endCxn id="1036" idx="0"/>
          </p:cNvCxnSpPr>
          <p:nvPr/>
        </p:nvCxnSpPr>
        <p:spPr>
          <a:xfrm flipH="1">
            <a:off x="3575654" y="4691194"/>
            <a:ext cx="1069908" cy="488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1" name="Picture 2" descr="Resultado de imagen para servidor icono"/>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82276" y="3210011"/>
            <a:ext cx="1191698" cy="1278567"/>
          </a:xfrm>
          <a:prstGeom prst="rect">
            <a:avLst/>
          </a:prstGeom>
          <a:noFill/>
          <a:extLst>
            <a:ext uri="{909E8E84-426E-40DD-AFC4-6F175D3DCCD1}">
              <a14:hiddenFill xmlns:a14="http://schemas.microsoft.com/office/drawing/2010/main">
                <a:solidFill>
                  <a:srgbClr val="FFFFFF"/>
                </a:solidFill>
              </a14:hiddenFill>
            </a:ext>
          </a:extLst>
        </p:spPr>
      </p:pic>
      <p:sp>
        <p:nvSpPr>
          <p:cNvPr id="49" name="Rectángulo 48"/>
          <p:cNvSpPr/>
          <p:nvPr/>
        </p:nvSpPr>
        <p:spPr>
          <a:xfrm>
            <a:off x="9987882" y="3641932"/>
            <a:ext cx="1603284" cy="285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400" dirty="0"/>
              <a:t>WS externos</a:t>
            </a:r>
          </a:p>
        </p:txBody>
      </p:sp>
      <p:sp>
        <p:nvSpPr>
          <p:cNvPr id="86" name="Rectángulo 85"/>
          <p:cNvSpPr/>
          <p:nvPr/>
        </p:nvSpPr>
        <p:spPr>
          <a:xfrm>
            <a:off x="2897747" y="6167112"/>
            <a:ext cx="1335080" cy="285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400" dirty="0"/>
              <a:t>BD Propia</a:t>
            </a:r>
          </a:p>
        </p:txBody>
      </p:sp>
      <p:pic>
        <p:nvPicPr>
          <p:cNvPr id="89" name="Imagen 88"/>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619412" y="5212761"/>
            <a:ext cx="917427" cy="917427"/>
          </a:xfrm>
          <a:prstGeom prst="rect">
            <a:avLst/>
          </a:prstGeom>
        </p:spPr>
      </p:pic>
      <p:cxnSp>
        <p:nvCxnSpPr>
          <p:cNvPr id="90" name="Conector recto de flecha 89"/>
          <p:cNvCxnSpPr>
            <a:stCxn id="61" idx="2"/>
            <a:endCxn id="89" idx="0"/>
          </p:cNvCxnSpPr>
          <p:nvPr/>
        </p:nvCxnSpPr>
        <p:spPr>
          <a:xfrm>
            <a:off x="9078125" y="4488578"/>
            <a:ext cx="1" cy="724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Rectángulo 96"/>
          <p:cNvSpPr/>
          <p:nvPr/>
        </p:nvSpPr>
        <p:spPr>
          <a:xfrm>
            <a:off x="8398879" y="6248788"/>
            <a:ext cx="1532627" cy="271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400" dirty="0"/>
              <a:t>BD Externo</a:t>
            </a:r>
          </a:p>
        </p:txBody>
      </p:sp>
      <p:sp>
        <p:nvSpPr>
          <p:cNvPr id="56" name="Rectángulo 55"/>
          <p:cNvSpPr/>
          <p:nvPr/>
        </p:nvSpPr>
        <p:spPr>
          <a:xfrm>
            <a:off x="1442434" y="309093"/>
            <a:ext cx="4481848" cy="6400800"/>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9" name="Rectángulo 98"/>
          <p:cNvSpPr/>
          <p:nvPr/>
        </p:nvSpPr>
        <p:spPr>
          <a:xfrm>
            <a:off x="7295915" y="441532"/>
            <a:ext cx="4481848" cy="6400800"/>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0" name="Rectángulo 99"/>
          <p:cNvSpPr/>
          <p:nvPr/>
        </p:nvSpPr>
        <p:spPr>
          <a:xfrm>
            <a:off x="4303079" y="4864367"/>
            <a:ext cx="1335080" cy="285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400" dirty="0"/>
              <a:t>Servidor 1</a:t>
            </a:r>
          </a:p>
        </p:txBody>
      </p:sp>
      <p:sp>
        <p:nvSpPr>
          <p:cNvPr id="101" name="Rectángulo 100"/>
          <p:cNvSpPr/>
          <p:nvPr/>
        </p:nvSpPr>
        <p:spPr>
          <a:xfrm>
            <a:off x="1548355" y="4927221"/>
            <a:ext cx="1335080" cy="285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400" dirty="0"/>
              <a:t>Servidor 2</a:t>
            </a:r>
          </a:p>
        </p:txBody>
      </p:sp>
    </p:spTree>
    <p:extLst>
      <p:ext uri="{BB962C8B-B14F-4D97-AF65-F5344CB8AC3E}">
        <p14:creationId xmlns:p14="http://schemas.microsoft.com/office/powerpoint/2010/main" val="2392398402"/>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2270C8B7AB64740A3E5BA057ED6DDEC" ma:contentTypeVersion="2" ma:contentTypeDescription="Create a new document." ma:contentTypeScope="" ma:versionID="f06d3a21f621db65f007d437803722a5">
  <xsd:schema xmlns:xsd="http://www.w3.org/2001/XMLSchema" xmlns:xs="http://www.w3.org/2001/XMLSchema" xmlns:p="http://schemas.microsoft.com/office/2006/metadata/properties" xmlns:ns2="38ed711a-4d59-451f-8877-5021052a67e0" targetNamespace="http://schemas.microsoft.com/office/2006/metadata/properties" ma:root="true" ma:fieldsID="36dd7faeb6c5d3f687cff2be5c8a640f" ns2:_="">
    <xsd:import namespace="38ed711a-4d59-451f-8877-5021052a67e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ed711a-4d59-451f-8877-5021052a67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9DAA9B0-2DBC-4E75-A0DA-9F6CD93DAB32}"/>
</file>

<file path=customXml/itemProps2.xml><?xml version="1.0" encoding="utf-8"?>
<ds:datastoreItem xmlns:ds="http://schemas.openxmlformats.org/officeDocument/2006/customXml" ds:itemID="{44DC19BD-F5D5-49C6-98E6-DF5C6EE82C24}"/>
</file>

<file path=customXml/itemProps3.xml><?xml version="1.0" encoding="utf-8"?>
<ds:datastoreItem xmlns:ds="http://schemas.openxmlformats.org/officeDocument/2006/customXml" ds:itemID="{77CE7775-57A3-41CB-AD07-A175500D0807}"/>
</file>

<file path=docProps/app.xml><?xml version="1.0" encoding="utf-8"?>
<Properties xmlns="http://schemas.openxmlformats.org/officeDocument/2006/extended-properties" xmlns:vt="http://schemas.openxmlformats.org/officeDocument/2006/docPropsVTypes">
  <Template/>
  <TotalTime>96</TotalTime>
  <Words>320</Words>
  <Application>Microsoft Office PowerPoint</Application>
  <PresentationFormat>Widescreen</PresentationFormat>
  <Paragraphs>21</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Espiral</vt:lpstr>
      <vt:lpstr>Diagrama Cliente-Servidor  App Programación Visitas ICBF</vt:lpstr>
      <vt:lpstr>Contexto</vt:lpstr>
      <vt:lpstr>Consideraciones</vt:lpstr>
      <vt:lpstr>Flujo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Windows</dc:creator>
  <cp:lastModifiedBy>Daniel Alejandro Mejía</cp:lastModifiedBy>
  <cp:revision>54</cp:revision>
  <dcterms:created xsi:type="dcterms:W3CDTF">2019-07-29T00:06:43Z</dcterms:created>
  <dcterms:modified xsi:type="dcterms:W3CDTF">2019-07-31T23:16:14Z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0x01010012270C8B7AB64740A3E5BA057ED6DDEC</vt:lpwstr>
  </property>
</Properties>
</file>