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6060F94-65EF-4709-A70A-D0C1882C3A27}" type="datetimeFigureOut">
              <a:rPr lang="en-US" smtClean="0"/>
              <a:t>7/31/2019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295517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060F94-65EF-4709-A70A-D0C1882C3A27}" type="datetimeFigureOut">
              <a:rPr lang="en-US" smtClean="0"/>
              <a:t>7/31/2019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383462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060F94-65EF-4709-A70A-D0C1882C3A27}" type="datetimeFigureOut">
              <a:rPr lang="en-US" smtClean="0"/>
              <a:t>7/31/2019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395791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6060F94-65EF-4709-A70A-D0C1882C3A27}" type="datetimeFigureOut">
              <a:rPr lang="en-US" smtClean="0"/>
              <a:t>7/31/2019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326192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6060F94-65EF-4709-A70A-D0C1882C3A27}" type="datetimeFigureOut">
              <a:rPr lang="en-US" smtClean="0"/>
              <a:t>7/31/2019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200159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6060F94-65EF-4709-A70A-D0C1882C3A27}" type="datetimeFigureOut">
              <a:rPr lang="en-US" smtClean="0"/>
              <a:t>7/31/2019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96518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6060F94-65EF-4709-A70A-D0C1882C3A27}" type="datetimeFigureOut">
              <a:rPr lang="en-US" smtClean="0"/>
              <a:t>7/31/2019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189910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6060F94-65EF-4709-A70A-D0C1882C3A27}" type="datetimeFigureOut">
              <a:rPr lang="en-US" smtClean="0"/>
              <a:t>7/31/2019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427300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6060F94-65EF-4709-A70A-D0C1882C3A27}" type="datetimeFigureOut">
              <a:rPr lang="en-US" smtClean="0"/>
              <a:t>7/31/2019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401761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6060F94-65EF-4709-A70A-D0C1882C3A27}" type="datetimeFigureOut">
              <a:rPr lang="en-US" smtClean="0"/>
              <a:t>7/31/2019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242253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6060F94-65EF-4709-A70A-D0C1882C3A27}" type="datetimeFigureOut">
              <a:rPr lang="en-US" smtClean="0"/>
              <a:t>7/31/2019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0A77F07-3688-4336-BD48-2408A0B36F64}" type="slidenum">
              <a:rPr lang="en-US" smtClean="0"/>
              <a:t>‹Nº›</a:t>
            </a:fld>
            <a:endParaRPr lang="en-US"/>
          </a:p>
        </p:txBody>
      </p:sp>
    </p:spTree>
    <p:extLst>
      <p:ext uri="{BB962C8B-B14F-4D97-AF65-F5344CB8AC3E}">
        <p14:creationId xmlns:p14="http://schemas.microsoft.com/office/powerpoint/2010/main" val="280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60F94-65EF-4709-A70A-D0C1882C3A27}" type="datetimeFigureOut">
              <a:rPr lang="en-US" smtClean="0"/>
              <a:t>7/31/2019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77F07-3688-4336-BD48-2408A0B36F64}" type="slidenum">
              <a:rPr lang="en-US" smtClean="0"/>
              <a:t>‹Nº›</a:t>
            </a:fld>
            <a:endParaRPr lang="en-US"/>
          </a:p>
        </p:txBody>
      </p:sp>
    </p:spTree>
    <p:extLst>
      <p:ext uri="{BB962C8B-B14F-4D97-AF65-F5344CB8AC3E}">
        <p14:creationId xmlns:p14="http://schemas.microsoft.com/office/powerpoint/2010/main" val="3820925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err="1" smtClean="0"/>
              <a:t>Capturador</a:t>
            </a:r>
            <a:r>
              <a:rPr lang="es-CO" dirty="0" smtClean="0"/>
              <a:t> Inspección Vigilancia y Control</a:t>
            </a:r>
            <a:br>
              <a:rPr lang="es-CO" dirty="0" smtClean="0"/>
            </a:br>
            <a:r>
              <a:rPr lang="es-CO" b="1" dirty="0" smtClean="0"/>
              <a:t>Diseño de alto nivel</a:t>
            </a:r>
            <a:endParaRPr lang="en-US" b="1" dirty="0"/>
          </a:p>
        </p:txBody>
      </p:sp>
      <p:sp>
        <p:nvSpPr>
          <p:cNvPr id="3" name="Subtítulo 2"/>
          <p:cNvSpPr>
            <a:spLocks noGrp="1"/>
          </p:cNvSpPr>
          <p:nvPr>
            <p:ph type="subTitle" idx="1"/>
          </p:nvPr>
        </p:nvSpPr>
        <p:spPr/>
        <p:txBody>
          <a:bodyPr>
            <a:normAutofit fontScale="77500" lnSpcReduction="20000"/>
          </a:bodyPr>
          <a:lstStyle/>
          <a:p>
            <a:r>
              <a:rPr lang="es-CO" b="1" dirty="0" smtClean="0"/>
              <a:t>Patrones de Software</a:t>
            </a:r>
          </a:p>
          <a:p>
            <a:endParaRPr lang="es-CO" dirty="0"/>
          </a:p>
          <a:p>
            <a:r>
              <a:rPr lang="es-CO" dirty="0" smtClean="0"/>
              <a:t>Daniel </a:t>
            </a:r>
            <a:r>
              <a:rPr lang="es-CO" dirty="0" err="1" smtClean="0"/>
              <a:t>Rodriguez</a:t>
            </a:r>
            <a:endParaRPr lang="es-CO" dirty="0" smtClean="0"/>
          </a:p>
          <a:p>
            <a:r>
              <a:rPr lang="es-CO" dirty="0" err="1" smtClean="0"/>
              <a:t>Ivan</a:t>
            </a:r>
            <a:r>
              <a:rPr lang="es-CO" dirty="0" smtClean="0"/>
              <a:t> Linares</a:t>
            </a:r>
          </a:p>
          <a:p>
            <a:r>
              <a:rPr lang="es-CO" dirty="0" smtClean="0"/>
              <a:t>Andrea Gómez</a:t>
            </a:r>
          </a:p>
        </p:txBody>
      </p:sp>
    </p:spTree>
    <p:extLst>
      <p:ext uri="{BB962C8B-B14F-4D97-AF65-F5344CB8AC3E}">
        <p14:creationId xmlns:p14="http://schemas.microsoft.com/office/powerpoint/2010/main" val="388583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Contexto</a:t>
            </a:r>
            <a:endParaRPr lang="en-US" dirty="0"/>
          </a:p>
        </p:txBody>
      </p:sp>
      <p:sp>
        <p:nvSpPr>
          <p:cNvPr id="3" name="Marcador de contenido 2"/>
          <p:cNvSpPr>
            <a:spLocks noGrp="1"/>
          </p:cNvSpPr>
          <p:nvPr>
            <p:ph idx="1"/>
          </p:nvPr>
        </p:nvSpPr>
        <p:spPr/>
        <p:txBody>
          <a:bodyPr/>
          <a:lstStyle/>
          <a:p>
            <a:r>
              <a:rPr lang="es-ES" dirty="0" smtClean="0"/>
              <a:t>Aplicación móvil desatendida CAPTURADOR IVC La información esta alojada en un back-</a:t>
            </a:r>
            <a:r>
              <a:rPr lang="es-ES" dirty="0" err="1" smtClean="0"/>
              <a:t>end</a:t>
            </a:r>
            <a:r>
              <a:rPr lang="es-ES" dirty="0" smtClean="0"/>
              <a:t> (AppEmpresarial-ear-1.0-SNAPSHOT.ear), el cual cuenta con una base de datos (IVC) la cual contiene la información, que accedida a través de un API de servicios web (REST), el cual comunica a la base de datos con la aplicación móvil (app) mediante el formato de intercambio de datos JSON, que es donde se puede ver la información solicitada. Esta app necesita el servicio de Internet únicamente para poder realizar la acción de descarga de las visitas programadas del funcionario </a:t>
            </a:r>
            <a:r>
              <a:rPr lang="es-ES" dirty="0" err="1" smtClean="0"/>
              <a:t>logueado</a:t>
            </a:r>
            <a:r>
              <a:rPr lang="es-ES" dirty="0" smtClean="0"/>
              <a:t>, la cual es con descarga de información dinámica.</a:t>
            </a:r>
            <a:endParaRPr lang="en-US" dirty="0"/>
          </a:p>
        </p:txBody>
      </p:sp>
    </p:spTree>
    <p:extLst>
      <p:ext uri="{BB962C8B-B14F-4D97-AF65-F5344CB8AC3E}">
        <p14:creationId xmlns:p14="http://schemas.microsoft.com/office/powerpoint/2010/main" val="261748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1572190" y="967095"/>
            <a:ext cx="9047619" cy="4923809"/>
          </a:xfrm>
          <a:prstGeom prst="rect">
            <a:avLst/>
          </a:prstGeom>
        </p:spPr>
      </p:pic>
    </p:spTree>
    <p:extLst>
      <p:ext uri="{BB962C8B-B14F-4D97-AF65-F5344CB8AC3E}">
        <p14:creationId xmlns:p14="http://schemas.microsoft.com/office/powerpoint/2010/main" val="88671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5297" y="663883"/>
            <a:ext cx="11921406" cy="5400000"/>
          </a:xfrm>
          <a:prstGeom prst="rect">
            <a:avLst/>
          </a:prstGeom>
        </p:spPr>
      </p:pic>
    </p:spTree>
    <p:extLst>
      <p:ext uri="{BB962C8B-B14F-4D97-AF65-F5344CB8AC3E}">
        <p14:creationId xmlns:p14="http://schemas.microsoft.com/office/powerpoint/2010/main" val="276279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3456750" y="628005"/>
            <a:ext cx="5278500" cy="5400000"/>
          </a:xfrm>
          <a:prstGeom prst="rect">
            <a:avLst/>
          </a:prstGeom>
        </p:spPr>
      </p:pic>
    </p:spTree>
    <p:extLst>
      <p:ext uri="{BB962C8B-B14F-4D97-AF65-F5344CB8AC3E}">
        <p14:creationId xmlns:p14="http://schemas.microsoft.com/office/powerpoint/2010/main" val="29025786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2270C8B7AB64740A3E5BA057ED6DDEC" ma:contentTypeVersion="2" ma:contentTypeDescription="Crear nuevo documento." ma:contentTypeScope="" ma:versionID="72e11692a1f28d7588498977652ff760">
  <xsd:schema xmlns:xsd="http://www.w3.org/2001/XMLSchema" xmlns:xs="http://www.w3.org/2001/XMLSchema" xmlns:p="http://schemas.microsoft.com/office/2006/metadata/properties" xmlns:ns2="38ed711a-4d59-451f-8877-5021052a67e0" targetNamespace="http://schemas.microsoft.com/office/2006/metadata/properties" ma:root="true" ma:fieldsID="463249fcf0d74cc5d1169175c0e17dea" ns2:_="">
    <xsd:import namespace="38ed711a-4d59-451f-8877-5021052a67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d711a-4d59-451f-8877-5021052a67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21AAE5-B2D7-47EC-A721-F53EBD8C49F0}"/>
</file>

<file path=customXml/itemProps2.xml><?xml version="1.0" encoding="utf-8"?>
<ds:datastoreItem xmlns:ds="http://schemas.openxmlformats.org/officeDocument/2006/customXml" ds:itemID="{7B4BA812-B1CD-4D1B-9F51-9488AE5CF637}"/>
</file>

<file path=customXml/itemProps3.xml><?xml version="1.0" encoding="utf-8"?>
<ds:datastoreItem xmlns:ds="http://schemas.openxmlformats.org/officeDocument/2006/customXml" ds:itemID="{702884CC-AC1B-413C-A7C0-6C8F0E214111}"/>
</file>

<file path=docProps/app.xml><?xml version="1.0" encoding="utf-8"?>
<Properties xmlns="http://schemas.openxmlformats.org/officeDocument/2006/extended-properties" xmlns:vt="http://schemas.openxmlformats.org/officeDocument/2006/docPropsVTypes">
  <TotalTime>14</TotalTime>
  <Words>126</Words>
  <Application>Microsoft Office PowerPoint</Application>
  <PresentationFormat>Panorámica</PresentationFormat>
  <Paragraphs>8</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Capturador Inspección Vigilancia y Control Diseño de alto nivel</vt:lpstr>
      <vt:lpstr>Contexto</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Capturador Inspección Vigilancia y Control Diseño de alto nivel</dc:title>
  <dc:creator>sistemas</dc:creator>
  <cp:lastModifiedBy>sistemas</cp:lastModifiedBy>
  <cp:revision>3</cp:revision>
  <dcterms:created xsi:type="dcterms:W3CDTF">2019-07-31T22:53:47Z</dcterms:created>
  <dcterms:modified xsi:type="dcterms:W3CDTF">2019-07-31T23:08:16Z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0x01010012270C8B7AB64740A3E5BA057ED6DDEC</vt:lpwstr>
  </property>
</Properties>
</file>