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8" r:id="rId2"/>
    <p:sldId id="262" r:id="rId3"/>
    <p:sldId id="260" r:id="rId4"/>
    <p:sldId id="261" r:id="rId5"/>
    <p:sldId id="259" r:id="rId6"/>
    <p:sldId id="256" r:id="rId7"/>
    <p:sldId id="257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AF399-3168-AA42-A251-3B93DFC577AE}" v="25" dt="2019-07-31T23:53:2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Cesar Pinzon Rubio" userId="cc541956-21b1-47ce-98d4-afe004656952" providerId="ADAL" clId="{1D9DB0AF-E4F6-D640-BA4F-A5723ACF8D28}"/>
    <pc:docChg chg="addSld delSld modSld">
      <pc:chgData name="Julio Cesar Pinzon Rubio" userId="cc541956-21b1-47ce-98d4-afe004656952" providerId="ADAL" clId="{1D9DB0AF-E4F6-D640-BA4F-A5723ACF8D28}" dt="2019-07-31T23:47:57.661" v="501" actId="20577"/>
      <pc:docMkLst>
        <pc:docMk/>
      </pc:docMkLst>
      <pc:sldChg chg="modSp new">
        <pc:chgData name="Julio Cesar Pinzon Rubio" userId="cc541956-21b1-47ce-98d4-afe004656952" providerId="ADAL" clId="{1D9DB0AF-E4F6-D640-BA4F-A5723ACF8D28}" dt="2019-07-31T23:40:07.569" v="394" actId="20577"/>
        <pc:sldMkLst>
          <pc:docMk/>
          <pc:sldMk cId="1055043883" sldId="259"/>
        </pc:sldMkLst>
        <pc:spChg chg="mod">
          <ac:chgData name="Julio Cesar Pinzon Rubio" userId="cc541956-21b1-47ce-98d4-afe004656952" providerId="ADAL" clId="{1D9DB0AF-E4F6-D640-BA4F-A5723ACF8D28}" dt="2019-07-31T23:39:38.488" v="379" actId="20577"/>
          <ac:spMkLst>
            <pc:docMk/>
            <pc:sldMk cId="1055043883" sldId="259"/>
            <ac:spMk id="2" creationId="{82F8DD8D-1518-1B4A-B3A8-A87B5B6E8E36}"/>
          </ac:spMkLst>
        </pc:spChg>
        <pc:spChg chg="mod">
          <ac:chgData name="Julio Cesar Pinzon Rubio" userId="cc541956-21b1-47ce-98d4-afe004656952" providerId="ADAL" clId="{1D9DB0AF-E4F6-D640-BA4F-A5723ACF8D28}" dt="2019-07-31T23:40:07.569" v="394" actId="20577"/>
          <ac:spMkLst>
            <pc:docMk/>
            <pc:sldMk cId="1055043883" sldId="259"/>
            <ac:spMk id="3" creationId="{6B0FF1A4-F410-C54D-8504-6DC69F109243}"/>
          </ac:spMkLst>
        </pc:spChg>
      </pc:sldChg>
      <pc:sldChg chg="new del">
        <pc:chgData name="Julio Cesar Pinzon Rubio" userId="cc541956-21b1-47ce-98d4-afe004656952" providerId="ADAL" clId="{1D9DB0AF-E4F6-D640-BA4F-A5723ACF8D28}" dt="2019-07-31T23:33:19.796" v="1" actId="2696"/>
        <pc:sldMkLst>
          <pc:docMk/>
          <pc:sldMk cId="1386754150" sldId="259"/>
        </pc:sldMkLst>
      </pc:sldChg>
      <pc:sldChg chg="modSp new">
        <pc:chgData name="Julio Cesar Pinzon Rubio" userId="cc541956-21b1-47ce-98d4-afe004656952" providerId="ADAL" clId="{1D9DB0AF-E4F6-D640-BA4F-A5723ACF8D28}" dt="2019-07-31T23:43:03.653" v="484" actId="20577"/>
        <pc:sldMkLst>
          <pc:docMk/>
          <pc:sldMk cId="3619279244" sldId="260"/>
        </pc:sldMkLst>
        <pc:spChg chg="mod">
          <ac:chgData name="Julio Cesar Pinzon Rubio" userId="cc541956-21b1-47ce-98d4-afe004656952" providerId="ADAL" clId="{1D9DB0AF-E4F6-D640-BA4F-A5723ACF8D28}" dt="2019-07-31T23:37:39.965" v="302" actId="20577"/>
          <ac:spMkLst>
            <pc:docMk/>
            <pc:sldMk cId="3619279244" sldId="260"/>
            <ac:spMk id="2" creationId="{1B7A3AC3-96BC-FE4B-BDAF-43AA287281A7}"/>
          </ac:spMkLst>
        </pc:spChg>
        <pc:spChg chg="mod">
          <ac:chgData name="Julio Cesar Pinzon Rubio" userId="cc541956-21b1-47ce-98d4-afe004656952" providerId="ADAL" clId="{1D9DB0AF-E4F6-D640-BA4F-A5723ACF8D28}" dt="2019-07-31T23:43:03.653" v="484" actId="20577"/>
          <ac:spMkLst>
            <pc:docMk/>
            <pc:sldMk cId="3619279244" sldId="260"/>
            <ac:spMk id="3" creationId="{DA8EDEB4-D32C-724F-B677-0460F107ABF0}"/>
          </ac:spMkLst>
        </pc:spChg>
      </pc:sldChg>
      <pc:sldChg chg="new del">
        <pc:chgData name="Julio Cesar Pinzon Rubio" userId="cc541956-21b1-47ce-98d4-afe004656952" providerId="ADAL" clId="{1D9DB0AF-E4F6-D640-BA4F-A5723ACF8D28}" dt="2019-07-31T23:35:49.491" v="142" actId="2696"/>
        <pc:sldMkLst>
          <pc:docMk/>
          <pc:sldMk cId="3773791867" sldId="260"/>
        </pc:sldMkLst>
      </pc:sldChg>
      <pc:sldChg chg="modSp new">
        <pc:chgData name="Julio Cesar Pinzon Rubio" userId="cc541956-21b1-47ce-98d4-afe004656952" providerId="ADAL" clId="{1D9DB0AF-E4F6-D640-BA4F-A5723ACF8D28}" dt="2019-07-31T23:47:57.661" v="501" actId="20577"/>
        <pc:sldMkLst>
          <pc:docMk/>
          <pc:sldMk cId="1972258608" sldId="261"/>
        </pc:sldMkLst>
        <pc:spChg chg="mod">
          <ac:chgData name="Julio Cesar Pinzon Rubio" userId="cc541956-21b1-47ce-98d4-afe004656952" providerId="ADAL" clId="{1D9DB0AF-E4F6-D640-BA4F-A5723ACF8D28}" dt="2019-07-31T23:38:03.214" v="312" actId="20577"/>
          <ac:spMkLst>
            <pc:docMk/>
            <pc:sldMk cId="1972258608" sldId="261"/>
            <ac:spMk id="2" creationId="{6AC343FB-E6CF-3440-AA9E-37DC18F66F81}"/>
          </ac:spMkLst>
        </pc:spChg>
        <pc:spChg chg="mod">
          <ac:chgData name="Julio Cesar Pinzon Rubio" userId="cc541956-21b1-47ce-98d4-afe004656952" providerId="ADAL" clId="{1D9DB0AF-E4F6-D640-BA4F-A5723ACF8D28}" dt="2019-07-31T23:47:57.661" v="501" actId="20577"/>
          <ac:spMkLst>
            <pc:docMk/>
            <pc:sldMk cId="1972258608" sldId="261"/>
            <ac:spMk id="3" creationId="{607C24BB-DF9F-6447-991B-AAA9C64FBD86}"/>
          </ac:spMkLst>
        </pc:spChg>
      </pc:sldChg>
    </pc:docChg>
  </pc:docChgLst>
  <pc:docChgLst>
    <pc:chgData name="Ivan Dario Pinilla Torres" userId="d649fe92-3793-4cc0-9d68-3e8ccd921f95" providerId="ADAL" clId="{EA10BF91-0BB7-A746-91E1-ECBAEC5C3821}"/>
    <pc:docChg chg="addSld">
      <pc:chgData name="Ivan Dario Pinilla Torres" userId="d649fe92-3793-4cc0-9d68-3e8ccd921f95" providerId="ADAL" clId="{EA10BF91-0BB7-A746-91E1-ECBAEC5C3821}" dt="2019-07-31T23:52:54.510" v="0" actId="680"/>
      <pc:docMkLst>
        <pc:docMk/>
      </pc:docMkLst>
      <pc:sldChg chg="new">
        <pc:chgData name="Ivan Dario Pinilla Torres" userId="d649fe92-3793-4cc0-9d68-3e8ccd921f95" providerId="ADAL" clId="{EA10BF91-0BB7-A746-91E1-ECBAEC5C3821}" dt="2019-07-31T23:52:54.510" v="0" actId="680"/>
        <pc:sldMkLst>
          <pc:docMk/>
          <pc:sldMk cId="2885112296" sldId="262"/>
        </pc:sldMkLst>
      </pc:sldChg>
    </pc:docChg>
  </pc:docChgLst>
  <pc:docChgLst>
    <pc:chgData name="Julio Cesar Pinzon Rubio" userId="cc541956-21b1-47ce-98d4-afe004656952" providerId="ADAL" clId="{E92AF399-3168-AA42-A251-3B93DFC577AE}"/>
    <pc:docChg chg="modSld">
      <pc:chgData name="Julio Cesar Pinzon Rubio" userId="cc541956-21b1-47ce-98d4-afe004656952" providerId="ADAL" clId="{E92AF399-3168-AA42-A251-3B93DFC577AE}" dt="2019-07-31T23:53:28.167" v="24" actId="20577"/>
      <pc:docMkLst>
        <pc:docMk/>
      </pc:docMkLst>
      <pc:sldChg chg="modSp">
        <pc:chgData name="Julio Cesar Pinzon Rubio" userId="cc541956-21b1-47ce-98d4-afe004656952" providerId="ADAL" clId="{E92AF399-3168-AA42-A251-3B93DFC577AE}" dt="2019-07-31T23:53:28.167" v="24" actId="20577"/>
        <pc:sldMkLst>
          <pc:docMk/>
          <pc:sldMk cId="1055043883" sldId="259"/>
        </pc:sldMkLst>
        <pc:spChg chg="mod">
          <ac:chgData name="Julio Cesar Pinzon Rubio" userId="cc541956-21b1-47ce-98d4-afe004656952" providerId="ADAL" clId="{E92AF399-3168-AA42-A251-3B93DFC577AE}" dt="2019-07-31T23:53:28.167" v="24" actId="20577"/>
          <ac:spMkLst>
            <pc:docMk/>
            <pc:sldMk cId="1055043883" sldId="259"/>
            <ac:spMk id="3" creationId="{6B0FF1A4-F410-C54D-8504-6DC69F1092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95F-4213-4372-B43D-D2EC4F54D947}" type="datetimeFigureOut">
              <a:rPr lang="es-CO" smtClean="0"/>
              <a:t>31/07/19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1B03D5-BD8C-4B39-BECC-B5057B3FC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333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95F-4213-4372-B43D-D2EC4F54D947}" type="datetimeFigureOut">
              <a:rPr lang="es-CO" smtClean="0"/>
              <a:t>31/07/19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1B03D5-BD8C-4B39-BECC-B5057B3FC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587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95F-4213-4372-B43D-D2EC4F54D947}" type="datetimeFigureOut">
              <a:rPr lang="es-CO" smtClean="0"/>
              <a:t>31/07/19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1B03D5-BD8C-4B39-BECC-B5057B3FCFC8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958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95F-4213-4372-B43D-D2EC4F54D947}" type="datetimeFigureOut">
              <a:rPr lang="es-CO" smtClean="0"/>
              <a:t>31/07/19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1B03D5-BD8C-4B39-BECC-B5057B3FC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997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95F-4213-4372-B43D-D2EC4F54D947}" type="datetimeFigureOut">
              <a:rPr lang="es-CO" smtClean="0"/>
              <a:t>31/07/19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1B03D5-BD8C-4B39-BECC-B5057B3FCFC8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547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95F-4213-4372-B43D-D2EC4F54D947}" type="datetimeFigureOut">
              <a:rPr lang="es-CO" smtClean="0"/>
              <a:t>31/07/19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1B03D5-BD8C-4B39-BECC-B5057B3FC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839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95F-4213-4372-B43D-D2EC4F54D947}" type="datetimeFigureOut">
              <a:rPr lang="es-CO" smtClean="0"/>
              <a:t>31/07/19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03D5-BD8C-4B39-BECC-B5057B3FC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697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95F-4213-4372-B43D-D2EC4F54D947}" type="datetimeFigureOut">
              <a:rPr lang="es-CO" smtClean="0"/>
              <a:t>31/07/19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03D5-BD8C-4B39-BECC-B5057B3FC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21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95F-4213-4372-B43D-D2EC4F54D947}" type="datetimeFigureOut">
              <a:rPr lang="es-CO" smtClean="0"/>
              <a:t>31/07/19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03D5-BD8C-4B39-BECC-B5057B3FC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553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95F-4213-4372-B43D-D2EC4F54D947}" type="datetimeFigureOut">
              <a:rPr lang="es-CO" smtClean="0"/>
              <a:t>31/07/19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1B03D5-BD8C-4B39-BECC-B5057B3FC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60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95F-4213-4372-B43D-D2EC4F54D947}" type="datetimeFigureOut">
              <a:rPr lang="es-CO" smtClean="0"/>
              <a:t>31/07/19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1B03D5-BD8C-4B39-BECC-B5057B3FC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261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95F-4213-4372-B43D-D2EC4F54D947}" type="datetimeFigureOut">
              <a:rPr lang="es-CO" smtClean="0"/>
              <a:t>31/07/19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1B03D5-BD8C-4B39-BECC-B5057B3FC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49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95F-4213-4372-B43D-D2EC4F54D947}" type="datetimeFigureOut">
              <a:rPr lang="es-CO" smtClean="0"/>
              <a:t>31/07/19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03D5-BD8C-4B39-BECC-B5057B3FC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34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95F-4213-4372-B43D-D2EC4F54D947}" type="datetimeFigureOut">
              <a:rPr lang="es-CO" smtClean="0"/>
              <a:t>31/07/19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03D5-BD8C-4B39-BECC-B5057B3FC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28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95F-4213-4372-B43D-D2EC4F54D947}" type="datetimeFigureOut">
              <a:rPr lang="es-CO" smtClean="0"/>
              <a:t>31/07/19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03D5-BD8C-4B39-BECC-B5057B3FC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559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95F-4213-4372-B43D-D2EC4F54D947}" type="datetimeFigureOut">
              <a:rPr lang="es-CO" smtClean="0"/>
              <a:t>31/07/19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1B03D5-BD8C-4B39-BECC-B5057B3FC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388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795F-4213-4372-B43D-D2EC4F54D947}" type="datetimeFigureOut">
              <a:rPr lang="es-CO" smtClean="0"/>
              <a:t>31/07/19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1B03D5-BD8C-4B39-BECC-B5057B3FC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07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1844898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s-CO" dirty="0"/>
              <a:t>ARQUITECTURA </a:t>
            </a:r>
            <a:br>
              <a:rPr lang="es-CO" dirty="0"/>
            </a:br>
            <a:r>
              <a:rPr lang="es-CO" dirty="0"/>
              <a:t>CLIENTE – SERVIDOR</a:t>
            </a:r>
            <a:br>
              <a:rPr lang="es-CO" dirty="0"/>
            </a:br>
            <a:r>
              <a:rPr lang="es-CO" sz="4400" dirty="0"/>
              <a:t>Cajero Electrónico Citibank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532681"/>
            <a:ext cx="8915399" cy="1126283"/>
          </a:xfrm>
        </p:spPr>
        <p:txBody>
          <a:bodyPr>
            <a:noAutofit/>
          </a:bodyPr>
          <a:lstStyle/>
          <a:p>
            <a:r>
              <a:rPr lang="es-CO" sz="2000" dirty="0"/>
              <a:t>Iván Pinilla</a:t>
            </a:r>
          </a:p>
          <a:p>
            <a:r>
              <a:rPr lang="es-CO" sz="2000" dirty="0"/>
              <a:t>Manuel Gonzales</a:t>
            </a:r>
          </a:p>
          <a:p>
            <a:r>
              <a:rPr lang="es-CO" sz="2000" dirty="0"/>
              <a:t>Julio Pinzón</a:t>
            </a:r>
          </a:p>
          <a:p>
            <a:r>
              <a:rPr lang="es-CO" sz="2000" b="1" dirty="0"/>
              <a:t>Patrones de Software</a:t>
            </a:r>
          </a:p>
          <a:p>
            <a:r>
              <a:rPr lang="es-CO" sz="2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7881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21595-08B0-2042-8453-65CB7BA6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3F4BC-CFE3-3E42-995E-8A281663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511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A3AC3-96BC-FE4B-BDAF-43AA2872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EDEB4-D32C-724F-B677-0460F107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Diseñar un sistema que permita transacciones bancarias de usuarios en diferentes sitios utilizando cajeros automáticos para </a:t>
            </a:r>
            <a:r>
              <a:rPr lang="es-ES"/>
              <a:t>tarjetas debito.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927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343FB-E6CF-3440-AA9E-37DC18F6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C24BB-DF9F-6447-991B-AAA9C64F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Red de cajeros de Citibank a nivel Colombia</a:t>
            </a:r>
          </a:p>
          <a:p>
            <a:r>
              <a:rPr lang="es-ES" dirty="0"/>
              <a:t>Se cuenta con una aplicación que aprueba transacciones </a:t>
            </a:r>
            <a:r>
              <a:rPr lang="es-ES"/>
              <a:t>llamada Core</a:t>
            </a:r>
          </a:p>
        </p:txBody>
      </p:sp>
    </p:spTree>
    <p:extLst>
      <p:ext uri="{BB962C8B-B14F-4D97-AF65-F5344CB8AC3E}">
        <p14:creationId xmlns:p14="http://schemas.microsoft.com/office/powerpoint/2010/main" val="197225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8DD8D-1518-1B4A-B3A8-A87B5B6E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Fuerzas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FF1A4-F410-C54D-8504-6DC69F10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Cajeros Citibank que deben mantener alta disponibilidad</a:t>
            </a:r>
          </a:p>
          <a:p>
            <a:r>
              <a:rPr lang="es-ES" dirty="0"/>
              <a:t>Tiempos de respuesta eficientes</a:t>
            </a:r>
          </a:p>
          <a:p>
            <a:r>
              <a:rPr lang="es-ES" dirty="0"/>
              <a:t>Integridad de los datos en las transacciones </a:t>
            </a:r>
          </a:p>
          <a:p>
            <a:r>
              <a:rPr lang="es-ES" dirty="0"/>
              <a:t>Alta seguridad en transacciones </a:t>
            </a:r>
          </a:p>
          <a:p>
            <a:r>
              <a:rPr lang="es-ES" dirty="0"/>
              <a:t>No repudio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504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2946"/>
            <a:ext cx="12192000" cy="1243281"/>
          </a:xfrm>
        </p:spPr>
        <p:txBody>
          <a:bodyPr/>
          <a:lstStyle/>
          <a:p>
            <a:pPr algn="ctr"/>
            <a:r>
              <a:rPr lang="es-CO" sz="4800" dirty="0"/>
              <a:t>Diseño de Alto Nivel</a:t>
            </a:r>
          </a:p>
        </p:txBody>
      </p:sp>
      <p:pic>
        <p:nvPicPr>
          <p:cNvPr id="1026" name="Picture 2" descr="Resultado de imagen para cajero automatico diseÃ±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5919" y="1874346"/>
            <a:ext cx="907492" cy="90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cajero automatico diseÃ±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5919" y="4657862"/>
            <a:ext cx="907492" cy="90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ajero automatico diseÃ±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5919" y="3266104"/>
            <a:ext cx="907492" cy="90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204" y="2328093"/>
            <a:ext cx="1715874" cy="171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5520338" y="6497510"/>
            <a:ext cx="22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OFP</a:t>
            </a:r>
          </a:p>
          <a:p>
            <a:r>
              <a:rPr lang="es-CO" sz="1200" dirty="0"/>
              <a:t>LINUX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2485448" y="2055062"/>
            <a:ext cx="3782268" cy="726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2485448" y="3186030"/>
            <a:ext cx="3782268" cy="37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2485448" y="3614810"/>
            <a:ext cx="3782268" cy="14967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2485448" y="3400420"/>
            <a:ext cx="3782269" cy="476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2485447" y="2380380"/>
            <a:ext cx="3782269" cy="638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2485447" y="3847969"/>
            <a:ext cx="3782269" cy="15611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sco magnético 28"/>
          <p:cNvSpPr/>
          <p:nvPr/>
        </p:nvSpPr>
        <p:spPr>
          <a:xfrm>
            <a:off x="6469935" y="5111608"/>
            <a:ext cx="1060411" cy="73514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BD</a:t>
            </a:r>
          </a:p>
          <a:p>
            <a:pPr algn="ctr"/>
            <a:r>
              <a:rPr lang="es-CO" sz="1200" dirty="0"/>
              <a:t>ORACLE</a:t>
            </a:r>
          </a:p>
        </p:txBody>
      </p:sp>
      <p:cxnSp>
        <p:nvCxnSpPr>
          <p:cNvPr id="31" name="Conector recto 30"/>
          <p:cNvCxnSpPr>
            <a:stCxn id="1028" idx="2"/>
            <a:endCxn id="29" idx="1"/>
          </p:cNvCxnSpPr>
          <p:nvPr/>
        </p:nvCxnSpPr>
        <p:spPr>
          <a:xfrm>
            <a:off x="7000141" y="4043967"/>
            <a:ext cx="0" cy="10676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CuadroTexto 1028"/>
          <p:cNvSpPr txBox="1"/>
          <p:nvPr/>
        </p:nvSpPr>
        <p:spPr>
          <a:xfrm>
            <a:off x="1846761" y="1434086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Cajeros</a:t>
            </a:r>
          </a:p>
        </p:txBody>
      </p:sp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240" y="1867439"/>
            <a:ext cx="2176528" cy="217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CuadroTexto 1030"/>
          <p:cNvSpPr txBox="1"/>
          <p:nvPr/>
        </p:nvSpPr>
        <p:spPr>
          <a:xfrm rot="21225048">
            <a:off x="3680282" y="3108558"/>
            <a:ext cx="79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TCP-IP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7000141" y="2801270"/>
            <a:ext cx="483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OFP</a:t>
            </a:r>
          </a:p>
          <a:p>
            <a:r>
              <a:rPr lang="es-CO" sz="1200" dirty="0"/>
              <a:t>JAVA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10819413" y="269981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CORE</a:t>
            </a:r>
          </a:p>
          <a:p>
            <a:r>
              <a:rPr lang="es-CO" sz="1200" dirty="0"/>
              <a:t>AS400</a:t>
            </a:r>
          </a:p>
        </p:txBody>
      </p:sp>
      <p:cxnSp>
        <p:nvCxnSpPr>
          <p:cNvPr id="42" name="Conector recto de flecha 41"/>
          <p:cNvCxnSpPr/>
          <p:nvPr/>
        </p:nvCxnSpPr>
        <p:spPr>
          <a:xfrm flipH="1">
            <a:off x="7651524" y="3265669"/>
            <a:ext cx="2400654" cy="75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V="1">
            <a:off x="7698549" y="2821278"/>
            <a:ext cx="2353629" cy="38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8149308" y="232281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QUEUE/MLI</a:t>
            </a:r>
          </a:p>
        </p:txBody>
      </p:sp>
      <p:sp>
        <p:nvSpPr>
          <p:cNvPr id="25" name="CuadroTexto 24"/>
          <p:cNvSpPr txBox="1"/>
          <p:nvPr/>
        </p:nvSpPr>
        <p:spPr>
          <a:xfrm rot="20384995">
            <a:off x="3658634" y="4159485"/>
            <a:ext cx="79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TCP-IP</a:t>
            </a:r>
          </a:p>
        </p:txBody>
      </p:sp>
      <p:sp>
        <p:nvSpPr>
          <p:cNvPr id="26" name="CuadroTexto 25"/>
          <p:cNvSpPr txBox="1"/>
          <p:nvPr/>
        </p:nvSpPr>
        <p:spPr>
          <a:xfrm rot="656223">
            <a:off x="3674183" y="2006900"/>
            <a:ext cx="79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TCP-IP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649913" y="6107436"/>
            <a:ext cx="232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Three</a:t>
            </a:r>
            <a:r>
              <a:rPr lang="es-CO" b="1" dirty="0"/>
              <a:t> </a:t>
            </a:r>
            <a:r>
              <a:rPr lang="es-CO" b="1" dirty="0" err="1"/>
              <a:t>tier</a:t>
            </a:r>
            <a:r>
              <a:rPr lang="es-CO" b="1" dirty="0"/>
              <a:t> / </a:t>
            </a:r>
            <a:r>
              <a:rPr lang="es-CO" b="1" dirty="0" err="1"/>
              <a:t>Fat</a:t>
            </a:r>
            <a:r>
              <a:rPr lang="es-CO" b="1" dirty="0"/>
              <a:t> </a:t>
            </a:r>
            <a:r>
              <a:rPr lang="es-CO" b="1" dirty="0" err="1"/>
              <a:t>middle</a:t>
            </a:r>
            <a:endParaRPr lang="es-CO" b="1" dirty="0"/>
          </a:p>
        </p:txBody>
      </p:sp>
      <p:sp>
        <p:nvSpPr>
          <p:cNvPr id="30" name="Disco magnético 29"/>
          <p:cNvSpPr/>
          <p:nvPr/>
        </p:nvSpPr>
        <p:spPr>
          <a:xfrm>
            <a:off x="10339610" y="5041555"/>
            <a:ext cx="1060411" cy="73514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BD</a:t>
            </a:r>
          </a:p>
        </p:txBody>
      </p:sp>
      <p:cxnSp>
        <p:nvCxnSpPr>
          <p:cNvPr id="32" name="Conector recto 31"/>
          <p:cNvCxnSpPr>
            <a:endCxn id="30" idx="1"/>
          </p:cNvCxnSpPr>
          <p:nvPr/>
        </p:nvCxnSpPr>
        <p:spPr>
          <a:xfrm>
            <a:off x="10819413" y="3847969"/>
            <a:ext cx="50403" cy="11935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9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2" y="2704563"/>
            <a:ext cx="10619441" cy="2203807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450761"/>
            <a:ext cx="11037194" cy="939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4800" dirty="0"/>
              <a:t>    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184074133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270C8B7AB64740A3E5BA057ED6DDEC" ma:contentTypeVersion="2" ma:contentTypeDescription="Crear nuevo documento." ma:contentTypeScope="" ma:versionID="72e11692a1f28d7588498977652ff760">
  <xsd:schema xmlns:xsd="http://www.w3.org/2001/XMLSchema" xmlns:xs="http://www.w3.org/2001/XMLSchema" xmlns:p="http://schemas.microsoft.com/office/2006/metadata/properties" xmlns:ns2="38ed711a-4d59-451f-8877-5021052a67e0" targetNamespace="http://schemas.microsoft.com/office/2006/metadata/properties" ma:root="true" ma:fieldsID="463249fcf0d74cc5d1169175c0e17dea" ns2:_="">
    <xsd:import namespace="38ed711a-4d59-451f-8877-5021052a67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d711a-4d59-451f-8877-5021052a67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C1952D-F74A-47A5-AAA8-A8AAA39C41C5}"/>
</file>

<file path=customXml/itemProps2.xml><?xml version="1.0" encoding="utf-8"?>
<ds:datastoreItem xmlns:ds="http://schemas.openxmlformats.org/officeDocument/2006/customXml" ds:itemID="{7108C7B7-0EB3-4D33-8410-A8538AB0F7A5}"/>
</file>

<file path=customXml/itemProps3.xml><?xml version="1.0" encoding="utf-8"?>
<ds:datastoreItem xmlns:ds="http://schemas.openxmlformats.org/officeDocument/2006/customXml" ds:itemID="{AF7E7CEE-6922-4E9F-A57B-917ED8E6248C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426</TotalTime>
  <Words>38</Words>
  <Application>Microsoft Office PowerPoint</Application>
  <PresentationFormat>Panorámica</PresentationFormat>
  <Paragraphs>23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Espiral</vt:lpstr>
      <vt:lpstr>ARQUITECTURA  CLIENTE – SERVIDOR Cajero Electrónico Citibank</vt:lpstr>
      <vt:lpstr>Presentación de PowerPoint</vt:lpstr>
      <vt:lpstr>Problema</vt:lpstr>
      <vt:lpstr>Contexto </vt:lpstr>
      <vt:lpstr>Fuerzas </vt:lpstr>
      <vt:lpstr>Diseño de Alto Nivel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alto nivel</dc:title>
  <dc:creator>Jhonn Fernando Ramirez</dc:creator>
  <cp:lastModifiedBy>Julio Cesar Pinzon Rubio</cp:lastModifiedBy>
  <cp:revision>14</cp:revision>
  <dcterms:created xsi:type="dcterms:W3CDTF">2019-07-29T12:25:08Z</dcterms:created>
  <dcterms:modified xsi:type="dcterms:W3CDTF">2019-07-31T23:53:35Z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0x01010012270C8B7AB64740A3E5BA057ED6DDEC</vt:lpwstr>
  </property>
</Properties>
</file>