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E04A9-E3E9-4AE4-A3C5-F5A8618DA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398" y="2601085"/>
            <a:ext cx="7315200" cy="914401"/>
          </a:xfrm>
        </p:spPr>
        <p:txBody>
          <a:bodyPr>
            <a:normAutofit/>
          </a:bodyPr>
          <a:lstStyle/>
          <a:p>
            <a:r>
              <a:rPr lang="es-CO" dirty="0">
                <a:latin typeface="Calibri Light" panose="020F0302020204030204" pitchFamily="34" charset="0"/>
                <a:cs typeface="Calibri Light" panose="020F0302020204030204" pitchFamily="34" charset="0"/>
              </a:rPr>
              <a:t>Arquitectura app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29BC36-612C-493F-A34F-EB236501B3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O" dirty="0">
                <a:latin typeface="Calibri Light" panose="020F0302020204030204" pitchFamily="34" charset="0"/>
                <a:cs typeface="Calibri Light" panose="020F0302020204030204" pitchFamily="34" charset="0"/>
              </a:rPr>
              <a:t>Farid Eliecer </a:t>
            </a:r>
            <a:r>
              <a:rPr lang="es-CO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Ureche</a:t>
            </a:r>
            <a:r>
              <a:rPr lang="es-CO" dirty="0">
                <a:latin typeface="Calibri Light" panose="020F0302020204030204" pitchFamily="34" charset="0"/>
                <a:cs typeface="Calibri Light" panose="020F0302020204030204" pitchFamily="34" charset="0"/>
              </a:rPr>
              <a:t>  López</a:t>
            </a:r>
          </a:p>
          <a:p>
            <a:r>
              <a:rPr lang="es-CO" dirty="0">
                <a:latin typeface="Calibri Light" panose="020F0302020204030204" pitchFamily="34" charset="0"/>
                <a:cs typeface="Calibri Light" panose="020F0302020204030204" pitchFamily="34" charset="0"/>
              </a:rPr>
              <a:t>Manuel Alejandro Alcalá Bustos</a:t>
            </a:r>
          </a:p>
          <a:p>
            <a:r>
              <a:rPr lang="es-CO" dirty="0">
                <a:latin typeface="Calibri Light" panose="020F0302020204030204" pitchFamily="34" charset="0"/>
                <a:cs typeface="Calibri Light" panose="020F0302020204030204" pitchFamily="34" charset="0"/>
              </a:rPr>
              <a:t>Jennifer Goyeneche Ramírez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11F31D-FDB7-4ECF-9CA4-30828836A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75" y="1446325"/>
            <a:ext cx="4266565" cy="107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2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21C39-7FEF-43A4-B76A-2B97FE76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387" y="2000250"/>
            <a:ext cx="7315200" cy="3894582"/>
          </a:xfrm>
        </p:spPr>
        <p:txBody>
          <a:bodyPr>
            <a:noAutofit/>
          </a:bodyPr>
          <a:lstStyle/>
          <a:p>
            <a:br>
              <a:rPr lang="es-MX" sz="28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es-MX" sz="28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s-MX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Homecenter (Sodimac) es una empresa que opera en el </a:t>
            </a:r>
            <a:r>
              <a:rPr lang="es-MX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retail</a:t>
            </a:r>
            <a:r>
              <a:rPr lang="es-MX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, industria donde ha alcanzado una posición de liderazgo en el mercado del mejoramiento del hogar. Busca satisfacer al cliente a través de múltiples puntos de contacto y canales de venta que aseguran nuestro modelo de negocio </a:t>
            </a:r>
            <a:r>
              <a:rPr lang="es-MX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Omnicanal</a:t>
            </a:r>
            <a:r>
              <a:rPr lang="es-MX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(Tiendas, Internet y Teléfono). Su actividad se focaliza en desarrollar y proveer soluciones a los proyectos de remodelación y construcción de sus clientes, además de satisfacer las necesidades de mejoramiento y decoración de sus hogares, ofreciendo excelencia en el servicio, integridad en su trabajo y un fuerte compromiso con la comunidad.</a:t>
            </a:r>
            <a:endParaRPr lang="es-CO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D0B0149-721F-4DED-95D9-AE1FD2B5C50A}"/>
              </a:ext>
            </a:extLst>
          </p:cNvPr>
          <p:cNvSpPr/>
          <p:nvPr/>
        </p:nvSpPr>
        <p:spPr>
          <a:xfrm>
            <a:off x="414670" y="2732567"/>
            <a:ext cx="2573079" cy="11057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CONTEXTO</a:t>
            </a:r>
          </a:p>
        </p:txBody>
      </p:sp>
    </p:spTree>
    <p:extLst>
      <p:ext uri="{BB962C8B-B14F-4D97-AF65-F5344CB8AC3E}">
        <p14:creationId xmlns:p14="http://schemas.microsoft.com/office/powerpoint/2010/main" val="305097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21C39-7FEF-43A4-B76A-2B97FE76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148" y="1761392"/>
            <a:ext cx="7315200" cy="2188581"/>
          </a:xfrm>
        </p:spPr>
        <p:txBody>
          <a:bodyPr>
            <a:normAutofit/>
          </a:bodyPr>
          <a:lstStyle/>
          <a:p>
            <a:r>
              <a:rPr lang="es-MX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Se requiere mejorar la satisfacción en la  </a:t>
            </a:r>
            <a:r>
              <a:rPr lang="es-CO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compra </a:t>
            </a:r>
            <a:r>
              <a:rPr lang="es-MX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a través </a:t>
            </a:r>
            <a:r>
              <a:rPr lang="es-CO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de un canal móvil, donde el cliente obtenga una  experiencia más rápida y eficiente.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D0B0149-721F-4DED-95D9-AE1FD2B5C50A}"/>
              </a:ext>
            </a:extLst>
          </p:cNvPr>
          <p:cNvSpPr/>
          <p:nvPr/>
        </p:nvSpPr>
        <p:spPr>
          <a:xfrm>
            <a:off x="414670" y="2732567"/>
            <a:ext cx="2573079" cy="11057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162026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21C39-7FEF-43A4-B76A-2B97FE76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223" y="1166590"/>
            <a:ext cx="7315200" cy="4237739"/>
          </a:xfrm>
        </p:spPr>
        <p:txBody>
          <a:bodyPr>
            <a:noAutofit/>
          </a:bodyPr>
          <a:lstStyle/>
          <a:p>
            <a:r>
              <a:rPr lang="es-CO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- Poder realizar compras con múltiples formas de pago.</a:t>
            </a:r>
            <a:br>
              <a:rPr lang="es-CO" sz="28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es-CO" sz="28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s-CO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- La aplicación móvil debe ser multiplataforma (Android, IOS).</a:t>
            </a:r>
            <a:br>
              <a:rPr lang="es-CO" sz="28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es-CO" sz="28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s-CO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- Permitir el registro del cliente con sus datos o con redes sociales (Gmail, Facebook) y mantener su sesión activa en el dispositivo.</a:t>
            </a:r>
            <a:br>
              <a:rPr lang="es-CO" sz="28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es-CO" sz="28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s-MX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- Gestionar devoluciones desde la app.</a:t>
            </a:r>
            <a:endParaRPr lang="es-CO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D0B0149-721F-4DED-95D9-AE1FD2B5C50A}"/>
              </a:ext>
            </a:extLst>
          </p:cNvPr>
          <p:cNvSpPr/>
          <p:nvPr/>
        </p:nvSpPr>
        <p:spPr>
          <a:xfrm>
            <a:off x="414670" y="2732567"/>
            <a:ext cx="2573079" cy="11057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Fuerzas</a:t>
            </a:r>
          </a:p>
        </p:txBody>
      </p:sp>
    </p:spTree>
    <p:extLst>
      <p:ext uri="{BB962C8B-B14F-4D97-AF65-F5344CB8AC3E}">
        <p14:creationId xmlns:p14="http://schemas.microsoft.com/office/powerpoint/2010/main" val="428888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21C39-7FEF-43A4-B76A-2B97FE76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0923" y="1514253"/>
            <a:ext cx="7315200" cy="3542414"/>
          </a:xfrm>
        </p:spPr>
        <p:txBody>
          <a:bodyPr>
            <a:noAutofit/>
          </a:bodyPr>
          <a:lstStyle/>
          <a:p>
            <a:r>
              <a:rPr lang="es-CO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-Proporcionar información del tracking del pedido y  las compras realizadas.</a:t>
            </a:r>
            <a:br>
              <a:rPr lang="es-CO" sz="28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es-CO" sz="28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s-CO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- Permitir crear listas de pedidos con otro usuario. </a:t>
            </a:r>
            <a:br>
              <a:rPr lang="es-CO" sz="28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es-CO" sz="28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s-CO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-Mantener la seguridad de la app y las políticas de </a:t>
            </a:r>
            <a:r>
              <a:rPr lang="es-CO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omnicanalidad</a:t>
            </a:r>
            <a:r>
              <a:rPr lang="es-CO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br>
              <a:rPr lang="es-CO" sz="28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es-CO" sz="28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s-CO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- Debe contar con alta disponibilidad.</a:t>
            </a:r>
            <a:endParaRPr lang="es-CO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D0B0149-721F-4DED-95D9-AE1FD2B5C50A}"/>
              </a:ext>
            </a:extLst>
          </p:cNvPr>
          <p:cNvSpPr/>
          <p:nvPr/>
        </p:nvSpPr>
        <p:spPr>
          <a:xfrm>
            <a:off x="414670" y="2732567"/>
            <a:ext cx="2573079" cy="11057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Fuerzas</a:t>
            </a:r>
          </a:p>
        </p:txBody>
      </p:sp>
    </p:spTree>
    <p:extLst>
      <p:ext uri="{BB962C8B-B14F-4D97-AF65-F5344CB8AC3E}">
        <p14:creationId xmlns:p14="http://schemas.microsoft.com/office/powerpoint/2010/main" val="291289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AA7504D5-EBFA-4E7A-81B3-6A880F87B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407298"/>
            <a:ext cx="2947482" cy="3498980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TIPO : THREE- TIER/ FAT MIDDLE</a:t>
            </a:r>
          </a:p>
          <a:p>
            <a:r>
              <a:rPr lang="en-US" sz="1600" dirty="0">
                <a:solidFill>
                  <a:srgbClr val="FFFFFF"/>
                </a:solidFill>
              </a:rPr>
              <a:t>PATRONES IDENTIFICADOS: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- </a:t>
            </a:r>
            <a:r>
              <a:rPr lang="en-US" sz="1400" dirty="0" err="1">
                <a:solidFill>
                  <a:srgbClr val="FFFFFF"/>
                </a:solidFill>
              </a:rPr>
              <a:t>Cliente</a:t>
            </a:r>
            <a:r>
              <a:rPr lang="en-US" sz="1400" dirty="0">
                <a:solidFill>
                  <a:srgbClr val="FFFFFF"/>
                </a:solidFill>
              </a:rPr>
              <a:t> - </a:t>
            </a:r>
            <a:r>
              <a:rPr lang="en-US" sz="1400" dirty="0" err="1">
                <a:solidFill>
                  <a:srgbClr val="FFFFFF"/>
                </a:solidFill>
              </a:rPr>
              <a:t>servidor</a:t>
            </a:r>
            <a:endParaRPr lang="en-US" sz="1400" dirty="0">
              <a:solidFill>
                <a:srgbClr val="FFFFFF"/>
              </a:solidFill>
            </a:endParaRP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- Dispatcher</a:t>
            </a:r>
          </a:p>
          <a:p>
            <a:r>
              <a:rPr lang="en-US" sz="1600" dirty="0">
                <a:solidFill>
                  <a:srgbClr val="FFFFFF"/>
                </a:solidFill>
              </a:rPr>
              <a:t>TIPO CLIENTE: FAT CLIENT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1ECD3D3-6567-4AAE-8265-7A5DEBBE6783}"/>
              </a:ext>
            </a:extLst>
          </p:cNvPr>
          <p:cNvSpPr/>
          <p:nvPr/>
        </p:nvSpPr>
        <p:spPr>
          <a:xfrm>
            <a:off x="440120" y="1301512"/>
            <a:ext cx="2573079" cy="11057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SOLUCIÓN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3E48438-8031-4F01-A461-7EAA8B7CD0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138"/>
          <a:stretch/>
        </p:blipFill>
        <p:spPr>
          <a:xfrm>
            <a:off x="3519373" y="770694"/>
            <a:ext cx="8200607" cy="531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54348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2270C8B7AB64740A3E5BA057ED6DDEC" ma:contentTypeVersion="2" ma:contentTypeDescription="Crear nuevo documento." ma:contentTypeScope="" ma:versionID="72e11692a1f28d7588498977652ff760">
  <xsd:schema xmlns:xsd="http://www.w3.org/2001/XMLSchema" xmlns:xs="http://www.w3.org/2001/XMLSchema" xmlns:p="http://schemas.microsoft.com/office/2006/metadata/properties" xmlns:ns2="38ed711a-4d59-451f-8877-5021052a67e0" targetNamespace="http://schemas.microsoft.com/office/2006/metadata/properties" ma:root="true" ma:fieldsID="463249fcf0d74cc5d1169175c0e17dea" ns2:_="">
    <xsd:import namespace="38ed711a-4d59-451f-8877-5021052a67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d711a-4d59-451f-8877-5021052a67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0BCB8B-3EE0-462C-8086-55537C7A46AB}"/>
</file>

<file path=customXml/itemProps2.xml><?xml version="1.0" encoding="utf-8"?>
<ds:datastoreItem xmlns:ds="http://schemas.openxmlformats.org/officeDocument/2006/customXml" ds:itemID="{26AB69CC-980A-4989-9EDC-5F3035AE82E9}"/>
</file>

<file path=customXml/itemProps3.xml><?xml version="1.0" encoding="utf-8"?>
<ds:datastoreItem xmlns:ds="http://schemas.openxmlformats.org/officeDocument/2006/customXml" ds:itemID="{B4E57ECD-1DB5-4656-8F08-689E3988370D}"/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87</Words>
  <Application>Microsoft Office PowerPoint</Application>
  <PresentationFormat>Panorámica</PresentationFormat>
  <Paragraphs>18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 Light</vt:lpstr>
      <vt:lpstr>Corbel</vt:lpstr>
      <vt:lpstr>Wingdings 2</vt:lpstr>
      <vt:lpstr>Marco</vt:lpstr>
      <vt:lpstr>Arquitectura app </vt:lpstr>
      <vt:lpstr>  Homecenter (Sodimac) es una empresa que opera en el retail, industria donde ha alcanzado una posición de liderazgo en el mercado del mejoramiento del hogar. Busca satisfacer al cliente a través de múltiples puntos de contacto y canales de venta que aseguran nuestro modelo de negocio Omnicanal (Tiendas, Internet y Teléfono). Su actividad se focaliza en desarrollar y proveer soluciones a los proyectos de remodelación y construcción de sus clientes, además de satisfacer las necesidades de mejoramiento y decoración de sus hogares, ofreciendo excelencia en el servicio, integridad en su trabajo y un fuerte compromiso con la comunidad.</vt:lpstr>
      <vt:lpstr>Se requiere mejorar la satisfacción en la  compra a través de un canal móvil, donde el cliente obtenga una  experiencia más rápida y eficiente.</vt:lpstr>
      <vt:lpstr>- Poder realizar compras con múltiples formas de pago.  - La aplicación móvil debe ser multiplataforma (Android, IOS).  - Permitir el registro del cliente con sus datos o con redes sociales (Gmail, Facebook) y mantener su sesión activa en el dispositivo.  - Gestionar devoluciones desde la app.</vt:lpstr>
      <vt:lpstr>-Proporcionar información del tracking del pedido y  las compras realizadas.  - Permitir crear listas de pedidos con otro usuario.   -Mantener la seguridad de la app y las políticas de omnicanalidad.  - Debe contar con alta disponibilidad.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Cliente Servidor  Sodimac – Proceso XXX</dc:title>
  <dc:creator>Jennifer Goyeneche Ramírez</dc:creator>
  <cp:lastModifiedBy>Manuel Alejandro Alcala Bustos</cp:lastModifiedBy>
  <cp:revision>23</cp:revision>
  <dcterms:created xsi:type="dcterms:W3CDTF">2019-07-29T18:53:01Z</dcterms:created>
  <dcterms:modified xsi:type="dcterms:W3CDTF">2019-07-31T22:39:24Z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0x01010012270C8B7AB64740A3E5BA057ED6DDEC</vt:lpwstr>
  </property>
</Properties>
</file>