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3"/>
  </p:notesMasterIdLst>
  <p:sldIdLst>
    <p:sldId id="256" r:id="rId2"/>
    <p:sldId id="286" r:id="rId3"/>
    <p:sldId id="313" r:id="rId4"/>
    <p:sldId id="324" r:id="rId5"/>
    <p:sldId id="319" r:id="rId6"/>
    <p:sldId id="266" r:id="rId7"/>
    <p:sldId id="267" r:id="rId8"/>
    <p:sldId id="268" r:id="rId9"/>
    <p:sldId id="323" r:id="rId10"/>
    <p:sldId id="270" r:id="rId11"/>
    <p:sldId id="271" r:id="rId12"/>
    <p:sldId id="272" r:id="rId13"/>
    <p:sldId id="273" r:id="rId14"/>
    <p:sldId id="274" r:id="rId15"/>
    <p:sldId id="278" r:id="rId16"/>
    <p:sldId id="279" r:id="rId17"/>
    <p:sldId id="280" r:id="rId18"/>
    <p:sldId id="281" r:id="rId19"/>
    <p:sldId id="282" r:id="rId20"/>
    <p:sldId id="283" r:id="rId21"/>
    <p:sldId id="284" r:id="rId22"/>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86391" autoAdjust="0"/>
  </p:normalViewPr>
  <p:slideViewPr>
    <p:cSldViewPr>
      <p:cViewPr varScale="1">
        <p:scale>
          <a:sx n="95" d="100"/>
          <a:sy n="95" d="100"/>
        </p:scale>
        <p:origin x="112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39B0F9-B4C6-4A46-8052-E73CAFDBA500}" type="doc">
      <dgm:prSet loTypeId="urn:microsoft.com/office/officeart/2005/8/layout/default" loCatId="list" qsTypeId="urn:microsoft.com/office/officeart/2005/8/quickstyle/simple2" qsCatId="simple" csTypeId="urn:microsoft.com/office/officeart/2005/8/colors/accent1_2" csCatId="accent1" phldr="1"/>
      <dgm:spPr/>
      <dgm:t>
        <a:bodyPr/>
        <a:lstStyle/>
        <a:p>
          <a:endParaRPr lang="es-CO"/>
        </a:p>
      </dgm:t>
    </dgm:pt>
    <dgm:pt modelId="{918F1623-2951-4FF9-ADFF-5930B53C2214}">
      <dgm:prSet phldrT="[Texto]" custT="1"/>
      <dgm:spPr>
        <a:solidFill>
          <a:schemeClr val="accent1">
            <a:lumMod val="40000"/>
            <a:lumOff val="60000"/>
          </a:schemeClr>
        </a:solidFill>
      </dgm:spPr>
      <dgm:t>
        <a:bodyPr/>
        <a:lstStyle/>
        <a:p>
          <a:r>
            <a:rPr lang="es-CO" sz="1100" b="1" dirty="0">
              <a:solidFill>
                <a:srgbClr val="002060"/>
              </a:solidFill>
            </a:rPr>
            <a:t>INTEGRACION</a:t>
          </a:r>
        </a:p>
      </dgm:t>
    </dgm:pt>
    <dgm:pt modelId="{61540908-8E88-40C7-B928-50082714598E}" type="parTrans" cxnId="{74C2C34C-B9CD-485E-A51F-A2A8D66EA4A4}">
      <dgm:prSet/>
      <dgm:spPr/>
      <dgm:t>
        <a:bodyPr/>
        <a:lstStyle/>
        <a:p>
          <a:endParaRPr lang="es-CO" sz="1100" b="1">
            <a:solidFill>
              <a:srgbClr val="002060"/>
            </a:solidFill>
          </a:endParaRPr>
        </a:p>
      </dgm:t>
    </dgm:pt>
    <dgm:pt modelId="{193894ED-65E9-465A-8187-457A3E16630C}" type="sibTrans" cxnId="{74C2C34C-B9CD-485E-A51F-A2A8D66EA4A4}">
      <dgm:prSet/>
      <dgm:spPr/>
      <dgm:t>
        <a:bodyPr/>
        <a:lstStyle/>
        <a:p>
          <a:endParaRPr lang="es-CO" sz="1100" b="1">
            <a:solidFill>
              <a:srgbClr val="002060"/>
            </a:solidFill>
          </a:endParaRPr>
        </a:p>
      </dgm:t>
    </dgm:pt>
    <dgm:pt modelId="{96B6EAE2-6E91-4CBF-80D8-122978726EEC}">
      <dgm:prSet phldrT="[Texto]" custT="1"/>
      <dgm:spPr>
        <a:solidFill>
          <a:schemeClr val="accent3">
            <a:lumMod val="20000"/>
            <a:lumOff val="80000"/>
          </a:schemeClr>
        </a:solidFill>
      </dgm:spPr>
      <dgm:t>
        <a:bodyPr/>
        <a:lstStyle/>
        <a:p>
          <a:r>
            <a:rPr lang="es-CO" sz="1100" b="1" dirty="0">
              <a:solidFill>
                <a:srgbClr val="002060"/>
              </a:solidFill>
            </a:rPr>
            <a:t>ALCANCE</a:t>
          </a:r>
        </a:p>
      </dgm:t>
    </dgm:pt>
    <dgm:pt modelId="{7EBC7C3D-E22C-46DF-B7F2-405FC0E988FD}" type="parTrans" cxnId="{4C2CFA11-BBDB-49EF-870B-D92DAA166E6C}">
      <dgm:prSet/>
      <dgm:spPr/>
      <dgm:t>
        <a:bodyPr/>
        <a:lstStyle/>
        <a:p>
          <a:endParaRPr lang="es-CO" sz="1100" b="1">
            <a:solidFill>
              <a:srgbClr val="002060"/>
            </a:solidFill>
          </a:endParaRPr>
        </a:p>
      </dgm:t>
    </dgm:pt>
    <dgm:pt modelId="{AB23FC3A-374E-447C-A492-6F000E8C424F}" type="sibTrans" cxnId="{4C2CFA11-BBDB-49EF-870B-D92DAA166E6C}">
      <dgm:prSet/>
      <dgm:spPr/>
      <dgm:t>
        <a:bodyPr/>
        <a:lstStyle/>
        <a:p>
          <a:endParaRPr lang="es-CO" sz="1100" b="1">
            <a:solidFill>
              <a:srgbClr val="002060"/>
            </a:solidFill>
          </a:endParaRPr>
        </a:p>
      </dgm:t>
    </dgm:pt>
    <dgm:pt modelId="{E478AA71-16E2-4753-AEC2-AE2C920104DB}">
      <dgm:prSet phldrT="[Texto]" custT="1"/>
      <dgm:spPr>
        <a:solidFill>
          <a:schemeClr val="accent3"/>
        </a:solidFill>
      </dgm:spPr>
      <dgm:t>
        <a:bodyPr/>
        <a:lstStyle/>
        <a:p>
          <a:r>
            <a:rPr lang="es-CO" sz="1100" b="1" dirty="0">
              <a:solidFill>
                <a:srgbClr val="002060"/>
              </a:solidFill>
            </a:rPr>
            <a:t>RECURSOS HUMANOS</a:t>
          </a:r>
        </a:p>
      </dgm:t>
    </dgm:pt>
    <dgm:pt modelId="{90D33984-6CA5-48EC-ABD3-8EA2553B9905}" type="parTrans" cxnId="{6B0BA142-DB38-49A8-B1DB-3299A3A7BF05}">
      <dgm:prSet/>
      <dgm:spPr/>
      <dgm:t>
        <a:bodyPr/>
        <a:lstStyle/>
        <a:p>
          <a:endParaRPr lang="es-CO" sz="1100" b="1">
            <a:solidFill>
              <a:srgbClr val="002060"/>
            </a:solidFill>
          </a:endParaRPr>
        </a:p>
      </dgm:t>
    </dgm:pt>
    <dgm:pt modelId="{672F6A64-358E-4E89-8322-80BAAE9C7B66}" type="sibTrans" cxnId="{6B0BA142-DB38-49A8-B1DB-3299A3A7BF05}">
      <dgm:prSet/>
      <dgm:spPr/>
      <dgm:t>
        <a:bodyPr/>
        <a:lstStyle/>
        <a:p>
          <a:endParaRPr lang="es-CO" sz="1100" b="1">
            <a:solidFill>
              <a:srgbClr val="002060"/>
            </a:solidFill>
          </a:endParaRPr>
        </a:p>
      </dgm:t>
    </dgm:pt>
    <dgm:pt modelId="{93CDC53B-00CD-4E34-A3C5-DF97F715E3FD}">
      <dgm:prSet phldrT="[Texto]" custT="1"/>
      <dgm:spPr>
        <a:solidFill>
          <a:srgbClr val="92D050"/>
        </a:solidFill>
      </dgm:spPr>
      <dgm:t>
        <a:bodyPr/>
        <a:lstStyle/>
        <a:p>
          <a:r>
            <a:rPr lang="es-CO" sz="1100" b="1" dirty="0">
              <a:solidFill>
                <a:srgbClr val="002060"/>
              </a:solidFill>
            </a:rPr>
            <a:t>RIESGOS</a:t>
          </a:r>
        </a:p>
      </dgm:t>
    </dgm:pt>
    <dgm:pt modelId="{1D9DEEDC-B1C2-4FE5-B6AF-A61484C938C5}" type="parTrans" cxnId="{E0A2362E-FC34-410A-9E9A-33F99032B65C}">
      <dgm:prSet/>
      <dgm:spPr/>
      <dgm:t>
        <a:bodyPr/>
        <a:lstStyle/>
        <a:p>
          <a:endParaRPr lang="es-CO" sz="1100" b="1">
            <a:solidFill>
              <a:srgbClr val="002060"/>
            </a:solidFill>
          </a:endParaRPr>
        </a:p>
      </dgm:t>
    </dgm:pt>
    <dgm:pt modelId="{E780565B-C2C9-46C7-84D9-C3AC8DF7FD2F}" type="sibTrans" cxnId="{E0A2362E-FC34-410A-9E9A-33F99032B65C}">
      <dgm:prSet/>
      <dgm:spPr/>
      <dgm:t>
        <a:bodyPr/>
        <a:lstStyle/>
        <a:p>
          <a:endParaRPr lang="es-CO" sz="1100" b="1">
            <a:solidFill>
              <a:srgbClr val="002060"/>
            </a:solidFill>
          </a:endParaRPr>
        </a:p>
      </dgm:t>
    </dgm:pt>
    <dgm:pt modelId="{9FE74DC7-3D1B-41AA-B1F1-08FD79E6F7B0}">
      <dgm:prSet phldrT="[Texto]" custT="1"/>
      <dgm:spPr>
        <a:solidFill>
          <a:schemeClr val="accent3">
            <a:lumMod val="20000"/>
            <a:lumOff val="80000"/>
          </a:schemeClr>
        </a:solidFill>
      </dgm:spPr>
      <dgm:t>
        <a:bodyPr/>
        <a:lstStyle/>
        <a:p>
          <a:r>
            <a:rPr lang="es-CO" sz="1100" b="1" dirty="0">
              <a:solidFill>
                <a:srgbClr val="002060"/>
              </a:solidFill>
            </a:rPr>
            <a:t>ADQUISICIONES</a:t>
          </a:r>
        </a:p>
      </dgm:t>
    </dgm:pt>
    <dgm:pt modelId="{CDAF0152-0BBD-4D5B-A3CE-54BA35D1219F}" type="parTrans" cxnId="{8C2448D9-0B90-4D97-9118-878290A8F841}">
      <dgm:prSet/>
      <dgm:spPr/>
      <dgm:t>
        <a:bodyPr/>
        <a:lstStyle/>
        <a:p>
          <a:endParaRPr lang="es-CO" sz="1100" b="1">
            <a:solidFill>
              <a:srgbClr val="002060"/>
            </a:solidFill>
          </a:endParaRPr>
        </a:p>
      </dgm:t>
    </dgm:pt>
    <dgm:pt modelId="{267E6AD5-2EC8-47C3-92F1-61BB61CDD543}" type="sibTrans" cxnId="{8C2448D9-0B90-4D97-9118-878290A8F841}">
      <dgm:prSet/>
      <dgm:spPr/>
      <dgm:t>
        <a:bodyPr/>
        <a:lstStyle/>
        <a:p>
          <a:endParaRPr lang="es-CO" sz="1100" b="1">
            <a:solidFill>
              <a:srgbClr val="002060"/>
            </a:solidFill>
          </a:endParaRPr>
        </a:p>
      </dgm:t>
    </dgm:pt>
    <dgm:pt modelId="{25ECB13C-045A-490A-8D82-47CEAF8A539B}">
      <dgm:prSet phldrT="[Texto]" custT="1"/>
      <dgm:spPr>
        <a:solidFill>
          <a:srgbClr val="92D050"/>
        </a:solidFill>
      </dgm:spPr>
      <dgm:t>
        <a:bodyPr/>
        <a:lstStyle/>
        <a:p>
          <a:r>
            <a:rPr lang="es-CO" sz="1100" b="1" dirty="0">
              <a:solidFill>
                <a:srgbClr val="002060"/>
              </a:solidFill>
            </a:rPr>
            <a:t>TIEMPO</a:t>
          </a:r>
        </a:p>
      </dgm:t>
    </dgm:pt>
    <dgm:pt modelId="{CB8313FC-8EA6-4583-AA20-4025C9C86ED2}" type="parTrans" cxnId="{0E905AF2-2555-4BA2-9985-8655B7BFEA81}">
      <dgm:prSet/>
      <dgm:spPr/>
      <dgm:t>
        <a:bodyPr/>
        <a:lstStyle/>
        <a:p>
          <a:endParaRPr lang="es-CO" sz="1100" b="1">
            <a:solidFill>
              <a:srgbClr val="002060"/>
            </a:solidFill>
          </a:endParaRPr>
        </a:p>
      </dgm:t>
    </dgm:pt>
    <dgm:pt modelId="{4AA1F8F0-4F63-4AE1-A671-B0054D96452C}" type="sibTrans" cxnId="{0E905AF2-2555-4BA2-9985-8655B7BFEA81}">
      <dgm:prSet/>
      <dgm:spPr/>
      <dgm:t>
        <a:bodyPr/>
        <a:lstStyle/>
        <a:p>
          <a:endParaRPr lang="es-CO" sz="1100" b="1">
            <a:solidFill>
              <a:srgbClr val="002060"/>
            </a:solidFill>
          </a:endParaRPr>
        </a:p>
      </dgm:t>
    </dgm:pt>
    <dgm:pt modelId="{6529CB2D-415B-4707-AB23-56FFE1A3D0E1}">
      <dgm:prSet phldrT="[Texto]" custT="1"/>
      <dgm:spPr>
        <a:solidFill>
          <a:schemeClr val="accent3"/>
        </a:solidFill>
      </dgm:spPr>
      <dgm:t>
        <a:bodyPr/>
        <a:lstStyle/>
        <a:p>
          <a:r>
            <a:rPr lang="es-CO" sz="1100" b="1" dirty="0">
              <a:solidFill>
                <a:srgbClr val="002060"/>
              </a:solidFill>
            </a:rPr>
            <a:t>COSTOS</a:t>
          </a:r>
        </a:p>
      </dgm:t>
    </dgm:pt>
    <dgm:pt modelId="{D59FADA4-9429-43A7-A874-22A18A7CE9D1}" type="parTrans" cxnId="{E4BBAB23-5F9E-43D1-B077-26C354012DE8}">
      <dgm:prSet/>
      <dgm:spPr/>
      <dgm:t>
        <a:bodyPr/>
        <a:lstStyle/>
        <a:p>
          <a:endParaRPr lang="es-CO" sz="1100" b="1">
            <a:solidFill>
              <a:srgbClr val="002060"/>
            </a:solidFill>
          </a:endParaRPr>
        </a:p>
      </dgm:t>
    </dgm:pt>
    <dgm:pt modelId="{067AFF29-1F92-4A0C-90AF-DDF59D73C802}" type="sibTrans" cxnId="{E4BBAB23-5F9E-43D1-B077-26C354012DE8}">
      <dgm:prSet/>
      <dgm:spPr/>
      <dgm:t>
        <a:bodyPr/>
        <a:lstStyle/>
        <a:p>
          <a:endParaRPr lang="es-CO" sz="1100" b="1">
            <a:solidFill>
              <a:srgbClr val="002060"/>
            </a:solidFill>
          </a:endParaRPr>
        </a:p>
      </dgm:t>
    </dgm:pt>
    <dgm:pt modelId="{ECB97A62-5CF2-41C7-940B-5F20552F23A0}">
      <dgm:prSet phldrT="[Texto]" custT="1"/>
      <dgm:spPr>
        <a:solidFill>
          <a:schemeClr val="accent5">
            <a:lumMod val="60000"/>
            <a:lumOff val="40000"/>
          </a:schemeClr>
        </a:solidFill>
      </dgm:spPr>
      <dgm:t>
        <a:bodyPr/>
        <a:lstStyle/>
        <a:p>
          <a:r>
            <a:rPr lang="es-CO" sz="1100" b="1" dirty="0">
              <a:solidFill>
                <a:srgbClr val="002060"/>
              </a:solidFill>
            </a:rPr>
            <a:t>CALIDAD</a:t>
          </a:r>
        </a:p>
      </dgm:t>
    </dgm:pt>
    <dgm:pt modelId="{39961AB0-6F17-42D2-80E5-480DD047B8FE}" type="parTrans" cxnId="{E94F088D-2B5B-478E-AF4C-CF7300FE7F59}">
      <dgm:prSet/>
      <dgm:spPr/>
      <dgm:t>
        <a:bodyPr/>
        <a:lstStyle/>
        <a:p>
          <a:endParaRPr lang="es-CO" sz="1100" b="1">
            <a:solidFill>
              <a:srgbClr val="002060"/>
            </a:solidFill>
          </a:endParaRPr>
        </a:p>
      </dgm:t>
    </dgm:pt>
    <dgm:pt modelId="{4397B2D5-93B7-4888-8FAE-2F3488F93E86}" type="sibTrans" cxnId="{E94F088D-2B5B-478E-AF4C-CF7300FE7F59}">
      <dgm:prSet/>
      <dgm:spPr/>
      <dgm:t>
        <a:bodyPr/>
        <a:lstStyle/>
        <a:p>
          <a:endParaRPr lang="es-CO" sz="1100" b="1">
            <a:solidFill>
              <a:srgbClr val="002060"/>
            </a:solidFill>
          </a:endParaRPr>
        </a:p>
      </dgm:t>
    </dgm:pt>
    <dgm:pt modelId="{F269EEF4-5DE4-42F4-B12B-DDA91CA3A147}">
      <dgm:prSet phldrT="[Texto]" custT="1"/>
      <dgm:spPr>
        <a:solidFill>
          <a:schemeClr val="accent1">
            <a:lumMod val="40000"/>
            <a:lumOff val="60000"/>
          </a:schemeClr>
        </a:solidFill>
      </dgm:spPr>
      <dgm:t>
        <a:bodyPr/>
        <a:lstStyle/>
        <a:p>
          <a:r>
            <a:rPr lang="es-CO" sz="1050" b="1" dirty="0">
              <a:solidFill>
                <a:srgbClr val="002060"/>
              </a:solidFill>
            </a:rPr>
            <a:t>COMUNICACIONES</a:t>
          </a:r>
        </a:p>
      </dgm:t>
    </dgm:pt>
    <dgm:pt modelId="{FE933C12-D31A-48CF-883D-5FCE52635A55}" type="parTrans" cxnId="{142674D4-DCA0-481D-9478-A43765ACA66C}">
      <dgm:prSet/>
      <dgm:spPr/>
      <dgm:t>
        <a:bodyPr/>
        <a:lstStyle/>
        <a:p>
          <a:endParaRPr lang="es-CO" sz="1100" b="1">
            <a:solidFill>
              <a:srgbClr val="002060"/>
            </a:solidFill>
          </a:endParaRPr>
        </a:p>
      </dgm:t>
    </dgm:pt>
    <dgm:pt modelId="{7E69391D-18B4-49EB-AD8D-63897F72DD8C}" type="sibTrans" cxnId="{142674D4-DCA0-481D-9478-A43765ACA66C}">
      <dgm:prSet/>
      <dgm:spPr/>
      <dgm:t>
        <a:bodyPr/>
        <a:lstStyle/>
        <a:p>
          <a:endParaRPr lang="es-CO" sz="1100" b="1">
            <a:solidFill>
              <a:srgbClr val="002060"/>
            </a:solidFill>
          </a:endParaRPr>
        </a:p>
      </dgm:t>
    </dgm:pt>
    <dgm:pt modelId="{F2D4629B-C463-4BF5-83AF-FC639D53EE3C}">
      <dgm:prSet phldrT="[Texto]" custT="1"/>
      <dgm:spPr>
        <a:solidFill>
          <a:schemeClr val="accent5">
            <a:lumMod val="60000"/>
            <a:lumOff val="40000"/>
          </a:schemeClr>
        </a:solidFill>
      </dgm:spPr>
      <dgm:t>
        <a:bodyPr/>
        <a:lstStyle/>
        <a:p>
          <a:r>
            <a:rPr lang="es-CO" sz="1100" b="1" dirty="0">
              <a:solidFill>
                <a:srgbClr val="002060"/>
              </a:solidFill>
            </a:rPr>
            <a:t>STAKEHOLDERS</a:t>
          </a:r>
        </a:p>
      </dgm:t>
    </dgm:pt>
    <dgm:pt modelId="{11783651-A823-4FA0-A198-88D89D484DDE}" type="parTrans" cxnId="{C6D3C01C-A609-4E7B-800F-03C05C18A237}">
      <dgm:prSet/>
      <dgm:spPr/>
      <dgm:t>
        <a:bodyPr/>
        <a:lstStyle/>
        <a:p>
          <a:endParaRPr lang="es-CO" sz="1100" b="1">
            <a:solidFill>
              <a:srgbClr val="002060"/>
            </a:solidFill>
          </a:endParaRPr>
        </a:p>
      </dgm:t>
    </dgm:pt>
    <dgm:pt modelId="{09DD8E5C-0E2A-4C58-95D4-32E5E6C2938C}" type="sibTrans" cxnId="{C6D3C01C-A609-4E7B-800F-03C05C18A237}">
      <dgm:prSet/>
      <dgm:spPr/>
      <dgm:t>
        <a:bodyPr/>
        <a:lstStyle/>
        <a:p>
          <a:endParaRPr lang="es-CO" sz="1100" b="1">
            <a:solidFill>
              <a:srgbClr val="002060"/>
            </a:solidFill>
          </a:endParaRPr>
        </a:p>
      </dgm:t>
    </dgm:pt>
    <dgm:pt modelId="{78BA60DF-8A14-4C70-B9D0-CB28AE000746}" type="pres">
      <dgm:prSet presAssocID="{6939B0F9-B4C6-4A46-8052-E73CAFDBA500}" presName="diagram" presStyleCnt="0">
        <dgm:presLayoutVars>
          <dgm:dir/>
          <dgm:resizeHandles val="exact"/>
        </dgm:presLayoutVars>
      </dgm:prSet>
      <dgm:spPr/>
    </dgm:pt>
    <dgm:pt modelId="{D485DE42-DF16-4014-AAC7-47FEB9CF9562}" type="pres">
      <dgm:prSet presAssocID="{918F1623-2951-4FF9-ADFF-5930B53C2214}" presName="node" presStyleLbl="node1" presStyleIdx="0" presStyleCnt="10" custScaleX="110000">
        <dgm:presLayoutVars>
          <dgm:bulletEnabled val="1"/>
        </dgm:presLayoutVars>
      </dgm:prSet>
      <dgm:spPr/>
    </dgm:pt>
    <dgm:pt modelId="{DCABF4EA-8EFE-4987-B5BB-63B35B61618E}" type="pres">
      <dgm:prSet presAssocID="{193894ED-65E9-465A-8187-457A3E16630C}" presName="sibTrans" presStyleCnt="0"/>
      <dgm:spPr/>
    </dgm:pt>
    <dgm:pt modelId="{D385A6E7-9652-4782-983F-D10234BFF252}" type="pres">
      <dgm:prSet presAssocID="{96B6EAE2-6E91-4CBF-80D8-122978726EEC}" presName="node" presStyleLbl="node1" presStyleIdx="1" presStyleCnt="10">
        <dgm:presLayoutVars>
          <dgm:bulletEnabled val="1"/>
        </dgm:presLayoutVars>
      </dgm:prSet>
      <dgm:spPr/>
    </dgm:pt>
    <dgm:pt modelId="{EB6280A2-502F-4912-93A5-E452639D6075}" type="pres">
      <dgm:prSet presAssocID="{AB23FC3A-374E-447C-A492-6F000E8C424F}" presName="sibTrans" presStyleCnt="0"/>
      <dgm:spPr/>
    </dgm:pt>
    <dgm:pt modelId="{60BBBDE4-B844-4A6E-9C78-DAA9905AEA3C}" type="pres">
      <dgm:prSet presAssocID="{25ECB13C-045A-490A-8D82-47CEAF8A539B}" presName="node" presStyleLbl="node1" presStyleIdx="2" presStyleCnt="10">
        <dgm:presLayoutVars>
          <dgm:bulletEnabled val="1"/>
        </dgm:presLayoutVars>
      </dgm:prSet>
      <dgm:spPr/>
    </dgm:pt>
    <dgm:pt modelId="{C233D9D7-6BD8-46BA-B0A4-C74A663EB463}" type="pres">
      <dgm:prSet presAssocID="{4AA1F8F0-4F63-4AE1-A671-B0054D96452C}" presName="sibTrans" presStyleCnt="0"/>
      <dgm:spPr/>
    </dgm:pt>
    <dgm:pt modelId="{7C05DADB-D6FF-40D7-911E-20B93D5943DE}" type="pres">
      <dgm:prSet presAssocID="{6529CB2D-415B-4707-AB23-56FFE1A3D0E1}" presName="node" presStyleLbl="node1" presStyleIdx="3" presStyleCnt="10">
        <dgm:presLayoutVars>
          <dgm:bulletEnabled val="1"/>
        </dgm:presLayoutVars>
      </dgm:prSet>
      <dgm:spPr/>
    </dgm:pt>
    <dgm:pt modelId="{15634199-41A8-49D3-8171-B71BE2BF2179}" type="pres">
      <dgm:prSet presAssocID="{067AFF29-1F92-4A0C-90AF-DDF59D73C802}" presName="sibTrans" presStyleCnt="0"/>
      <dgm:spPr/>
    </dgm:pt>
    <dgm:pt modelId="{B0870BE4-1CD9-4E50-8D42-FA5F80E1606B}" type="pres">
      <dgm:prSet presAssocID="{ECB97A62-5CF2-41C7-940B-5F20552F23A0}" presName="node" presStyleLbl="node1" presStyleIdx="4" presStyleCnt="10">
        <dgm:presLayoutVars>
          <dgm:bulletEnabled val="1"/>
        </dgm:presLayoutVars>
      </dgm:prSet>
      <dgm:spPr/>
    </dgm:pt>
    <dgm:pt modelId="{07219634-5EE0-4448-AECA-AF9ADCA76742}" type="pres">
      <dgm:prSet presAssocID="{4397B2D5-93B7-4888-8FAE-2F3488F93E86}" presName="sibTrans" presStyleCnt="0"/>
      <dgm:spPr/>
    </dgm:pt>
    <dgm:pt modelId="{99C42FA5-2742-49F8-97BB-BE69601F05F9}" type="pres">
      <dgm:prSet presAssocID="{E478AA71-16E2-4753-AEC2-AE2C920104DB}" presName="node" presStyleLbl="node1" presStyleIdx="5" presStyleCnt="10">
        <dgm:presLayoutVars>
          <dgm:bulletEnabled val="1"/>
        </dgm:presLayoutVars>
      </dgm:prSet>
      <dgm:spPr/>
    </dgm:pt>
    <dgm:pt modelId="{3AEB5EEB-9764-4524-A318-94FB2DB29535}" type="pres">
      <dgm:prSet presAssocID="{672F6A64-358E-4E89-8322-80BAAE9C7B66}" presName="sibTrans" presStyleCnt="0"/>
      <dgm:spPr/>
    </dgm:pt>
    <dgm:pt modelId="{9BED725B-C06D-4BCF-AAC7-29B5452F1F2C}" type="pres">
      <dgm:prSet presAssocID="{F269EEF4-5DE4-42F4-B12B-DDA91CA3A147}" presName="node" presStyleLbl="node1" presStyleIdx="6" presStyleCnt="10" custLinFactNeighborX="7479" custLinFactNeighborY="0">
        <dgm:presLayoutVars>
          <dgm:bulletEnabled val="1"/>
        </dgm:presLayoutVars>
      </dgm:prSet>
      <dgm:spPr/>
    </dgm:pt>
    <dgm:pt modelId="{1A3F7300-40F3-4BD9-9C3F-34362235828B}" type="pres">
      <dgm:prSet presAssocID="{7E69391D-18B4-49EB-AD8D-63897F72DD8C}" presName="sibTrans" presStyleCnt="0"/>
      <dgm:spPr/>
    </dgm:pt>
    <dgm:pt modelId="{84EDBDD2-384B-4338-8329-7316BABB7487}" type="pres">
      <dgm:prSet presAssocID="{F2D4629B-C463-4BF5-83AF-FC639D53EE3C}" presName="node" presStyleLbl="node1" presStyleIdx="7" presStyleCnt="10" custLinFactNeighborX="8054" custLinFactNeighborY="0">
        <dgm:presLayoutVars>
          <dgm:bulletEnabled val="1"/>
        </dgm:presLayoutVars>
      </dgm:prSet>
      <dgm:spPr/>
    </dgm:pt>
    <dgm:pt modelId="{5C0D6E0E-B980-4B1F-82DA-6EDB93166DDA}" type="pres">
      <dgm:prSet presAssocID="{09DD8E5C-0E2A-4C58-95D4-32E5E6C2938C}" presName="sibTrans" presStyleCnt="0"/>
      <dgm:spPr/>
    </dgm:pt>
    <dgm:pt modelId="{07E4AA05-47CA-4C63-98E5-7A0919173F3A}" type="pres">
      <dgm:prSet presAssocID="{93CDC53B-00CD-4E34-A3C5-DF97F715E3FD}" presName="node" presStyleLbl="node1" presStyleIdx="8" presStyleCnt="10">
        <dgm:presLayoutVars>
          <dgm:bulletEnabled val="1"/>
        </dgm:presLayoutVars>
      </dgm:prSet>
      <dgm:spPr/>
    </dgm:pt>
    <dgm:pt modelId="{2018BBF1-D5F9-4C28-A6BC-BA4C3C1B2C67}" type="pres">
      <dgm:prSet presAssocID="{E780565B-C2C9-46C7-84D9-C3AC8DF7FD2F}" presName="sibTrans" presStyleCnt="0"/>
      <dgm:spPr/>
    </dgm:pt>
    <dgm:pt modelId="{E5226131-B09A-418F-BE66-44D14CF8D255}" type="pres">
      <dgm:prSet presAssocID="{9FE74DC7-3D1B-41AA-B1F1-08FD79E6F7B0}" presName="node" presStyleLbl="node1" presStyleIdx="9" presStyleCnt="10">
        <dgm:presLayoutVars>
          <dgm:bulletEnabled val="1"/>
        </dgm:presLayoutVars>
      </dgm:prSet>
      <dgm:spPr/>
    </dgm:pt>
  </dgm:ptLst>
  <dgm:cxnLst>
    <dgm:cxn modelId="{4C2CFA11-BBDB-49EF-870B-D92DAA166E6C}" srcId="{6939B0F9-B4C6-4A46-8052-E73CAFDBA500}" destId="{96B6EAE2-6E91-4CBF-80D8-122978726EEC}" srcOrd="1" destOrd="0" parTransId="{7EBC7C3D-E22C-46DF-B7F2-405FC0E988FD}" sibTransId="{AB23FC3A-374E-447C-A492-6F000E8C424F}"/>
    <dgm:cxn modelId="{C6D3C01C-A609-4E7B-800F-03C05C18A237}" srcId="{6939B0F9-B4C6-4A46-8052-E73CAFDBA500}" destId="{F2D4629B-C463-4BF5-83AF-FC639D53EE3C}" srcOrd="7" destOrd="0" parTransId="{11783651-A823-4FA0-A198-88D89D484DDE}" sibTransId="{09DD8E5C-0E2A-4C58-95D4-32E5E6C2938C}"/>
    <dgm:cxn modelId="{4736771D-1E60-443F-9872-2C6B001E25A8}" type="presOf" srcId="{E478AA71-16E2-4753-AEC2-AE2C920104DB}" destId="{99C42FA5-2742-49F8-97BB-BE69601F05F9}" srcOrd="0" destOrd="0" presId="urn:microsoft.com/office/officeart/2005/8/layout/default"/>
    <dgm:cxn modelId="{E4BBAB23-5F9E-43D1-B077-26C354012DE8}" srcId="{6939B0F9-B4C6-4A46-8052-E73CAFDBA500}" destId="{6529CB2D-415B-4707-AB23-56FFE1A3D0E1}" srcOrd="3" destOrd="0" parTransId="{D59FADA4-9429-43A7-A874-22A18A7CE9D1}" sibTransId="{067AFF29-1F92-4A0C-90AF-DDF59D73C802}"/>
    <dgm:cxn modelId="{E0A2362E-FC34-410A-9E9A-33F99032B65C}" srcId="{6939B0F9-B4C6-4A46-8052-E73CAFDBA500}" destId="{93CDC53B-00CD-4E34-A3C5-DF97F715E3FD}" srcOrd="8" destOrd="0" parTransId="{1D9DEEDC-B1C2-4FE5-B6AF-A61484C938C5}" sibTransId="{E780565B-C2C9-46C7-84D9-C3AC8DF7FD2F}"/>
    <dgm:cxn modelId="{FE4B843E-FA27-49F1-B56B-8521293FCAB2}" type="presOf" srcId="{6939B0F9-B4C6-4A46-8052-E73CAFDBA500}" destId="{78BA60DF-8A14-4C70-B9D0-CB28AE000746}" srcOrd="0" destOrd="0" presId="urn:microsoft.com/office/officeart/2005/8/layout/default"/>
    <dgm:cxn modelId="{4AA8FC5B-9686-445C-B15D-B618381443EA}" type="presOf" srcId="{6529CB2D-415B-4707-AB23-56FFE1A3D0E1}" destId="{7C05DADB-D6FF-40D7-911E-20B93D5943DE}" srcOrd="0" destOrd="0" presId="urn:microsoft.com/office/officeart/2005/8/layout/default"/>
    <dgm:cxn modelId="{6B0BA142-DB38-49A8-B1DB-3299A3A7BF05}" srcId="{6939B0F9-B4C6-4A46-8052-E73CAFDBA500}" destId="{E478AA71-16E2-4753-AEC2-AE2C920104DB}" srcOrd="5" destOrd="0" parTransId="{90D33984-6CA5-48EC-ABD3-8EA2553B9905}" sibTransId="{672F6A64-358E-4E89-8322-80BAAE9C7B66}"/>
    <dgm:cxn modelId="{DA287D47-3101-4D77-B511-7C35158A57B6}" type="presOf" srcId="{F2D4629B-C463-4BF5-83AF-FC639D53EE3C}" destId="{84EDBDD2-384B-4338-8329-7316BABB7487}" srcOrd="0" destOrd="0" presId="urn:microsoft.com/office/officeart/2005/8/layout/default"/>
    <dgm:cxn modelId="{74C2C34C-B9CD-485E-A51F-A2A8D66EA4A4}" srcId="{6939B0F9-B4C6-4A46-8052-E73CAFDBA500}" destId="{918F1623-2951-4FF9-ADFF-5930B53C2214}" srcOrd="0" destOrd="0" parTransId="{61540908-8E88-40C7-B928-50082714598E}" sibTransId="{193894ED-65E9-465A-8187-457A3E16630C}"/>
    <dgm:cxn modelId="{ADE58553-147A-4B40-83F9-D4EB4A069267}" type="presOf" srcId="{93CDC53B-00CD-4E34-A3C5-DF97F715E3FD}" destId="{07E4AA05-47CA-4C63-98E5-7A0919173F3A}" srcOrd="0" destOrd="0" presId="urn:microsoft.com/office/officeart/2005/8/layout/default"/>
    <dgm:cxn modelId="{07303659-DEAA-41D2-A32E-94485DCE0F5C}" type="presOf" srcId="{25ECB13C-045A-490A-8D82-47CEAF8A539B}" destId="{60BBBDE4-B844-4A6E-9C78-DAA9905AEA3C}" srcOrd="0" destOrd="0" presId="urn:microsoft.com/office/officeart/2005/8/layout/default"/>
    <dgm:cxn modelId="{36216181-37CE-436F-984C-8121CE4CD614}" type="presOf" srcId="{96B6EAE2-6E91-4CBF-80D8-122978726EEC}" destId="{D385A6E7-9652-4782-983F-D10234BFF252}" srcOrd="0" destOrd="0" presId="urn:microsoft.com/office/officeart/2005/8/layout/default"/>
    <dgm:cxn modelId="{EDF6D78A-EEE7-403C-A8F2-2B4272191728}" type="presOf" srcId="{ECB97A62-5CF2-41C7-940B-5F20552F23A0}" destId="{B0870BE4-1CD9-4E50-8D42-FA5F80E1606B}" srcOrd="0" destOrd="0" presId="urn:microsoft.com/office/officeart/2005/8/layout/default"/>
    <dgm:cxn modelId="{E94F088D-2B5B-478E-AF4C-CF7300FE7F59}" srcId="{6939B0F9-B4C6-4A46-8052-E73CAFDBA500}" destId="{ECB97A62-5CF2-41C7-940B-5F20552F23A0}" srcOrd="4" destOrd="0" parTransId="{39961AB0-6F17-42D2-80E5-480DD047B8FE}" sibTransId="{4397B2D5-93B7-4888-8FAE-2F3488F93E86}"/>
    <dgm:cxn modelId="{A682AE99-4393-4311-8586-E096EB6A6A55}" type="presOf" srcId="{9FE74DC7-3D1B-41AA-B1F1-08FD79E6F7B0}" destId="{E5226131-B09A-418F-BE66-44D14CF8D255}" srcOrd="0" destOrd="0" presId="urn:microsoft.com/office/officeart/2005/8/layout/default"/>
    <dgm:cxn modelId="{BC3F75B6-39AD-446C-A97A-B75F96221681}" type="presOf" srcId="{918F1623-2951-4FF9-ADFF-5930B53C2214}" destId="{D485DE42-DF16-4014-AAC7-47FEB9CF9562}" srcOrd="0" destOrd="0" presId="urn:microsoft.com/office/officeart/2005/8/layout/default"/>
    <dgm:cxn modelId="{A9013CCF-103A-4CF0-BE91-FB294CEC0893}" type="presOf" srcId="{F269EEF4-5DE4-42F4-B12B-DDA91CA3A147}" destId="{9BED725B-C06D-4BCF-AAC7-29B5452F1F2C}" srcOrd="0" destOrd="0" presId="urn:microsoft.com/office/officeart/2005/8/layout/default"/>
    <dgm:cxn modelId="{142674D4-DCA0-481D-9478-A43765ACA66C}" srcId="{6939B0F9-B4C6-4A46-8052-E73CAFDBA500}" destId="{F269EEF4-5DE4-42F4-B12B-DDA91CA3A147}" srcOrd="6" destOrd="0" parTransId="{FE933C12-D31A-48CF-883D-5FCE52635A55}" sibTransId="{7E69391D-18B4-49EB-AD8D-63897F72DD8C}"/>
    <dgm:cxn modelId="{8C2448D9-0B90-4D97-9118-878290A8F841}" srcId="{6939B0F9-B4C6-4A46-8052-E73CAFDBA500}" destId="{9FE74DC7-3D1B-41AA-B1F1-08FD79E6F7B0}" srcOrd="9" destOrd="0" parTransId="{CDAF0152-0BBD-4D5B-A3CE-54BA35D1219F}" sibTransId="{267E6AD5-2EC8-47C3-92F1-61BB61CDD543}"/>
    <dgm:cxn modelId="{0E905AF2-2555-4BA2-9985-8655B7BFEA81}" srcId="{6939B0F9-B4C6-4A46-8052-E73CAFDBA500}" destId="{25ECB13C-045A-490A-8D82-47CEAF8A539B}" srcOrd="2" destOrd="0" parTransId="{CB8313FC-8EA6-4583-AA20-4025C9C86ED2}" sibTransId="{4AA1F8F0-4F63-4AE1-A671-B0054D96452C}"/>
    <dgm:cxn modelId="{772AA2EF-47C4-4B8B-B777-57B0CA3294EF}" type="presParOf" srcId="{78BA60DF-8A14-4C70-B9D0-CB28AE000746}" destId="{D485DE42-DF16-4014-AAC7-47FEB9CF9562}" srcOrd="0" destOrd="0" presId="urn:microsoft.com/office/officeart/2005/8/layout/default"/>
    <dgm:cxn modelId="{B65028C6-3BC4-406C-89AB-E530B59A418D}" type="presParOf" srcId="{78BA60DF-8A14-4C70-B9D0-CB28AE000746}" destId="{DCABF4EA-8EFE-4987-B5BB-63B35B61618E}" srcOrd="1" destOrd="0" presId="urn:microsoft.com/office/officeart/2005/8/layout/default"/>
    <dgm:cxn modelId="{28632355-F69A-4926-9893-E70F286D65C8}" type="presParOf" srcId="{78BA60DF-8A14-4C70-B9D0-CB28AE000746}" destId="{D385A6E7-9652-4782-983F-D10234BFF252}" srcOrd="2" destOrd="0" presId="urn:microsoft.com/office/officeart/2005/8/layout/default"/>
    <dgm:cxn modelId="{581EADDC-D87F-40C5-A4F2-3F38EDBF96F3}" type="presParOf" srcId="{78BA60DF-8A14-4C70-B9D0-CB28AE000746}" destId="{EB6280A2-502F-4912-93A5-E452639D6075}" srcOrd="3" destOrd="0" presId="urn:microsoft.com/office/officeart/2005/8/layout/default"/>
    <dgm:cxn modelId="{206FBE70-B979-45DD-AFDF-349CCCA1966A}" type="presParOf" srcId="{78BA60DF-8A14-4C70-B9D0-CB28AE000746}" destId="{60BBBDE4-B844-4A6E-9C78-DAA9905AEA3C}" srcOrd="4" destOrd="0" presId="urn:microsoft.com/office/officeart/2005/8/layout/default"/>
    <dgm:cxn modelId="{4738A13F-18B6-45EB-940F-D11CC729F421}" type="presParOf" srcId="{78BA60DF-8A14-4C70-B9D0-CB28AE000746}" destId="{C233D9D7-6BD8-46BA-B0A4-C74A663EB463}" srcOrd="5" destOrd="0" presId="urn:microsoft.com/office/officeart/2005/8/layout/default"/>
    <dgm:cxn modelId="{B0753692-E463-4224-A5CD-F741B0662CFB}" type="presParOf" srcId="{78BA60DF-8A14-4C70-B9D0-CB28AE000746}" destId="{7C05DADB-D6FF-40D7-911E-20B93D5943DE}" srcOrd="6" destOrd="0" presId="urn:microsoft.com/office/officeart/2005/8/layout/default"/>
    <dgm:cxn modelId="{AB36FCA0-B700-4B99-9868-6EA002AE5D57}" type="presParOf" srcId="{78BA60DF-8A14-4C70-B9D0-CB28AE000746}" destId="{15634199-41A8-49D3-8171-B71BE2BF2179}" srcOrd="7" destOrd="0" presId="urn:microsoft.com/office/officeart/2005/8/layout/default"/>
    <dgm:cxn modelId="{05B9C16C-E227-40F2-A4FF-9AB40C43907E}" type="presParOf" srcId="{78BA60DF-8A14-4C70-B9D0-CB28AE000746}" destId="{B0870BE4-1CD9-4E50-8D42-FA5F80E1606B}" srcOrd="8" destOrd="0" presId="urn:microsoft.com/office/officeart/2005/8/layout/default"/>
    <dgm:cxn modelId="{29B4F05D-13FD-47EF-B0B6-30CAE4941647}" type="presParOf" srcId="{78BA60DF-8A14-4C70-B9D0-CB28AE000746}" destId="{07219634-5EE0-4448-AECA-AF9ADCA76742}" srcOrd="9" destOrd="0" presId="urn:microsoft.com/office/officeart/2005/8/layout/default"/>
    <dgm:cxn modelId="{6CAB15FE-D68B-4B3B-A068-06820AE9DD2D}" type="presParOf" srcId="{78BA60DF-8A14-4C70-B9D0-CB28AE000746}" destId="{99C42FA5-2742-49F8-97BB-BE69601F05F9}" srcOrd="10" destOrd="0" presId="urn:microsoft.com/office/officeart/2005/8/layout/default"/>
    <dgm:cxn modelId="{90CC824E-830D-4AC1-8909-674F314B083B}" type="presParOf" srcId="{78BA60DF-8A14-4C70-B9D0-CB28AE000746}" destId="{3AEB5EEB-9764-4524-A318-94FB2DB29535}" srcOrd="11" destOrd="0" presId="urn:microsoft.com/office/officeart/2005/8/layout/default"/>
    <dgm:cxn modelId="{48981A63-1F58-4A1E-B8C2-AE65752693DB}" type="presParOf" srcId="{78BA60DF-8A14-4C70-B9D0-CB28AE000746}" destId="{9BED725B-C06D-4BCF-AAC7-29B5452F1F2C}" srcOrd="12" destOrd="0" presId="urn:microsoft.com/office/officeart/2005/8/layout/default"/>
    <dgm:cxn modelId="{3ECCDAAC-3C0A-4077-AAB5-841586833546}" type="presParOf" srcId="{78BA60DF-8A14-4C70-B9D0-CB28AE000746}" destId="{1A3F7300-40F3-4BD9-9C3F-34362235828B}" srcOrd="13" destOrd="0" presId="urn:microsoft.com/office/officeart/2005/8/layout/default"/>
    <dgm:cxn modelId="{A455CD54-1B46-4E20-8D33-DD575F3C13C1}" type="presParOf" srcId="{78BA60DF-8A14-4C70-B9D0-CB28AE000746}" destId="{84EDBDD2-384B-4338-8329-7316BABB7487}" srcOrd="14" destOrd="0" presId="urn:microsoft.com/office/officeart/2005/8/layout/default"/>
    <dgm:cxn modelId="{DDBA8CCE-17E6-4001-A7CA-17853CC11C88}" type="presParOf" srcId="{78BA60DF-8A14-4C70-B9D0-CB28AE000746}" destId="{5C0D6E0E-B980-4B1F-82DA-6EDB93166DDA}" srcOrd="15" destOrd="0" presId="urn:microsoft.com/office/officeart/2005/8/layout/default"/>
    <dgm:cxn modelId="{3A32D0D2-D966-42FE-B7C0-72B16B67C693}" type="presParOf" srcId="{78BA60DF-8A14-4C70-B9D0-CB28AE000746}" destId="{07E4AA05-47CA-4C63-98E5-7A0919173F3A}" srcOrd="16" destOrd="0" presId="urn:microsoft.com/office/officeart/2005/8/layout/default"/>
    <dgm:cxn modelId="{B20C276A-8F05-4738-AB24-38427E0B97DC}" type="presParOf" srcId="{78BA60DF-8A14-4C70-B9D0-CB28AE000746}" destId="{2018BBF1-D5F9-4C28-A6BC-BA4C3C1B2C67}" srcOrd="17" destOrd="0" presId="urn:microsoft.com/office/officeart/2005/8/layout/default"/>
    <dgm:cxn modelId="{BA2F83B0-5C3F-4E46-8085-F5CA6DCA2BBA}" type="presParOf" srcId="{78BA60DF-8A14-4C70-B9D0-CB28AE000746}" destId="{E5226131-B09A-418F-BE66-44D14CF8D255}"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5DE42-DF16-4014-AAC7-47FEB9CF9562}">
      <dsp:nvSpPr>
        <dsp:cNvPr id="0" name=""/>
        <dsp:cNvSpPr/>
      </dsp:nvSpPr>
      <dsp:spPr>
        <a:xfrm>
          <a:off x="2856" y="195605"/>
          <a:ext cx="1461234" cy="797036"/>
        </a:xfrm>
        <a:prstGeom prst="rect">
          <a:avLst/>
        </a:prstGeom>
        <a:solidFill>
          <a:schemeClr val="accent1">
            <a:lumMod val="40000"/>
            <a:lumOff val="6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b="1" kern="1200" dirty="0">
              <a:solidFill>
                <a:srgbClr val="002060"/>
              </a:solidFill>
            </a:rPr>
            <a:t>INTEGRACION</a:t>
          </a:r>
        </a:p>
      </dsp:txBody>
      <dsp:txXfrm>
        <a:off x="2856" y="195605"/>
        <a:ext cx="1461234" cy="797036"/>
      </dsp:txXfrm>
    </dsp:sp>
    <dsp:sp modelId="{D385A6E7-9652-4782-983F-D10234BFF252}">
      <dsp:nvSpPr>
        <dsp:cNvPr id="0" name=""/>
        <dsp:cNvSpPr/>
      </dsp:nvSpPr>
      <dsp:spPr>
        <a:xfrm>
          <a:off x="1596930" y="195605"/>
          <a:ext cx="1328394" cy="797036"/>
        </a:xfrm>
        <a:prstGeom prst="rect">
          <a:avLst/>
        </a:prstGeom>
        <a:solidFill>
          <a:schemeClr val="accent3">
            <a:lumMod val="20000"/>
            <a:lumOff val="8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b="1" kern="1200" dirty="0">
              <a:solidFill>
                <a:srgbClr val="002060"/>
              </a:solidFill>
            </a:rPr>
            <a:t>ALCANCE</a:t>
          </a:r>
        </a:p>
      </dsp:txBody>
      <dsp:txXfrm>
        <a:off x="1596930" y="195605"/>
        <a:ext cx="1328394" cy="797036"/>
      </dsp:txXfrm>
    </dsp:sp>
    <dsp:sp modelId="{60BBBDE4-B844-4A6E-9C78-DAA9905AEA3C}">
      <dsp:nvSpPr>
        <dsp:cNvPr id="0" name=""/>
        <dsp:cNvSpPr/>
      </dsp:nvSpPr>
      <dsp:spPr>
        <a:xfrm>
          <a:off x="3058164" y="195605"/>
          <a:ext cx="1328394" cy="797036"/>
        </a:xfrm>
        <a:prstGeom prst="rect">
          <a:avLst/>
        </a:prstGeom>
        <a:solidFill>
          <a:srgbClr val="92D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b="1" kern="1200" dirty="0">
              <a:solidFill>
                <a:srgbClr val="002060"/>
              </a:solidFill>
            </a:rPr>
            <a:t>TIEMPO</a:t>
          </a:r>
        </a:p>
      </dsp:txBody>
      <dsp:txXfrm>
        <a:off x="3058164" y="195605"/>
        <a:ext cx="1328394" cy="797036"/>
      </dsp:txXfrm>
    </dsp:sp>
    <dsp:sp modelId="{7C05DADB-D6FF-40D7-911E-20B93D5943DE}">
      <dsp:nvSpPr>
        <dsp:cNvPr id="0" name=""/>
        <dsp:cNvSpPr/>
      </dsp:nvSpPr>
      <dsp:spPr>
        <a:xfrm>
          <a:off x="4519398" y="195605"/>
          <a:ext cx="1328394" cy="797036"/>
        </a:xfrm>
        <a:prstGeom prst="rect">
          <a:avLst/>
        </a:prstGeom>
        <a:solidFill>
          <a:schemeClr val="accent3"/>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b="1" kern="1200" dirty="0">
              <a:solidFill>
                <a:srgbClr val="002060"/>
              </a:solidFill>
            </a:rPr>
            <a:t>COSTOS</a:t>
          </a:r>
        </a:p>
      </dsp:txBody>
      <dsp:txXfrm>
        <a:off x="4519398" y="195605"/>
        <a:ext cx="1328394" cy="797036"/>
      </dsp:txXfrm>
    </dsp:sp>
    <dsp:sp modelId="{B0870BE4-1CD9-4E50-8D42-FA5F80E1606B}">
      <dsp:nvSpPr>
        <dsp:cNvPr id="0" name=""/>
        <dsp:cNvSpPr/>
      </dsp:nvSpPr>
      <dsp:spPr>
        <a:xfrm>
          <a:off x="69276" y="1125481"/>
          <a:ext cx="1328394" cy="797036"/>
        </a:xfrm>
        <a:prstGeom prst="rect">
          <a:avLst/>
        </a:prstGeom>
        <a:solidFill>
          <a:schemeClr val="accent5">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b="1" kern="1200" dirty="0">
              <a:solidFill>
                <a:srgbClr val="002060"/>
              </a:solidFill>
            </a:rPr>
            <a:t>CALIDAD</a:t>
          </a:r>
        </a:p>
      </dsp:txBody>
      <dsp:txXfrm>
        <a:off x="69276" y="1125481"/>
        <a:ext cx="1328394" cy="797036"/>
      </dsp:txXfrm>
    </dsp:sp>
    <dsp:sp modelId="{99C42FA5-2742-49F8-97BB-BE69601F05F9}">
      <dsp:nvSpPr>
        <dsp:cNvPr id="0" name=""/>
        <dsp:cNvSpPr/>
      </dsp:nvSpPr>
      <dsp:spPr>
        <a:xfrm>
          <a:off x="1530510" y="1125481"/>
          <a:ext cx="1328394" cy="797036"/>
        </a:xfrm>
        <a:prstGeom prst="rect">
          <a:avLst/>
        </a:prstGeom>
        <a:solidFill>
          <a:schemeClr val="accent3"/>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b="1" kern="1200" dirty="0">
              <a:solidFill>
                <a:srgbClr val="002060"/>
              </a:solidFill>
            </a:rPr>
            <a:t>RECURSOS HUMANOS</a:t>
          </a:r>
        </a:p>
      </dsp:txBody>
      <dsp:txXfrm>
        <a:off x="1530510" y="1125481"/>
        <a:ext cx="1328394" cy="797036"/>
      </dsp:txXfrm>
    </dsp:sp>
    <dsp:sp modelId="{9BED725B-C06D-4BCF-AAC7-29B5452F1F2C}">
      <dsp:nvSpPr>
        <dsp:cNvPr id="0" name=""/>
        <dsp:cNvSpPr/>
      </dsp:nvSpPr>
      <dsp:spPr>
        <a:xfrm>
          <a:off x="3091095" y="1125481"/>
          <a:ext cx="1328394" cy="797036"/>
        </a:xfrm>
        <a:prstGeom prst="rect">
          <a:avLst/>
        </a:prstGeom>
        <a:solidFill>
          <a:schemeClr val="accent1">
            <a:lumMod val="40000"/>
            <a:lumOff val="6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s-CO" sz="1050" b="1" kern="1200" dirty="0">
              <a:solidFill>
                <a:srgbClr val="002060"/>
              </a:solidFill>
            </a:rPr>
            <a:t>COMUNICACIONES</a:t>
          </a:r>
        </a:p>
      </dsp:txBody>
      <dsp:txXfrm>
        <a:off x="3091095" y="1125481"/>
        <a:ext cx="1328394" cy="797036"/>
      </dsp:txXfrm>
    </dsp:sp>
    <dsp:sp modelId="{84EDBDD2-384B-4338-8329-7316BABB7487}">
      <dsp:nvSpPr>
        <dsp:cNvPr id="0" name=""/>
        <dsp:cNvSpPr/>
      </dsp:nvSpPr>
      <dsp:spPr>
        <a:xfrm>
          <a:off x="4522255" y="1125481"/>
          <a:ext cx="1328394" cy="797036"/>
        </a:xfrm>
        <a:prstGeom prst="rect">
          <a:avLst/>
        </a:prstGeom>
        <a:solidFill>
          <a:schemeClr val="accent5">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b="1" kern="1200" dirty="0">
              <a:solidFill>
                <a:srgbClr val="002060"/>
              </a:solidFill>
            </a:rPr>
            <a:t>STAKEHOLDERS</a:t>
          </a:r>
        </a:p>
      </dsp:txBody>
      <dsp:txXfrm>
        <a:off x="4522255" y="1125481"/>
        <a:ext cx="1328394" cy="797036"/>
      </dsp:txXfrm>
    </dsp:sp>
    <dsp:sp modelId="{07E4AA05-47CA-4C63-98E5-7A0919173F3A}">
      <dsp:nvSpPr>
        <dsp:cNvPr id="0" name=""/>
        <dsp:cNvSpPr/>
      </dsp:nvSpPr>
      <dsp:spPr>
        <a:xfrm>
          <a:off x="1530510" y="2055357"/>
          <a:ext cx="1328394" cy="797036"/>
        </a:xfrm>
        <a:prstGeom prst="rect">
          <a:avLst/>
        </a:prstGeom>
        <a:solidFill>
          <a:srgbClr val="92D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b="1" kern="1200" dirty="0">
              <a:solidFill>
                <a:srgbClr val="002060"/>
              </a:solidFill>
            </a:rPr>
            <a:t>RIESGOS</a:t>
          </a:r>
        </a:p>
      </dsp:txBody>
      <dsp:txXfrm>
        <a:off x="1530510" y="2055357"/>
        <a:ext cx="1328394" cy="797036"/>
      </dsp:txXfrm>
    </dsp:sp>
    <dsp:sp modelId="{E5226131-B09A-418F-BE66-44D14CF8D255}">
      <dsp:nvSpPr>
        <dsp:cNvPr id="0" name=""/>
        <dsp:cNvSpPr/>
      </dsp:nvSpPr>
      <dsp:spPr>
        <a:xfrm>
          <a:off x="2991744" y="2055357"/>
          <a:ext cx="1328394" cy="797036"/>
        </a:xfrm>
        <a:prstGeom prst="rect">
          <a:avLst/>
        </a:prstGeom>
        <a:solidFill>
          <a:schemeClr val="accent3">
            <a:lumMod val="20000"/>
            <a:lumOff val="8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b="1" kern="1200" dirty="0">
              <a:solidFill>
                <a:srgbClr val="002060"/>
              </a:solidFill>
            </a:rPr>
            <a:t>ADQUISICIONES</a:t>
          </a:r>
        </a:p>
      </dsp:txBody>
      <dsp:txXfrm>
        <a:off x="2991744" y="2055357"/>
        <a:ext cx="1328394" cy="79703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s-ES"/>
          </a:p>
        </p:txBody>
      </p:sp>
      <p:sp>
        <p:nvSpPr>
          <p:cNvPr id="184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s-E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84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s-ES"/>
          </a:p>
        </p:txBody>
      </p:sp>
      <p:sp>
        <p:nvSpPr>
          <p:cNvPr id="184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F5BFE8D-43D2-4B93-8127-BDB8B948FCA5}" type="slidenum">
              <a:rPr lang="es-ES"/>
              <a:pPr>
                <a:defRPr/>
              </a:pPr>
              <a:t>‹Nº›</a:t>
            </a:fld>
            <a:endParaRPr lang="es-ES"/>
          </a:p>
        </p:txBody>
      </p:sp>
    </p:spTree>
    <p:extLst>
      <p:ext uri="{BB962C8B-B14F-4D97-AF65-F5344CB8AC3E}">
        <p14:creationId xmlns:p14="http://schemas.microsoft.com/office/powerpoint/2010/main" val="1200446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1E8F49D4-21D6-4F43-ACF0-A1323B9EB2BD}" type="slidenum">
              <a:rPr lang="es-ES"/>
              <a:pPr/>
              <a:t>1</a:t>
            </a:fld>
            <a:endParaRPr lang="es-E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959197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encabezado 3"/>
          <p:cNvSpPr>
            <a:spLocks noGrp="1"/>
          </p:cNvSpPr>
          <p:nvPr>
            <p:ph type="hdr" sz="quarter" idx="10"/>
          </p:nvPr>
        </p:nvSpPr>
        <p:spPr/>
        <p:txBody>
          <a:bodyPr/>
          <a:lstStyle/>
          <a:p>
            <a:pPr>
              <a:defRPr/>
            </a:pPr>
            <a:r>
              <a:rPr lang="es-CO"/>
              <a:t>Maestria en Ingenieria de Sistemas</a:t>
            </a:r>
            <a:endParaRPr lang="es-ES"/>
          </a:p>
        </p:txBody>
      </p:sp>
      <p:sp>
        <p:nvSpPr>
          <p:cNvPr id="5" name="Marcador de número de diapositiva 4"/>
          <p:cNvSpPr>
            <a:spLocks noGrp="1"/>
          </p:cNvSpPr>
          <p:nvPr>
            <p:ph type="sldNum" sz="quarter" idx="11"/>
          </p:nvPr>
        </p:nvSpPr>
        <p:spPr/>
        <p:txBody>
          <a:bodyPr/>
          <a:lstStyle/>
          <a:p>
            <a:pPr>
              <a:defRPr/>
            </a:pPr>
            <a:fld id="{2A262970-B361-4863-92D2-2906AC915F28}" type="slidenum">
              <a:rPr lang="es-ES" smtClean="0"/>
              <a:pPr>
                <a:defRPr/>
              </a:pPr>
              <a:t>10</a:t>
            </a:fld>
            <a:endParaRPr lang="es-ES"/>
          </a:p>
        </p:txBody>
      </p:sp>
    </p:spTree>
    <p:extLst>
      <p:ext uri="{BB962C8B-B14F-4D97-AF65-F5344CB8AC3E}">
        <p14:creationId xmlns:p14="http://schemas.microsoft.com/office/powerpoint/2010/main" val="982345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encabezado 3"/>
          <p:cNvSpPr>
            <a:spLocks noGrp="1"/>
          </p:cNvSpPr>
          <p:nvPr>
            <p:ph type="hdr" sz="quarter" idx="10"/>
          </p:nvPr>
        </p:nvSpPr>
        <p:spPr/>
        <p:txBody>
          <a:bodyPr/>
          <a:lstStyle/>
          <a:p>
            <a:pPr>
              <a:defRPr/>
            </a:pPr>
            <a:r>
              <a:rPr lang="es-CO"/>
              <a:t>Maestria en Ingenieria de Sistemas</a:t>
            </a:r>
            <a:endParaRPr lang="es-ES"/>
          </a:p>
        </p:txBody>
      </p:sp>
      <p:sp>
        <p:nvSpPr>
          <p:cNvPr id="5" name="Marcador de número de diapositiva 4"/>
          <p:cNvSpPr>
            <a:spLocks noGrp="1"/>
          </p:cNvSpPr>
          <p:nvPr>
            <p:ph type="sldNum" sz="quarter" idx="11"/>
          </p:nvPr>
        </p:nvSpPr>
        <p:spPr/>
        <p:txBody>
          <a:bodyPr/>
          <a:lstStyle/>
          <a:p>
            <a:pPr>
              <a:defRPr/>
            </a:pPr>
            <a:fld id="{2A262970-B361-4863-92D2-2906AC915F28}" type="slidenum">
              <a:rPr lang="es-ES" smtClean="0"/>
              <a:pPr>
                <a:defRPr/>
              </a:pPr>
              <a:t>11</a:t>
            </a:fld>
            <a:endParaRPr lang="es-ES"/>
          </a:p>
        </p:txBody>
      </p:sp>
    </p:spTree>
    <p:extLst>
      <p:ext uri="{BB962C8B-B14F-4D97-AF65-F5344CB8AC3E}">
        <p14:creationId xmlns:p14="http://schemas.microsoft.com/office/powerpoint/2010/main" val="3067480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encabezado 3"/>
          <p:cNvSpPr>
            <a:spLocks noGrp="1"/>
          </p:cNvSpPr>
          <p:nvPr>
            <p:ph type="hdr" sz="quarter" idx="10"/>
          </p:nvPr>
        </p:nvSpPr>
        <p:spPr/>
        <p:txBody>
          <a:bodyPr/>
          <a:lstStyle/>
          <a:p>
            <a:pPr>
              <a:defRPr/>
            </a:pPr>
            <a:r>
              <a:rPr lang="es-CO"/>
              <a:t>Maestria en Ingenieria de Sistemas</a:t>
            </a:r>
            <a:endParaRPr lang="es-ES"/>
          </a:p>
        </p:txBody>
      </p:sp>
      <p:sp>
        <p:nvSpPr>
          <p:cNvPr id="5" name="Marcador de número de diapositiva 4"/>
          <p:cNvSpPr>
            <a:spLocks noGrp="1"/>
          </p:cNvSpPr>
          <p:nvPr>
            <p:ph type="sldNum" sz="quarter" idx="11"/>
          </p:nvPr>
        </p:nvSpPr>
        <p:spPr/>
        <p:txBody>
          <a:bodyPr/>
          <a:lstStyle/>
          <a:p>
            <a:pPr>
              <a:defRPr/>
            </a:pPr>
            <a:fld id="{2A262970-B361-4863-92D2-2906AC915F28}" type="slidenum">
              <a:rPr lang="es-ES" smtClean="0"/>
              <a:pPr>
                <a:defRPr/>
              </a:pPr>
              <a:t>12</a:t>
            </a:fld>
            <a:endParaRPr lang="es-ES"/>
          </a:p>
        </p:txBody>
      </p:sp>
    </p:spTree>
    <p:extLst>
      <p:ext uri="{BB962C8B-B14F-4D97-AF65-F5344CB8AC3E}">
        <p14:creationId xmlns:p14="http://schemas.microsoft.com/office/powerpoint/2010/main" val="3106927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encabezado 3"/>
          <p:cNvSpPr>
            <a:spLocks noGrp="1"/>
          </p:cNvSpPr>
          <p:nvPr>
            <p:ph type="hdr" sz="quarter" idx="10"/>
          </p:nvPr>
        </p:nvSpPr>
        <p:spPr/>
        <p:txBody>
          <a:bodyPr/>
          <a:lstStyle/>
          <a:p>
            <a:pPr>
              <a:defRPr/>
            </a:pPr>
            <a:r>
              <a:rPr lang="es-CO"/>
              <a:t>Maestria en Ingenieria de Sistemas</a:t>
            </a:r>
            <a:endParaRPr lang="es-ES"/>
          </a:p>
        </p:txBody>
      </p:sp>
      <p:sp>
        <p:nvSpPr>
          <p:cNvPr id="5" name="Marcador de número de diapositiva 4"/>
          <p:cNvSpPr>
            <a:spLocks noGrp="1"/>
          </p:cNvSpPr>
          <p:nvPr>
            <p:ph type="sldNum" sz="quarter" idx="11"/>
          </p:nvPr>
        </p:nvSpPr>
        <p:spPr/>
        <p:txBody>
          <a:bodyPr/>
          <a:lstStyle/>
          <a:p>
            <a:pPr>
              <a:defRPr/>
            </a:pPr>
            <a:fld id="{2A262970-B361-4863-92D2-2906AC915F28}" type="slidenum">
              <a:rPr lang="es-ES" smtClean="0"/>
              <a:pPr>
                <a:defRPr/>
              </a:pPr>
              <a:t>13</a:t>
            </a:fld>
            <a:endParaRPr lang="es-ES"/>
          </a:p>
        </p:txBody>
      </p:sp>
    </p:spTree>
    <p:extLst>
      <p:ext uri="{BB962C8B-B14F-4D97-AF65-F5344CB8AC3E}">
        <p14:creationId xmlns:p14="http://schemas.microsoft.com/office/powerpoint/2010/main" val="2843808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encabezado 3"/>
          <p:cNvSpPr>
            <a:spLocks noGrp="1"/>
          </p:cNvSpPr>
          <p:nvPr>
            <p:ph type="hdr" sz="quarter" idx="10"/>
          </p:nvPr>
        </p:nvSpPr>
        <p:spPr/>
        <p:txBody>
          <a:bodyPr/>
          <a:lstStyle/>
          <a:p>
            <a:pPr>
              <a:defRPr/>
            </a:pPr>
            <a:r>
              <a:rPr lang="es-CO"/>
              <a:t>Maestria en Ingenieria de Sistemas</a:t>
            </a:r>
            <a:endParaRPr lang="es-ES"/>
          </a:p>
        </p:txBody>
      </p:sp>
      <p:sp>
        <p:nvSpPr>
          <p:cNvPr id="5" name="Marcador de número de diapositiva 4"/>
          <p:cNvSpPr>
            <a:spLocks noGrp="1"/>
          </p:cNvSpPr>
          <p:nvPr>
            <p:ph type="sldNum" sz="quarter" idx="11"/>
          </p:nvPr>
        </p:nvSpPr>
        <p:spPr/>
        <p:txBody>
          <a:bodyPr/>
          <a:lstStyle/>
          <a:p>
            <a:pPr>
              <a:defRPr/>
            </a:pPr>
            <a:fld id="{2A262970-B361-4863-92D2-2906AC915F28}" type="slidenum">
              <a:rPr lang="es-ES" smtClean="0"/>
              <a:pPr>
                <a:defRPr/>
              </a:pPr>
              <a:t>14</a:t>
            </a:fld>
            <a:endParaRPr lang="es-ES"/>
          </a:p>
        </p:txBody>
      </p:sp>
    </p:spTree>
    <p:extLst>
      <p:ext uri="{BB962C8B-B14F-4D97-AF65-F5344CB8AC3E}">
        <p14:creationId xmlns:p14="http://schemas.microsoft.com/office/powerpoint/2010/main" val="3411128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encabezado 3"/>
          <p:cNvSpPr>
            <a:spLocks noGrp="1"/>
          </p:cNvSpPr>
          <p:nvPr>
            <p:ph type="hdr" sz="quarter" idx="10"/>
          </p:nvPr>
        </p:nvSpPr>
        <p:spPr/>
        <p:txBody>
          <a:bodyPr/>
          <a:lstStyle/>
          <a:p>
            <a:pPr>
              <a:defRPr/>
            </a:pPr>
            <a:r>
              <a:rPr lang="es-CO"/>
              <a:t>Maestria en Ingenieria de Sistemas</a:t>
            </a:r>
            <a:endParaRPr lang="es-ES"/>
          </a:p>
        </p:txBody>
      </p:sp>
      <p:sp>
        <p:nvSpPr>
          <p:cNvPr id="5" name="Marcador de número de diapositiva 4"/>
          <p:cNvSpPr>
            <a:spLocks noGrp="1"/>
          </p:cNvSpPr>
          <p:nvPr>
            <p:ph type="sldNum" sz="quarter" idx="11"/>
          </p:nvPr>
        </p:nvSpPr>
        <p:spPr/>
        <p:txBody>
          <a:bodyPr/>
          <a:lstStyle/>
          <a:p>
            <a:pPr>
              <a:defRPr/>
            </a:pPr>
            <a:fld id="{2A262970-B361-4863-92D2-2906AC915F28}" type="slidenum">
              <a:rPr lang="es-ES" smtClean="0"/>
              <a:pPr>
                <a:defRPr/>
              </a:pPr>
              <a:t>15</a:t>
            </a:fld>
            <a:endParaRPr lang="es-ES"/>
          </a:p>
        </p:txBody>
      </p:sp>
    </p:spTree>
    <p:extLst>
      <p:ext uri="{BB962C8B-B14F-4D97-AF65-F5344CB8AC3E}">
        <p14:creationId xmlns:p14="http://schemas.microsoft.com/office/powerpoint/2010/main" val="267699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encabezado 3"/>
          <p:cNvSpPr>
            <a:spLocks noGrp="1"/>
          </p:cNvSpPr>
          <p:nvPr>
            <p:ph type="hdr" sz="quarter" idx="10"/>
          </p:nvPr>
        </p:nvSpPr>
        <p:spPr/>
        <p:txBody>
          <a:bodyPr/>
          <a:lstStyle/>
          <a:p>
            <a:pPr>
              <a:defRPr/>
            </a:pPr>
            <a:r>
              <a:rPr lang="es-CO"/>
              <a:t>Maestria en Ingenieria de Sistemas</a:t>
            </a:r>
            <a:endParaRPr lang="es-ES"/>
          </a:p>
        </p:txBody>
      </p:sp>
      <p:sp>
        <p:nvSpPr>
          <p:cNvPr id="5" name="Marcador de número de diapositiva 4"/>
          <p:cNvSpPr>
            <a:spLocks noGrp="1"/>
          </p:cNvSpPr>
          <p:nvPr>
            <p:ph type="sldNum" sz="quarter" idx="11"/>
          </p:nvPr>
        </p:nvSpPr>
        <p:spPr/>
        <p:txBody>
          <a:bodyPr/>
          <a:lstStyle/>
          <a:p>
            <a:pPr>
              <a:defRPr/>
            </a:pPr>
            <a:fld id="{2A262970-B361-4863-92D2-2906AC915F28}" type="slidenum">
              <a:rPr lang="es-ES" smtClean="0"/>
              <a:pPr>
                <a:defRPr/>
              </a:pPr>
              <a:t>16</a:t>
            </a:fld>
            <a:endParaRPr lang="es-ES"/>
          </a:p>
        </p:txBody>
      </p:sp>
    </p:spTree>
    <p:extLst>
      <p:ext uri="{BB962C8B-B14F-4D97-AF65-F5344CB8AC3E}">
        <p14:creationId xmlns:p14="http://schemas.microsoft.com/office/powerpoint/2010/main" val="2237414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encabezado 3"/>
          <p:cNvSpPr>
            <a:spLocks noGrp="1"/>
          </p:cNvSpPr>
          <p:nvPr>
            <p:ph type="hdr" sz="quarter" idx="10"/>
          </p:nvPr>
        </p:nvSpPr>
        <p:spPr/>
        <p:txBody>
          <a:bodyPr/>
          <a:lstStyle/>
          <a:p>
            <a:pPr>
              <a:defRPr/>
            </a:pPr>
            <a:r>
              <a:rPr lang="es-CO"/>
              <a:t>Maestria en Ingenieria de Sistemas</a:t>
            </a:r>
            <a:endParaRPr lang="es-ES"/>
          </a:p>
        </p:txBody>
      </p:sp>
      <p:sp>
        <p:nvSpPr>
          <p:cNvPr id="5" name="Marcador de número de diapositiva 4"/>
          <p:cNvSpPr>
            <a:spLocks noGrp="1"/>
          </p:cNvSpPr>
          <p:nvPr>
            <p:ph type="sldNum" sz="quarter" idx="11"/>
          </p:nvPr>
        </p:nvSpPr>
        <p:spPr/>
        <p:txBody>
          <a:bodyPr/>
          <a:lstStyle/>
          <a:p>
            <a:pPr>
              <a:defRPr/>
            </a:pPr>
            <a:fld id="{2A262970-B361-4863-92D2-2906AC915F28}" type="slidenum">
              <a:rPr lang="es-ES" smtClean="0"/>
              <a:pPr>
                <a:defRPr/>
              </a:pPr>
              <a:t>17</a:t>
            </a:fld>
            <a:endParaRPr lang="es-ES"/>
          </a:p>
        </p:txBody>
      </p:sp>
    </p:spTree>
    <p:extLst>
      <p:ext uri="{BB962C8B-B14F-4D97-AF65-F5344CB8AC3E}">
        <p14:creationId xmlns:p14="http://schemas.microsoft.com/office/powerpoint/2010/main" val="499155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encabezado 3"/>
          <p:cNvSpPr>
            <a:spLocks noGrp="1"/>
          </p:cNvSpPr>
          <p:nvPr>
            <p:ph type="hdr" sz="quarter" idx="10"/>
          </p:nvPr>
        </p:nvSpPr>
        <p:spPr/>
        <p:txBody>
          <a:bodyPr/>
          <a:lstStyle/>
          <a:p>
            <a:pPr>
              <a:defRPr/>
            </a:pPr>
            <a:r>
              <a:rPr lang="es-CO"/>
              <a:t>Maestria en Ingenieria de Sistemas</a:t>
            </a:r>
            <a:endParaRPr lang="es-ES"/>
          </a:p>
        </p:txBody>
      </p:sp>
      <p:sp>
        <p:nvSpPr>
          <p:cNvPr id="5" name="Marcador de número de diapositiva 4"/>
          <p:cNvSpPr>
            <a:spLocks noGrp="1"/>
          </p:cNvSpPr>
          <p:nvPr>
            <p:ph type="sldNum" sz="quarter" idx="11"/>
          </p:nvPr>
        </p:nvSpPr>
        <p:spPr/>
        <p:txBody>
          <a:bodyPr/>
          <a:lstStyle/>
          <a:p>
            <a:pPr>
              <a:defRPr/>
            </a:pPr>
            <a:fld id="{2A262970-B361-4863-92D2-2906AC915F28}" type="slidenum">
              <a:rPr lang="es-ES" smtClean="0"/>
              <a:pPr>
                <a:defRPr/>
              </a:pPr>
              <a:t>18</a:t>
            </a:fld>
            <a:endParaRPr lang="es-ES"/>
          </a:p>
        </p:txBody>
      </p:sp>
    </p:spTree>
    <p:extLst>
      <p:ext uri="{BB962C8B-B14F-4D97-AF65-F5344CB8AC3E}">
        <p14:creationId xmlns:p14="http://schemas.microsoft.com/office/powerpoint/2010/main" val="2375000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encabezado 3"/>
          <p:cNvSpPr>
            <a:spLocks noGrp="1"/>
          </p:cNvSpPr>
          <p:nvPr>
            <p:ph type="hdr" sz="quarter" idx="10"/>
          </p:nvPr>
        </p:nvSpPr>
        <p:spPr/>
        <p:txBody>
          <a:bodyPr/>
          <a:lstStyle/>
          <a:p>
            <a:pPr>
              <a:defRPr/>
            </a:pPr>
            <a:r>
              <a:rPr lang="es-CO"/>
              <a:t>Maestria en Ingenieria de Sistemas</a:t>
            </a:r>
            <a:endParaRPr lang="es-ES"/>
          </a:p>
        </p:txBody>
      </p:sp>
      <p:sp>
        <p:nvSpPr>
          <p:cNvPr id="5" name="Marcador de número de diapositiva 4"/>
          <p:cNvSpPr>
            <a:spLocks noGrp="1"/>
          </p:cNvSpPr>
          <p:nvPr>
            <p:ph type="sldNum" sz="quarter" idx="11"/>
          </p:nvPr>
        </p:nvSpPr>
        <p:spPr/>
        <p:txBody>
          <a:bodyPr/>
          <a:lstStyle/>
          <a:p>
            <a:pPr>
              <a:defRPr/>
            </a:pPr>
            <a:fld id="{2A262970-B361-4863-92D2-2906AC915F28}" type="slidenum">
              <a:rPr lang="es-ES" smtClean="0"/>
              <a:pPr>
                <a:defRPr/>
              </a:pPr>
              <a:t>19</a:t>
            </a:fld>
            <a:endParaRPr lang="es-ES"/>
          </a:p>
        </p:txBody>
      </p:sp>
    </p:spTree>
    <p:extLst>
      <p:ext uri="{BB962C8B-B14F-4D97-AF65-F5344CB8AC3E}">
        <p14:creationId xmlns:p14="http://schemas.microsoft.com/office/powerpoint/2010/main" val="2322313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8C98A4F-EAAD-48EC-8C5F-D01D43FBFE7A}" type="slidenum">
              <a:rPr lang="es-ES" smtClean="0"/>
              <a:pPr/>
              <a:t>2</a:t>
            </a:fld>
            <a:endParaRPr lang="es-E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w="9525"/>
        </p:spPr>
        <p:txBody>
          <a:bodyPr/>
          <a:lstStyle/>
          <a:p>
            <a:pPr eaLnBrk="1" hangingPunct="1"/>
            <a:r>
              <a:rPr lang="es-ES"/>
              <a:t>La </a:t>
            </a:r>
            <a:r>
              <a:rPr lang="es-CO"/>
              <a:t>figura </a:t>
            </a:r>
            <a:r>
              <a:rPr lang="es-ES"/>
              <a:t>representa la distribución de los grupos de procesos de la gerencia de proyectos en el ciclo de vida de los proyectos o dentro de una fase del ciclo de vida. Debe considerarse que los grupos de procesos de la gerencia de proyectos no son actividades discretas realizadas una sola vez, sino que se tratan de actividades superpuestas e iterativas que ocurren con distintos niveles de intensidad a lo largo de cada fase del proyecto.</a:t>
            </a:r>
          </a:p>
        </p:txBody>
      </p:sp>
      <p:sp>
        <p:nvSpPr>
          <p:cNvPr id="2" name="Marcador de encabezado 1">
            <a:extLst>
              <a:ext uri="{FF2B5EF4-FFF2-40B4-BE49-F238E27FC236}">
                <a16:creationId xmlns:a16="http://schemas.microsoft.com/office/drawing/2014/main" id="{CE0E1569-0DC7-4F96-94BD-555ED93A218D}"/>
              </a:ext>
            </a:extLst>
          </p:cNvPr>
          <p:cNvSpPr>
            <a:spLocks noGrp="1"/>
          </p:cNvSpPr>
          <p:nvPr>
            <p:ph type="hdr" sz="quarter" idx="10"/>
          </p:nvPr>
        </p:nvSpPr>
        <p:spPr/>
        <p:txBody>
          <a:bodyPr/>
          <a:lstStyle/>
          <a:p>
            <a:pPr>
              <a:defRPr/>
            </a:pPr>
            <a:r>
              <a:rPr lang="es-CO"/>
              <a:t>Maestria en Ingenieria de Sistemas</a:t>
            </a:r>
            <a:endParaRPr lang="es-ES"/>
          </a:p>
        </p:txBody>
      </p:sp>
    </p:spTree>
    <p:extLst>
      <p:ext uri="{BB962C8B-B14F-4D97-AF65-F5344CB8AC3E}">
        <p14:creationId xmlns:p14="http://schemas.microsoft.com/office/powerpoint/2010/main" val="1620446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encabezado 3"/>
          <p:cNvSpPr>
            <a:spLocks noGrp="1"/>
          </p:cNvSpPr>
          <p:nvPr>
            <p:ph type="hdr" sz="quarter" idx="10"/>
          </p:nvPr>
        </p:nvSpPr>
        <p:spPr/>
        <p:txBody>
          <a:bodyPr/>
          <a:lstStyle/>
          <a:p>
            <a:pPr>
              <a:defRPr/>
            </a:pPr>
            <a:r>
              <a:rPr lang="es-CO"/>
              <a:t>Maestria en Ingenieria de Sistemas</a:t>
            </a:r>
            <a:endParaRPr lang="es-ES"/>
          </a:p>
        </p:txBody>
      </p:sp>
      <p:sp>
        <p:nvSpPr>
          <p:cNvPr id="5" name="Marcador de número de diapositiva 4"/>
          <p:cNvSpPr>
            <a:spLocks noGrp="1"/>
          </p:cNvSpPr>
          <p:nvPr>
            <p:ph type="sldNum" sz="quarter" idx="11"/>
          </p:nvPr>
        </p:nvSpPr>
        <p:spPr/>
        <p:txBody>
          <a:bodyPr/>
          <a:lstStyle/>
          <a:p>
            <a:pPr>
              <a:defRPr/>
            </a:pPr>
            <a:fld id="{2A262970-B361-4863-92D2-2906AC915F28}" type="slidenum">
              <a:rPr lang="es-ES" smtClean="0"/>
              <a:pPr>
                <a:defRPr/>
              </a:pPr>
              <a:t>20</a:t>
            </a:fld>
            <a:endParaRPr lang="es-ES"/>
          </a:p>
        </p:txBody>
      </p:sp>
    </p:spTree>
    <p:extLst>
      <p:ext uri="{BB962C8B-B14F-4D97-AF65-F5344CB8AC3E}">
        <p14:creationId xmlns:p14="http://schemas.microsoft.com/office/powerpoint/2010/main" val="291083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encabezado 3"/>
          <p:cNvSpPr>
            <a:spLocks noGrp="1"/>
          </p:cNvSpPr>
          <p:nvPr>
            <p:ph type="hdr" sz="quarter" idx="10"/>
          </p:nvPr>
        </p:nvSpPr>
        <p:spPr/>
        <p:txBody>
          <a:bodyPr/>
          <a:lstStyle/>
          <a:p>
            <a:pPr>
              <a:defRPr/>
            </a:pPr>
            <a:r>
              <a:rPr lang="es-CO"/>
              <a:t>Maestria en Ingenieria de Sistemas</a:t>
            </a:r>
            <a:endParaRPr lang="es-ES"/>
          </a:p>
        </p:txBody>
      </p:sp>
      <p:sp>
        <p:nvSpPr>
          <p:cNvPr id="5" name="Marcador de número de diapositiva 4"/>
          <p:cNvSpPr>
            <a:spLocks noGrp="1"/>
          </p:cNvSpPr>
          <p:nvPr>
            <p:ph type="sldNum" sz="quarter" idx="11"/>
          </p:nvPr>
        </p:nvSpPr>
        <p:spPr/>
        <p:txBody>
          <a:bodyPr/>
          <a:lstStyle/>
          <a:p>
            <a:pPr>
              <a:defRPr/>
            </a:pPr>
            <a:fld id="{2A262970-B361-4863-92D2-2906AC915F28}" type="slidenum">
              <a:rPr lang="es-ES" smtClean="0"/>
              <a:pPr>
                <a:defRPr/>
              </a:pPr>
              <a:t>21</a:t>
            </a:fld>
            <a:endParaRPr lang="es-ES"/>
          </a:p>
        </p:txBody>
      </p:sp>
    </p:spTree>
    <p:extLst>
      <p:ext uri="{BB962C8B-B14F-4D97-AF65-F5344CB8AC3E}">
        <p14:creationId xmlns:p14="http://schemas.microsoft.com/office/powerpoint/2010/main" val="359002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encabezado 3"/>
          <p:cNvSpPr>
            <a:spLocks noGrp="1"/>
          </p:cNvSpPr>
          <p:nvPr>
            <p:ph type="hdr" sz="quarter" idx="10"/>
          </p:nvPr>
        </p:nvSpPr>
        <p:spPr/>
        <p:txBody>
          <a:bodyPr/>
          <a:lstStyle/>
          <a:p>
            <a:pPr>
              <a:defRPr/>
            </a:pPr>
            <a:r>
              <a:rPr lang="es-CO"/>
              <a:t>Maestria en Ingenieria de Sistemas</a:t>
            </a:r>
            <a:endParaRPr lang="es-ES"/>
          </a:p>
        </p:txBody>
      </p:sp>
      <p:sp>
        <p:nvSpPr>
          <p:cNvPr id="5" name="Marcador de número de diapositiva 4"/>
          <p:cNvSpPr>
            <a:spLocks noGrp="1"/>
          </p:cNvSpPr>
          <p:nvPr>
            <p:ph type="sldNum" sz="quarter" idx="11"/>
          </p:nvPr>
        </p:nvSpPr>
        <p:spPr/>
        <p:txBody>
          <a:bodyPr/>
          <a:lstStyle/>
          <a:p>
            <a:pPr>
              <a:defRPr/>
            </a:pPr>
            <a:fld id="{2A262970-B361-4863-92D2-2906AC915F28}" type="slidenum">
              <a:rPr lang="es-ES" smtClean="0"/>
              <a:pPr>
                <a:defRPr/>
              </a:pPr>
              <a:t>3</a:t>
            </a:fld>
            <a:endParaRPr lang="es-ES"/>
          </a:p>
        </p:txBody>
      </p:sp>
    </p:spTree>
    <p:extLst>
      <p:ext uri="{BB962C8B-B14F-4D97-AF65-F5344CB8AC3E}">
        <p14:creationId xmlns:p14="http://schemas.microsoft.com/office/powerpoint/2010/main" val="3663386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FontTx/>
              <a:buChar char="•"/>
            </a:pPr>
            <a:r>
              <a:rPr lang="es-MX" sz="1200" dirty="0"/>
              <a:t>CICLO SHEWHART &amp; DEMMING: Planear (grupo de procesos de planeación), Hacer (grupo de procesos de ejecución),  chequear y actuar (grupo de procesos de Monitoreo y control).  Los procesos de Iniciación y Cierre son los disparadores dada la finitud de los proyectos.</a:t>
            </a:r>
          </a:p>
          <a:p>
            <a:pPr>
              <a:buFontTx/>
              <a:buChar char="•"/>
            </a:pPr>
            <a:r>
              <a:rPr lang="es-MX" sz="1200" dirty="0"/>
              <a:t>La guía no es exhaustiva en todas las relaciones e interacciones de los grupos de procesos o los procesos que los componen.  </a:t>
            </a:r>
          </a:p>
          <a:p>
            <a:pPr>
              <a:buFontTx/>
              <a:buChar char="•"/>
            </a:pPr>
            <a:r>
              <a:rPr lang="es-MX" sz="1200" dirty="0"/>
              <a:t>Los Grupos de procesos y sus procesos tienen interacciones y dependencias claras entre ellos, no importa la industria, el área de acción o el proyecto</a:t>
            </a:r>
          </a:p>
          <a:p>
            <a:pPr>
              <a:buFontTx/>
              <a:buChar char="•"/>
            </a:pPr>
            <a:r>
              <a:rPr lang="es-MX" sz="1200" dirty="0"/>
              <a:t>El resultado o salida de un proceso se convierte en la entrada de otro.</a:t>
            </a:r>
          </a:p>
          <a:p>
            <a:pPr>
              <a:buFontTx/>
              <a:buChar char="•"/>
            </a:pPr>
            <a:endParaRPr lang="es-MX" sz="1200" dirty="0"/>
          </a:p>
          <a:p>
            <a:endParaRPr lang="es-MX" dirty="0"/>
          </a:p>
        </p:txBody>
      </p:sp>
      <p:sp>
        <p:nvSpPr>
          <p:cNvPr id="4" name="Marcador de encabezado 3"/>
          <p:cNvSpPr>
            <a:spLocks noGrp="1"/>
          </p:cNvSpPr>
          <p:nvPr>
            <p:ph type="hdr" sz="quarter" idx="10"/>
          </p:nvPr>
        </p:nvSpPr>
        <p:spPr/>
        <p:txBody>
          <a:bodyPr/>
          <a:lstStyle/>
          <a:p>
            <a:pPr>
              <a:defRPr/>
            </a:pPr>
            <a:r>
              <a:rPr lang="es-CO"/>
              <a:t>Maestria en Ingenieria de Sistemas</a:t>
            </a:r>
            <a:endParaRPr lang="es-ES"/>
          </a:p>
        </p:txBody>
      </p:sp>
      <p:sp>
        <p:nvSpPr>
          <p:cNvPr id="5" name="Marcador de número de diapositiva 4"/>
          <p:cNvSpPr>
            <a:spLocks noGrp="1"/>
          </p:cNvSpPr>
          <p:nvPr>
            <p:ph type="sldNum" sz="quarter" idx="11"/>
          </p:nvPr>
        </p:nvSpPr>
        <p:spPr/>
        <p:txBody>
          <a:bodyPr/>
          <a:lstStyle/>
          <a:p>
            <a:pPr>
              <a:defRPr/>
            </a:pPr>
            <a:fld id="{2A262970-B361-4863-92D2-2906AC915F28}" type="slidenum">
              <a:rPr lang="es-ES" smtClean="0"/>
              <a:pPr>
                <a:defRPr/>
              </a:pPr>
              <a:t>4</a:t>
            </a:fld>
            <a:endParaRPr lang="es-ES"/>
          </a:p>
        </p:txBody>
      </p:sp>
    </p:spTree>
    <p:extLst>
      <p:ext uri="{BB962C8B-B14F-4D97-AF65-F5344CB8AC3E}">
        <p14:creationId xmlns:p14="http://schemas.microsoft.com/office/powerpoint/2010/main" val="60264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encabezado 3"/>
          <p:cNvSpPr>
            <a:spLocks noGrp="1"/>
          </p:cNvSpPr>
          <p:nvPr>
            <p:ph type="hdr" sz="quarter" idx="10"/>
          </p:nvPr>
        </p:nvSpPr>
        <p:spPr/>
        <p:txBody>
          <a:bodyPr/>
          <a:lstStyle/>
          <a:p>
            <a:pPr>
              <a:defRPr/>
            </a:pPr>
            <a:r>
              <a:rPr lang="es-CO"/>
              <a:t>Maestria en Ingenieria de Sistemas</a:t>
            </a:r>
            <a:endParaRPr lang="es-ES"/>
          </a:p>
        </p:txBody>
      </p:sp>
      <p:sp>
        <p:nvSpPr>
          <p:cNvPr id="5" name="Marcador de número de diapositiva 4"/>
          <p:cNvSpPr>
            <a:spLocks noGrp="1"/>
          </p:cNvSpPr>
          <p:nvPr>
            <p:ph type="sldNum" sz="quarter" idx="11"/>
          </p:nvPr>
        </p:nvSpPr>
        <p:spPr/>
        <p:txBody>
          <a:bodyPr/>
          <a:lstStyle/>
          <a:p>
            <a:pPr>
              <a:defRPr/>
            </a:pPr>
            <a:fld id="{2A262970-B361-4863-92D2-2906AC915F28}" type="slidenum">
              <a:rPr lang="es-ES" smtClean="0"/>
              <a:pPr>
                <a:defRPr/>
              </a:pPr>
              <a:t>5</a:t>
            </a:fld>
            <a:endParaRPr lang="es-ES"/>
          </a:p>
        </p:txBody>
      </p:sp>
    </p:spTree>
    <p:extLst>
      <p:ext uri="{BB962C8B-B14F-4D97-AF65-F5344CB8AC3E}">
        <p14:creationId xmlns:p14="http://schemas.microsoft.com/office/powerpoint/2010/main" val="12363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encabezado 3"/>
          <p:cNvSpPr>
            <a:spLocks noGrp="1"/>
          </p:cNvSpPr>
          <p:nvPr>
            <p:ph type="hdr" sz="quarter" idx="10"/>
          </p:nvPr>
        </p:nvSpPr>
        <p:spPr/>
        <p:txBody>
          <a:bodyPr/>
          <a:lstStyle/>
          <a:p>
            <a:pPr>
              <a:defRPr/>
            </a:pPr>
            <a:r>
              <a:rPr lang="es-CO"/>
              <a:t>Maestria en Ingenieria de Sistemas</a:t>
            </a:r>
            <a:endParaRPr lang="es-ES"/>
          </a:p>
        </p:txBody>
      </p:sp>
      <p:sp>
        <p:nvSpPr>
          <p:cNvPr id="5" name="Marcador de número de diapositiva 4"/>
          <p:cNvSpPr>
            <a:spLocks noGrp="1"/>
          </p:cNvSpPr>
          <p:nvPr>
            <p:ph type="sldNum" sz="quarter" idx="11"/>
          </p:nvPr>
        </p:nvSpPr>
        <p:spPr/>
        <p:txBody>
          <a:bodyPr/>
          <a:lstStyle/>
          <a:p>
            <a:pPr>
              <a:defRPr/>
            </a:pPr>
            <a:fld id="{2A262970-B361-4863-92D2-2906AC915F28}" type="slidenum">
              <a:rPr lang="es-ES" smtClean="0"/>
              <a:pPr>
                <a:defRPr/>
              </a:pPr>
              <a:t>6</a:t>
            </a:fld>
            <a:endParaRPr lang="es-ES"/>
          </a:p>
        </p:txBody>
      </p:sp>
    </p:spTree>
    <p:extLst>
      <p:ext uri="{BB962C8B-B14F-4D97-AF65-F5344CB8AC3E}">
        <p14:creationId xmlns:p14="http://schemas.microsoft.com/office/powerpoint/2010/main" val="2213017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encabezado 3"/>
          <p:cNvSpPr>
            <a:spLocks noGrp="1"/>
          </p:cNvSpPr>
          <p:nvPr>
            <p:ph type="hdr" sz="quarter" idx="10"/>
          </p:nvPr>
        </p:nvSpPr>
        <p:spPr/>
        <p:txBody>
          <a:bodyPr/>
          <a:lstStyle/>
          <a:p>
            <a:pPr>
              <a:defRPr/>
            </a:pPr>
            <a:r>
              <a:rPr lang="es-CO"/>
              <a:t>Maestria en Ingenieria de Sistemas</a:t>
            </a:r>
            <a:endParaRPr lang="es-ES"/>
          </a:p>
        </p:txBody>
      </p:sp>
      <p:sp>
        <p:nvSpPr>
          <p:cNvPr id="5" name="Marcador de número de diapositiva 4"/>
          <p:cNvSpPr>
            <a:spLocks noGrp="1"/>
          </p:cNvSpPr>
          <p:nvPr>
            <p:ph type="sldNum" sz="quarter" idx="11"/>
          </p:nvPr>
        </p:nvSpPr>
        <p:spPr/>
        <p:txBody>
          <a:bodyPr/>
          <a:lstStyle/>
          <a:p>
            <a:pPr>
              <a:defRPr/>
            </a:pPr>
            <a:fld id="{2A262970-B361-4863-92D2-2906AC915F28}" type="slidenum">
              <a:rPr lang="es-ES" smtClean="0"/>
              <a:pPr>
                <a:defRPr/>
              </a:pPr>
              <a:t>7</a:t>
            </a:fld>
            <a:endParaRPr lang="es-ES"/>
          </a:p>
        </p:txBody>
      </p:sp>
    </p:spTree>
    <p:extLst>
      <p:ext uri="{BB962C8B-B14F-4D97-AF65-F5344CB8AC3E}">
        <p14:creationId xmlns:p14="http://schemas.microsoft.com/office/powerpoint/2010/main" val="87234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encabezado 3"/>
          <p:cNvSpPr>
            <a:spLocks noGrp="1"/>
          </p:cNvSpPr>
          <p:nvPr>
            <p:ph type="hdr" sz="quarter" idx="10"/>
          </p:nvPr>
        </p:nvSpPr>
        <p:spPr/>
        <p:txBody>
          <a:bodyPr/>
          <a:lstStyle/>
          <a:p>
            <a:pPr>
              <a:defRPr/>
            </a:pPr>
            <a:r>
              <a:rPr lang="es-CO"/>
              <a:t>Maestria en Ingenieria de Sistemas</a:t>
            </a:r>
            <a:endParaRPr lang="es-ES"/>
          </a:p>
        </p:txBody>
      </p:sp>
      <p:sp>
        <p:nvSpPr>
          <p:cNvPr id="5" name="Marcador de número de diapositiva 4"/>
          <p:cNvSpPr>
            <a:spLocks noGrp="1"/>
          </p:cNvSpPr>
          <p:nvPr>
            <p:ph type="sldNum" sz="quarter" idx="11"/>
          </p:nvPr>
        </p:nvSpPr>
        <p:spPr/>
        <p:txBody>
          <a:bodyPr/>
          <a:lstStyle/>
          <a:p>
            <a:pPr>
              <a:defRPr/>
            </a:pPr>
            <a:fld id="{2A262970-B361-4863-92D2-2906AC915F28}" type="slidenum">
              <a:rPr lang="es-ES" smtClean="0"/>
              <a:pPr>
                <a:defRPr/>
              </a:pPr>
              <a:t>8</a:t>
            </a:fld>
            <a:endParaRPr lang="es-ES"/>
          </a:p>
        </p:txBody>
      </p:sp>
    </p:spTree>
    <p:extLst>
      <p:ext uri="{BB962C8B-B14F-4D97-AF65-F5344CB8AC3E}">
        <p14:creationId xmlns:p14="http://schemas.microsoft.com/office/powerpoint/2010/main" val="3827073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encabezado 3"/>
          <p:cNvSpPr>
            <a:spLocks noGrp="1"/>
          </p:cNvSpPr>
          <p:nvPr>
            <p:ph type="hdr" sz="quarter" idx="10"/>
          </p:nvPr>
        </p:nvSpPr>
        <p:spPr/>
        <p:txBody>
          <a:bodyPr/>
          <a:lstStyle/>
          <a:p>
            <a:pPr>
              <a:defRPr/>
            </a:pPr>
            <a:r>
              <a:rPr lang="es-CO"/>
              <a:t>Maestria en Ingenieria de Sistemas</a:t>
            </a:r>
            <a:endParaRPr lang="es-ES"/>
          </a:p>
        </p:txBody>
      </p:sp>
      <p:sp>
        <p:nvSpPr>
          <p:cNvPr id="5" name="Marcador de número de diapositiva 4"/>
          <p:cNvSpPr>
            <a:spLocks noGrp="1"/>
          </p:cNvSpPr>
          <p:nvPr>
            <p:ph type="sldNum" sz="quarter" idx="11"/>
          </p:nvPr>
        </p:nvSpPr>
        <p:spPr/>
        <p:txBody>
          <a:bodyPr/>
          <a:lstStyle/>
          <a:p>
            <a:pPr>
              <a:defRPr/>
            </a:pPr>
            <a:fld id="{2A262970-B361-4863-92D2-2906AC915F28}" type="slidenum">
              <a:rPr lang="es-ES" smtClean="0"/>
              <a:pPr>
                <a:defRPr/>
              </a:pPr>
              <a:t>9</a:t>
            </a:fld>
            <a:endParaRPr lang="es-ES"/>
          </a:p>
        </p:txBody>
      </p:sp>
    </p:spTree>
    <p:extLst>
      <p:ext uri="{BB962C8B-B14F-4D97-AF65-F5344CB8AC3E}">
        <p14:creationId xmlns:p14="http://schemas.microsoft.com/office/powerpoint/2010/main" val="4165839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FDAC5BEC-6321-431D-85FB-E8A80C6CBAC6}"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77BB0A4F-F177-4103-B06A-C98292DB8FEA}"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51D8668D-9BC6-49CD-9264-E2D4B670A565}" type="slidenum">
              <a:rPr lang="es-ES"/>
              <a:pPr>
                <a:defRPr/>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F377473-225F-44F3-A4E4-DDE53C6D337E}" type="datetime1">
              <a:rPr lang="es-CO" smtClean="0"/>
              <a:t>28/09/2018</a:t>
            </a:fld>
            <a:endParaRPr lang="en-US" dirty="0"/>
          </a:p>
        </p:txBody>
      </p:sp>
      <p:sp>
        <p:nvSpPr>
          <p:cNvPr id="4" name="Footer Placeholder 3"/>
          <p:cNvSpPr>
            <a:spLocks noGrp="1"/>
          </p:cNvSpPr>
          <p:nvPr>
            <p:ph type="ftr" sz="quarter" idx="11"/>
          </p:nvPr>
        </p:nvSpPr>
        <p:spPr/>
        <p:txBody>
          <a:bodyPr/>
          <a:lstStyle/>
          <a:p>
            <a:r>
              <a:rPr lang="pt-BR"/>
              <a:t>Maria Mercedes Corral - Universidad Javeriana  </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414030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E01D4BA1-1F53-4A35-8CD7-5F0C72C17A2E}"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CFA92502-4471-4214-9C8B-F51DA8D0FBA9}"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8B930144-106E-49E1-8CF6-8C5C219450EC}"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FDD467DE-4F4D-4267-99C9-B16659B98258}"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BB0BE6D9-87C2-40B1-9432-231ED831AE5A}"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9D9B8829-2B6A-4DF1-BD31-2C181064521C}"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3AE1468C-233F-4725-824B-9FFF81B5D479}"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2FA34B7D-5031-485C-BCFA-042085C5889B}"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l="-1000" r="-1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277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s-ES"/>
          </a:p>
        </p:txBody>
      </p:sp>
      <p:sp>
        <p:nvSpPr>
          <p:cNvPr id="3277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s-ES"/>
          </a:p>
        </p:txBody>
      </p:sp>
      <p:sp>
        <p:nvSpPr>
          <p:cNvPr id="3277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9A66F46C-6440-4EC1-8E43-90A94F54F445}"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9"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85786" y="2000240"/>
            <a:ext cx="7810528" cy="1814524"/>
          </a:xfrm>
        </p:spPr>
        <p:txBody>
          <a:bodyPr/>
          <a:lstStyle/>
          <a:p>
            <a:pPr eaLnBrk="1" hangingPunct="1"/>
            <a:r>
              <a:rPr lang="es-ES" dirty="0"/>
              <a:t>Gestión de Proyectos</a:t>
            </a:r>
            <a:br>
              <a:rPr lang="es-ES" dirty="0"/>
            </a:br>
            <a:r>
              <a:rPr lang="es-ES" sz="3200" dirty="0"/>
              <a:t>Conceptos</a:t>
            </a:r>
            <a:r>
              <a:rPr lang="es-ES" dirty="0"/>
              <a:t> </a:t>
            </a:r>
            <a:br>
              <a:rPr lang="es-ES" dirty="0"/>
            </a:br>
            <a:endParaRPr lang="es-ES" dirty="0"/>
          </a:p>
        </p:txBody>
      </p:sp>
      <p:sp>
        <p:nvSpPr>
          <p:cNvPr id="5" name="Rectangle 2"/>
          <p:cNvSpPr txBox="1">
            <a:spLocks noChangeArrowheads="1"/>
          </p:cNvSpPr>
          <p:nvPr/>
        </p:nvSpPr>
        <p:spPr bwMode="auto">
          <a:xfrm>
            <a:off x="762000" y="4797152"/>
            <a:ext cx="7772400" cy="1470025"/>
          </a:xfrm>
          <a:prstGeom prst="rect">
            <a:avLst/>
          </a:prstGeom>
          <a:noFill/>
          <a:ln w="9525">
            <a:noFill/>
            <a:miter lim="800000"/>
            <a:headEnd/>
            <a:tailEnd/>
          </a:ln>
          <a:effectLst/>
        </p:spPr>
        <p:txBody>
          <a:bodyPr anchor="ctr"/>
          <a:lstStyle/>
          <a:p>
            <a:pPr algn="ctr">
              <a:defRPr/>
            </a:pPr>
            <a:r>
              <a:rPr lang="es-ES" sz="2400" kern="0" dirty="0">
                <a:solidFill>
                  <a:schemeClr val="tx2"/>
                </a:solidFill>
              </a:rPr>
              <a:t>María Mercedes Corral S. </a:t>
            </a:r>
            <a:r>
              <a:rPr lang="es-ES" sz="2400" kern="0" dirty="0" err="1">
                <a:solidFill>
                  <a:schemeClr val="tx2"/>
                </a:solidFill>
              </a:rPr>
              <a:t>Msc</a:t>
            </a:r>
            <a:r>
              <a:rPr lang="es-ES" sz="2400" kern="0" dirty="0">
                <a:solidFill>
                  <a:schemeClr val="tx2"/>
                </a:solidFill>
              </a:rPr>
              <a:t>.</a:t>
            </a:r>
          </a:p>
          <a:p>
            <a:pPr algn="ctr">
              <a:defRPr/>
            </a:pPr>
            <a:r>
              <a:rPr lang="es-ES" sz="2400" kern="0" dirty="0">
                <a:solidFill>
                  <a:schemeClr val="tx2"/>
                </a:solidFill>
              </a:rPr>
              <a:t>Luis Francisco Martínez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5C2FA-130F-46AE-96AB-B74CD01ED431}"/>
              </a:ext>
            </a:extLst>
          </p:cNvPr>
          <p:cNvSpPr>
            <a:spLocks noGrp="1"/>
          </p:cNvSpPr>
          <p:nvPr>
            <p:ph type="title"/>
          </p:nvPr>
        </p:nvSpPr>
        <p:spPr>
          <a:xfrm>
            <a:off x="531631" y="884703"/>
            <a:ext cx="8229600" cy="1143000"/>
          </a:xfrm>
        </p:spPr>
        <p:txBody>
          <a:bodyPr>
            <a:normAutofit fontScale="90000"/>
          </a:bodyPr>
          <a:lstStyle/>
          <a:p>
            <a:pPr algn="ctr"/>
            <a:r>
              <a:rPr lang="es-CO" dirty="0"/>
              <a:t>Áreas de Conocimiento - Recursos</a:t>
            </a:r>
            <a:endParaRPr lang="es-MX" dirty="0"/>
          </a:p>
        </p:txBody>
      </p:sp>
      <p:pic>
        <p:nvPicPr>
          <p:cNvPr id="4" name="Imagen 3">
            <a:extLst>
              <a:ext uri="{FF2B5EF4-FFF2-40B4-BE49-F238E27FC236}">
                <a16:creationId xmlns:a16="http://schemas.microsoft.com/office/drawing/2014/main" id="{1EE888BB-2952-4893-BDF1-E5D5D7D38BCD}"/>
              </a:ext>
            </a:extLst>
          </p:cNvPr>
          <p:cNvPicPr>
            <a:picLocks noChangeAspect="1"/>
          </p:cNvPicPr>
          <p:nvPr/>
        </p:nvPicPr>
        <p:blipFill>
          <a:blip r:embed="rId3"/>
          <a:stretch>
            <a:fillRect/>
          </a:stretch>
        </p:blipFill>
        <p:spPr>
          <a:xfrm>
            <a:off x="3701194" y="2359718"/>
            <a:ext cx="3864769" cy="1793081"/>
          </a:xfrm>
          <a:prstGeom prst="rect">
            <a:avLst/>
          </a:prstGeom>
        </p:spPr>
      </p:pic>
      <p:pic>
        <p:nvPicPr>
          <p:cNvPr id="5" name="Imagen 4">
            <a:extLst>
              <a:ext uri="{FF2B5EF4-FFF2-40B4-BE49-F238E27FC236}">
                <a16:creationId xmlns:a16="http://schemas.microsoft.com/office/drawing/2014/main" id="{E528EBC5-8762-46DC-A244-08761AACF7E8}"/>
              </a:ext>
            </a:extLst>
          </p:cNvPr>
          <p:cNvPicPr>
            <a:picLocks noChangeAspect="1"/>
          </p:cNvPicPr>
          <p:nvPr/>
        </p:nvPicPr>
        <p:blipFill>
          <a:blip r:embed="rId4"/>
          <a:stretch>
            <a:fillRect/>
          </a:stretch>
        </p:blipFill>
        <p:spPr>
          <a:xfrm>
            <a:off x="1568673" y="2420439"/>
            <a:ext cx="1864519" cy="1671638"/>
          </a:xfrm>
          <a:prstGeom prst="rect">
            <a:avLst/>
          </a:prstGeom>
        </p:spPr>
      </p:pic>
      <p:pic>
        <p:nvPicPr>
          <p:cNvPr id="6" name="Imagen 5">
            <a:extLst>
              <a:ext uri="{FF2B5EF4-FFF2-40B4-BE49-F238E27FC236}">
                <a16:creationId xmlns:a16="http://schemas.microsoft.com/office/drawing/2014/main" id="{6E81218C-BD45-417A-B1CE-CFEC33EC9D87}"/>
              </a:ext>
            </a:extLst>
          </p:cNvPr>
          <p:cNvPicPr>
            <a:picLocks noChangeAspect="1"/>
          </p:cNvPicPr>
          <p:nvPr/>
        </p:nvPicPr>
        <p:blipFill>
          <a:blip r:embed="rId5"/>
          <a:stretch>
            <a:fillRect/>
          </a:stretch>
        </p:blipFill>
        <p:spPr>
          <a:xfrm>
            <a:off x="3774894" y="4298483"/>
            <a:ext cx="1743075" cy="635794"/>
          </a:xfrm>
          <a:prstGeom prst="rect">
            <a:avLst/>
          </a:prstGeom>
        </p:spPr>
      </p:pic>
      <p:sp>
        <p:nvSpPr>
          <p:cNvPr id="7" name="CuadroTexto 6">
            <a:extLst>
              <a:ext uri="{FF2B5EF4-FFF2-40B4-BE49-F238E27FC236}">
                <a16:creationId xmlns:a16="http://schemas.microsoft.com/office/drawing/2014/main" id="{4CFC72C0-86A5-436C-8B05-05621C409A34}"/>
              </a:ext>
            </a:extLst>
          </p:cNvPr>
          <p:cNvSpPr txBox="1"/>
          <p:nvPr/>
        </p:nvSpPr>
        <p:spPr>
          <a:xfrm>
            <a:off x="7583950" y="5517232"/>
            <a:ext cx="1659429" cy="230832"/>
          </a:xfrm>
          <a:prstGeom prst="rect">
            <a:avLst/>
          </a:prstGeom>
          <a:noFill/>
        </p:spPr>
        <p:txBody>
          <a:bodyPr wrap="none" rtlCol="0">
            <a:spAutoFit/>
          </a:bodyPr>
          <a:lstStyle/>
          <a:p>
            <a:r>
              <a:rPr lang="es-CO" sz="900" dirty="0"/>
              <a:t>Fuente: Ricardo-Vargas.com</a:t>
            </a:r>
            <a:endParaRPr lang="es-MX" sz="900" dirty="0"/>
          </a:p>
        </p:txBody>
      </p:sp>
      <p:sp>
        <p:nvSpPr>
          <p:cNvPr id="3" name="Marcador de fecha 2">
            <a:extLst>
              <a:ext uri="{FF2B5EF4-FFF2-40B4-BE49-F238E27FC236}">
                <a16:creationId xmlns:a16="http://schemas.microsoft.com/office/drawing/2014/main" id="{F8847F25-449B-44B2-9249-EFA7C7731EB9}"/>
              </a:ext>
            </a:extLst>
          </p:cNvPr>
          <p:cNvSpPr>
            <a:spLocks noGrp="1"/>
          </p:cNvSpPr>
          <p:nvPr>
            <p:ph type="dt" sz="half" idx="10"/>
          </p:nvPr>
        </p:nvSpPr>
        <p:spPr/>
        <p:txBody>
          <a:bodyPr/>
          <a:lstStyle/>
          <a:p>
            <a:fld id="{D5045154-9B33-4A7F-BE7A-690A9F3BA9AE}" type="datetime1">
              <a:rPr lang="es-CO" smtClean="0"/>
              <a:t>28/09/2018</a:t>
            </a:fld>
            <a:endParaRPr lang="en-US" dirty="0"/>
          </a:p>
        </p:txBody>
      </p:sp>
      <p:sp>
        <p:nvSpPr>
          <p:cNvPr id="10" name="Marcador de pie de página 9">
            <a:extLst>
              <a:ext uri="{FF2B5EF4-FFF2-40B4-BE49-F238E27FC236}">
                <a16:creationId xmlns:a16="http://schemas.microsoft.com/office/drawing/2014/main" id="{26EA441B-0DFA-4E86-BDD3-2556E48A890F}"/>
              </a:ext>
            </a:extLst>
          </p:cNvPr>
          <p:cNvSpPr>
            <a:spLocks noGrp="1"/>
          </p:cNvSpPr>
          <p:nvPr>
            <p:ph type="ftr" sz="quarter" idx="11"/>
          </p:nvPr>
        </p:nvSpPr>
        <p:spPr/>
        <p:txBody>
          <a:bodyPr/>
          <a:lstStyle/>
          <a:p>
            <a:r>
              <a:rPr lang="pt-BR"/>
              <a:t>Maria Mercedes Corral - Universidad Javeriana  </a:t>
            </a:r>
            <a:endParaRPr lang="en-US" dirty="0"/>
          </a:p>
        </p:txBody>
      </p:sp>
      <p:sp>
        <p:nvSpPr>
          <p:cNvPr id="11" name="Marcador de número de diapositiva 10">
            <a:extLst>
              <a:ext uri="{FF2B5EF4-FFF2-40B4-BE49-F238E27FC236}">
                <a16:creationId xmlns:a16="http://schemas.microsoft.com/office/drawing/2014/main" id="{BC8B23FB-9F80-499F-83EA-368C145B289E}"/>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185736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5C2FA-130F-46AE-96AB-B74CD01ED431}"/>
              </a:ext>
            </a:extLst>
          </p:cNvPr>
          <p:cNvSpPr>
            <a:spLocks noGrp="1"/>
          </p:cNvSpPr>
          <p:nvPr>
            <p:ph type="title"/>
          </p:nvPr>
        </p:nvSpPr>
        <p:spPr>
          <a:xfrm>
            <a:off x="633845" y="1131570"/>
            <a:ext cx="7886700" cy="994172"/>
          </a:xfrm>
        </p:spPr>
        <p:txBody>
          <a:bodyPr>
            <a:normAutofit fontScale="90000"/>
          </a:bodyPr>
          <a:lstStyle/>
          <a:p>
            <a:pPr algn="ctr"/>
            <a:r>
              <a:rPr lang="es-CO" dirty="0"/>
              <a:t>Áreas de Conocimiento - Comunicaciones</a:t>
            </a:r>
            <a:endParaRPr lang="es-MX" dirty="0"/>
          </a:p>
        </p:txBody>
      </p:sp>
      <p:pic>
        <p:nvPicPr>
          <p:cNvPr id="3" name="Imagen 2">
            <a:extLst>
              <a:ext uri="{FF2B5EF4-FFF2-40B4-BE49-F238E27FC236}">
                <a16:creationId xmlns:a16="http://schemas.microsoft.com/office/drawing/2014/main" id="{B0B9515F-C001-44C6-9A4E-E56250BA606E}"/>
              </a:ext>
            </a:extLst>
          </p:cNvPr>
          <p:cNvPicPr>
            <a:picLocks noChangeAspect="1"/>
          </p:cNvPicPr>
          <p:nvPr/>
        </p:nvPicPr>
        <p:blipFill>
          <a:blip r:embed="rId3"/>
          <a:stretch>
            <a:fillRect/>
          </a:stretch>
        </p:blipFill>
        <p:spPr>
          <a:xfrm>
            <a:off x="3700463" y="2543537"/>
            <a:ext cx="1743075" cy="650081"/>
          </a:xfrm>
          <a:prstGeom prst="rect">
            <a:avLst/>
          </a:prstGeom>
        </p:spPr>
      </p:pic>
      <p:pic>
        <p:nvPicPr>
          <p:cNvPr id="4" name="Imagen 3">
            <a:extLst>
              <a:ext uri="{FF2B5EF4-FFF2-40B4-BE49-F238E27FC236}">
                <a16:creationId xmlns:a16="http://schemas.microsoft.com/office/drawing/2014/main" id="{ACBFD91A-2687-42CC-A9EF-D6DA4180C871}"/>
              </a:ext>
            </a:extLst>
          </p:cNvPr>
          <p:cNvPicPr>
            <a:picLocks noChangeAspect="1"/>
          </p:cNvPicPr>
          <p:nvPr/>
        </p:nvPicPr>
        <p:blipFill>
          <a:blip r:embed="rId4"/>
          <a:stretch>
            <a:fillRect/>
          </a:stretch>
        </p:blipFill>
        <p:spPr>
          <a:xfrm>
            <a:off x="3721894" y="3414980"/>
            <a:ext cx="1700213" cy="614363"/>
          </a:xfrm>
          <a:prstGeom prst="rect">
            <a:avLst/>
          </a:prstGeom>
        </p:spPr>
      </p:pic>
      <p:pic>
        <p:nvPicPr>
          <p:cNvPr id="5" name="Imagen 4">
            <a:extLst>
              <a:ext uri="{FF2B5EF4-FFF2-40B4-BE49-F238E27FC236}">
                <a16:creationId xmlns:a16="http://schemas.microsoft.com/office/drawing/2014/main" id="{383B2876-AAEE-4235-BB04-AC743633ADB3}"/>
              </a:ext>
            </a:extLst>
          </p:cNvPr>
          <p:cNvPicPr>
            <a:picLocks noChangeAspect="1"/>
          </p:cNvPicPr>
          <p:nvPr/>
        </p:nvPicPr>
        <p:blipFill>
          <a:blip r:embed="rId5"/>
          <a:stretch>
            <a:fillRect/>
          </a:stretch>
        </p:blipFill>
        <p:spPr>
          <a:xfrm>
            <a:off x="3721894" y="4250705"/>
            <a:ext cx="1700213" cy="628650"/>
          </a:xfrm>
          <a:prstGeom prst="rect">
            <a:avLst/>
          </a:prstGeom>
        </p:spPr>
      </p:pic>
      <p:sp>
        <p:nvSpPr>
          <p:cNvPr id="6" name="CuadroTexto 5">
            <a:extLst>
              <a:ext uri="{FF2B5EF4-FFF2-40B4-BE49-F238E27FC236}">
                <a16:creationId xmlns:a16="http://schemas.microsoft.com/office/drawing/2014/main" id="{54B52DF8-04A3-41CA-BBC2-E40D14CCFF7B}"/>
              </a:ext>
            </a:extLst>
          </p:cNvPr>
          <p:cNvSpPr txBox="1"/>
          <p:nvPr/>
        </p:nvSpPr>
        <p:spPr>
          <a:xfrm>
            <a:off x="7516815" y="5495598"/>
            <a:ext cx="1659429" cy="230832"/>
          </a:xfrm>
          <a:prstGeom prst="rect">
            <a:avLst/>
          </a:prstGeom>
          <a:noFill/>
        </p:spPr>
        <p:txBody>
          <a:bodyPr wrap="none" rtlCol="0">
            <a:spAutoFit/>
          </a:bodyPr>
          <a:lstStyle/>
          <a:p>
            <a:r>
              <a:rPr lang="es-CO" sz="900" dirty="0"/>
              <a:t>Fuente: Ricardo-Vargas.com</a:t>
            </a:r>
            <a:endParaRPr lang="es-MX" sz="900" dirty="0"/>
          </a:p>
        </p:txBody>
      </p:sp>
      <p:sp>
        <p:nvSpPr>
          <p:cNvPr id="9" name="Marcador de fecha 8">
            <a:extLst>
              <a:ext uri="{FF2B5EF4-FFF2-40B4-BE49-F238E27FC236}">
                <a16:creationId xmlns:a16="http://schemas.microsoft.com/office/drawing/2014/main" id="{2EE6B839-3D05-440D-83B4-1AC32E73348B}"/>
              </a:ext>
            </a:extLst>
          </p:cNvPr>
          <p:cNvSpPr>
            <a:spLocks noGrp="1"/>
          </p:cNvSpPr>
          <p:nvPr>
            <p:ph type="dt" sz="half" idx="10"/>
          </p:nvPr>
        </p:nvSpPr>
        <p:spPr/>
        <p:txBody>
          <a:bodyPr/>
          <a:lstStyle/>
          <a:p>
            <a:fld id="{C1624712-00D3-4737-A414-CB04C5168731}" type="datetime1">
              <a:rPr lang="es-CO" smtClean="0"/>
              <a:t>28/09/2018</a:t>
            </a:fld>
            <a:endParaRPr lang="en-US" dirty="0"/>
          </a:p>
        </p:txBody>
      </p:sp>
      <p:sp>
        <p:nvSpPr>
          <p:cNvPr id="10" name="Marcador de pie de página 9">
            <a:extLst>
              <a:ext uri="{FF2B5EF4-FFF2-40B4-BE49-F238E27FC236}">
                <a16:creationId xmlns:a16="http://schemas.microsoft.com/office/drawing/2014/main" id="{54D5628C-3AD8-4B5E-A17F-AD7B755017DB}"/>
              </a:ext>
            </a:extLst>
          </p:cNvPr>
          <p:cNvSpPr>
            <a:spLocks noGrp="1"/>
          </p:cNvSpPr>
          <p:nvPr>
            <p:ph type="ftr" sz="quarter" idx="11"/>
          </p:nvPr>
        </p:nvSpPr>
        <p:spPr/>
        <p:txBody>
          <a:bodyPr/>
          <a:lstStyle/>
          <a:p>
            <a:r>
              <a:rPr lang="pt-BR"/>
              <a:t>Maria Mercedes Corral - Universidad Javeriana  </a:t>
            </a:r>
            <a:endParaRPr lang="en-US" dirty="0"/>
          </a:p>
        </p:txBody>
      </p:sp>
      <p:sp>
        <p:nvSpPr>
          <p:cNvPr id="11" name="Marcador de número de diapositiva 10">
            <a:extLst>
              <a:ext uri="{FF2B5EF4-FFF2-40B4-BE49-F238E27FC236}">
                <a16:creationId xmlns:a16="http://schemas.microsoft.com/office/drawing/2014/main" id="{DB9A2A24-C0F6-4AF7-A7E6-9101256F4B0F}"/>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462085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5C2FA-130F-46AE-96AB-B74CD01ED431}"/>
              </a:ext>
            </a:extLst>
          </p:cNvPr>
          <p:cNvSpPr>
            <a:spLocks noGrp="1"/>
          </p:cNvSpPr>
          <p:nvPr>
            <p:ph type="title"/>
          </p:nvPr>
        </p:nvSpPr>
        <p:spPr>
          <a:xfrm>
            <a:off x="457200" y="684421"/>
            <a:ext cx="8229600" cy="1143000"/>
          </a:xfrm>
        </p:spPr>
        <p:txBody>
          <a:bodyPr>
            <a:normAutofit fontScale="90000"/>
          </a:bodyPr>
          <a:lstStyle/>
          <a:p>
            <a:r>
              <a:rPr lang="es-CO" dirty="0"/>
              <a:t>Áreas de Conocimiento - Riesgos</a:t>
            </a:r>
            <a:endParaRPr lang="es-MX" dirty="0"/>
          </a:p>
        </p:txBody>
      </p:sp>
      <p:pic>
        <p:nvPicPr>
          <p:cNvPr id="3" name="Imagen 2">
            <a:extLst>
              <a:ext uri="{FF2B5EF4-FFF2-40B4-BE49-F238E27FC236}">
                <a16:creationId xmlns:a16="http://schemas.microsoft.com/office/drawing/2014/main" id="{1CB32195-CC4E-42BB-BFEE-D33B6D073713}"/>
              </a:ext>
            </a:extLst>
          </p:cNvPr>
          <p:cNvPicPr>
            <a:picLocks noChangeAspect="1"/>
          </p:cNvPicPr>
          <p:nvPr/>
        </p:nvPicPr>
        <p:blipFill>
          <a:blip r:embed="rId3"/>
          <a:stretch>
            <a:fillRect/>
          </a:stretch>
        </p:blipFill>
        <p:spPr>
          <a:xfrm>
            <a:off x="650082" y="2076001"/>
            <a:ext cx="3921919" cy="2486025"/>
          </a:xfrm>
          <a:prstGeom prst="rect">
            <a:avLst/>
          </a:prstGeom>
        </p:spPr>
      </p:pic>
      <p:pic>
        <p:nvPicPr>
          <p:cNvPr id="4" name="Imagen 3">
            <a:extLst>
              <a:ext uri="{FF2B5EF4-FFF2-40B4-BE49-F238E27FC236}">
                <a16:creationId xmlns:a16="http://schemas.microsoft.com/office/drawing/2014/main" id="{8EA6E834-2B32-4636-B259-5FF1B943FF77}"/>
              </a:ext>
            </a:extLst>
          </p:cNvPr>
          <p:cNvPicPr>
            <a:picLocks noChangeAspect="1"/>
          </p:cNvPicPr>
          <p:nvPr/>
        </p:nvPicPr>
        <p:blipFill>
          <a:blip r:embed="rId4"/>
          <a:stretch>
            <a:fillRect/>
          </a:stretch>
        </p:blipFill>
        <p:spPr>
          <a:xfrm>
            <a:off x="5837045" y="2076001"/>
            <a:ext cx="1700213" cy="621506"/>
          </a:xfrm>
          <a:prstGeom prst="rect">
            <a:avLst/>
          </a:prstGeom>
        </p:spPr>
      </p:pic>
      <p:pic>
        <p:nvPicPr>
          <p:cNvPr id="5" name="Imagen 4">
            <a:extLst>
              <a:ext uri="{FF2B5EF4-FFF2-40B4-BE49-F238E27FC236}">
                <a16:creationId xmlns:a16="http://schemas.microsoft.com/office/drawing/2014/main" id="{CAF9A859-6EA8-4769-9583-F5245081D4D9}"/>
              </a:ext>
            </a:extLst>
          </p:cNvPr>
          <p:cNvPicPr>
            <a:picLocks noChangeAspect="1"/>
          </p:cNvPicPr>
          <p:nvPr/>
        </p:nvPicPr>
        <p:blipFill>
          <a:blip r:embed="rId5"/>
          <a:stretch>
            <a:fillRect/>
          </a:stretch>
        </p:blipFill>
        <p:spPr>
          <a:xfrm>
            <a:off x="5815614" y="3713923"/>
            <a:ext cx="1721644" cy="642938"/>
          </a:xfrm>
          <a:prstGeom prst="rect">
            <a:avLst/>
          </a:prstGeom>
        </p:spPr>
      </p:pic>
      <p:sp>
        <p:nvSpPr>
          <p:cNvPr id="6" name="CuadroTexto 5">
            <a:extLst>
              <a:ext uri="{FF2B5EF4-FFF2-40B4-BE49-F238E27FC236}">
                <a16:creationId xmlns:a16="http://schemas.microsoft.com/office/drawing/2014/main" id="{0B35CA54-9A9C-4BD1-995A-94F692EE6C3A}"/>
              </a:ext>
            </a:extLst>
          </p:cNvPr>
          <p:cNvSpPr txBox="1"/>
          <p:nvPr/>
        </p:nvSpPr>
        <p:spPr>
          <a:xfrm>
            <a:off x="7484571" y="5517232"/>
            <a:ext cx="1659429" cy="230832"/>
          </a:xfrm>
          <a:prstGeom prst="rect">
            <a:avLst/>
          </a:prstGeom>
          <a:noFill/>
        </p:spPr>
        <p:txBody>
          <a:bodyPr wrap="none" rtlCol="0">
            <a:spAutoFit/>
          </a:bodyPr>
          <a:lstStyle/>
          <a:p>
            <a:r>
              <a:rPr lang="es-CO" sz="900" dirty="0"/>
              <a:t>Fuente: Ricardo-Vargas.com</a:t>
            </a:r>
            <a:endParaRPr lang="es-MX" sz="900" dirty="0"/>
          </a:p>
        </p:txBody>
      </p:sp>
      <p:sp>
        <p:nvSpPr>
          <p:cNvPr id="9" name="Marcador de fecha 8">
            <a:extLst>
              <a:ext uri="{FF2B5EF4-FFF2-40B4-BE49-F238E27FC236}">
                <a16:creationId xmlns:a16="http://schemas.microsoft.com/office/drawing/2014/main" id="{AC3E456A-DBF3-4037-A4B9-3FDBA994D89B}"/>
              </a:ext>
            </a:extLst>
          </p:cNvPr>
          <p:cNvSpPr>
            <a:spLocks noGrp="1"/>
          </p:cNvSpPr>
          <p:nvPr>
            <p:ph type="dt" sz="half" idx="10"/>
          </p:nvPr>
        </p:nvSpPr>
        <p:spPr/>
        <p:txBody>
          <a:bodyPr/>
          <a:lstStyle/>
          <a:p>
            <a:fld id="{3C506ECA-E89B-4B84-9E7B-924A2A6B406A}" type="datetime1">
              <a:rPr lang="es-CO" smtClean="0"/>
              <a:t>28/09/2018</a:t>
            </a:fld>
            <a:endParaRPr lang="en-US" dirty="0"/>
          </a:p>
        </p:txBody>
      </p:sp>
      <p:sp>
        <p:nvSpPr>
          <p:cNvPr id="10" name="Marcador de pie de página 9">
            <a:extLst>
              <a:ext uri="{FF2B5EF4-FFF2-40B4-BE49-F238E27FC236}">
                <a16:creationId xmlns:a16="http://schemas.microsoft.com/office/drawing/2014/main" id="{95D49E42-5F18-413A-8252-E28B3ED31A58}"/>
              </a:ext>
            </a:extLst>
          </p:cNvPr>
          <p:cNvSpPr>
            <a:spLocks noGrp="1"/>
          </p:cNvSpPr>
          <p:nvPr>
            <p:ph type="ftr" sz="quarter" idx="11"/>
          </p:nvPr>
        </p:nvSpPr>
        <p:spPr/>
        <p:txBody>
          <a:bodyPr/>
          <a:lstStyle/>
          <a:p>
            <a:r>
              <a:rPr lang="pt-BR"/>
              <a:t>Maria Mercedes Corral - Universidad Javeriana  </a:t>
            </a:r>
            <a:endParaRPr lang="en-US" dirty="0"/>
          </a:p>
        </p:txBody>
      </p:sp>
      <p:sp>
        <p:nvSpPr>
          <p:cNvPr id="11" name="Marcador de número de diapositiva 10">
            <a:extLst>
              <a:ext uri="{FF2B5EF4-FFF2-40B4-BE49-F238E27FC236}">
                <a16:creationId xmlns:a16="http://schemas.microsoft.com/office/drawing/2014/main" id="{15753A25-0602-408C-8541-B1EE48B6D6DA}"/>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835988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5C2FA-130F-46AE-96AB-B74CD01ED431}"/>
              </a:ext>
            </a:extLst>
          </p:cNvPr>
          <p:cNvSpPr>
            <a:spLocks noGrp="1"/>
          </p:cNvSpPr>
          <p:nvPr>
            <p:ph type="title"/>
          </p:nvPr>
        </p:nvSpPr>
        <p:spPr>
          <a:xfrm>
            <a:off x="457200" y="1047713"/>
            <a:ext cx="8229600" cy="1143000"/>
          </a:xfrm>
        </p:spPr>
        <p:txBody>
          <a:bodyPr>
            <a:normAutofit fontScale="90000"/>
          </a:bodyPr>
          <a:lstStyle/>
          <a:p>
            <a:pPr algn="ctr"/>
            <a:r>
              <a:rPr lang="es-CO" dirty="0"/>
              <a:t>Áreas de Conocimiento - Adquisiciones</a:t>
            </a:r>
            <a:endParaRPr lang="es-MX" dirty="0"/>
          </a:p>
        </p:txBody>
      </p:sp>
      <p:pic>
        <p:nvPicPr>
          <p:cNvPr id="3" name="Imagen 2">
            <a:extLst>
              <a:ext uri="{FF2B5EF4-FFF2-40B4-BE49-F238E27FC236}">
                <a16:creationId xmlns:a16="http://schemas.microsoft.com/office/drawing/2014/main" id="{700A75FE-7B67-4CEB-A946-C4A0F0CE5EA5}"/>
              </a:ext>
            </a:extLst>
          </p:cNvPr>
          <p:cNvPicPr>
            <a:picLocks noChangeAspect="1"/>
          </p:cNvPicPr>
          <p:nvPr/>
        </p:nvPicPr>
        <p:blipFill>
          <a:blip r:embed="rId3"/>
          <a:stretch>
            <a:fillRect/>
          </a:stretch>
        </p:blipFill>
        <p:spPr>
          <a:xfrm>
            <a:off x="1199060" y="3100388"/>
            <a:ext cx="1735931" cy="657225"/>
          </a:xfrm>
          <a:prstGeom prst="rect">
            <a:avLst/>
          </a:prstGeom>
        </p:spPr>
      </p:pic>
      <p:pic>
        <p:nvPicPr>
          <p:cNvPr id="4" name="Imagen 3">
            <a:extLst>
              <a:ext uri="{FF2B5EF4-FFF2-40B4-BE49-F238E27FC236}">
                <a16:creationId xmlns:a16="http://schemas.microsoft.com/office/drawing/2014/main" id="{D6C4F990-1DDC-429A-BA67-B8AE4AB80A1C}"/>
              </a:ext>
            </a:extLst>
          </p:cNvPr>
          <p:cNvPicPr>
            <a:picLocks noChangeAspect="1"/>
          </p:cNvPicPr>
          <p:nvPr/>
        </p:nvPicPr>
        <p:blipFill>
          <a:blip r:embed="rId4"/>
          <a:stretch>
            <a:fillRect/>
          </a:stretch>
        </p:blipFill>
        <p:spPr>
          <a:xfrm>
            <a:off x="3662431" y="3107531"/>
            <a:ext cx="1728788" cy="642938"/>
          </a:xfrm>
          <a:prstGeom prst="rect">
            <a:avLst/>
          </a:prstGeom>
        </p:spPr>
      </p:pic>
      <p:pic>
        <p:nvPicPr>
          <p:cNvPr id="5" name="Imagen 4">
            <a:extLst>
              <a:ext uri="{FF2B5EF4-FFF2-40B4-BE49-F238E27FC236}">
                <a16:creationId xmlns:a16="http://schemas.microsoft.com/office/drawing/2014/main" id="{5622E5B0-61F1-4646-846F-34F51BF34DE7}"/>
              </a:ext>
            </a:extLst>
          </p:cNvPr>
          <p:cNvPicPr>
            <a:picLocks noChangeAspect="1"/>
          </p:cNvPicPr>
          <p:nvPr/>
        </p:nvPicPr>
        <p:blipFill>
          <a:blip r:embed="rId5"/>
          <a:stretch>
            <a:fillRect/>
          </a:stretch>
        </p:blipFill>
        <p:spPr>
          <a:xfrm>
            <a:off x="6118660" y="3107531"/>
            <a:ext cx="1714500" cy="642938"/>
          </a:xfrm>
          <a:prstGeom prst="rect">
            <a:avLst/>
          </a:prstGeom>
        </p:spPr>
      </p:pic>
      <p:sp>
        <p:nvSpPr>
          <p:cNvPr id="6" name="CuadroTexto 5">
            <a:extLst>
              <a:ext uri="{FF2B5EF4-FFF2-40B4-BE49-F238E27FC236}">
                <a16:creationId xmlns:a16="http://schemas.microsoft.com/office/drawing/2014/main" id="{283E7ADB-B13E-4231-B2D2-1E6D94B5FDEE}"/>
              </a:ext>
            </a:extLst>
          </p:cNvPr>
          <p:cNvSpPr txBox="1"/>
          <p:nvPr/>
        </p:nvSpPr>
        <p:spPr>
          <a:xfrm>
            <a:off x="7484571" y="5517232"/>
            <a:ext cx="1659429" cy="230832"/>
          </a:xfrm>
          <a:prstGeom prst="rect">
            <a:avLst/>
          </a:prstGeom>
          <a:noFill/>
        </p:spPr>
        <p:txBody>
          <a:bodyPr wrap="none" rtlCol="0">
            <a:spAutoFit/>
          </a:bodyPr>
          <a:lstStyle/>
          <a:p>
            <a:r>
              <a:rPr lang="es-CO" sz="900" dirty="0"/>
              <a:t>Fuente: Ricardo-Vargas.com</a:t>
            </a:r>
            <a:endParaRPr lang="es-MX" sz="900" dirty="0"/>
          </a:p>
        </p:txBody>
      </p:sp>
      <p:sp>
        <p:nvSpPr>
          <p:cNvPr id="9" name="Marcador de fecha 8">
            <a:extLst>
              <a:ext uri="{FF2B5EF4-FFF2-40B4-BE49-F238E27FC236}">
                <a16:creationId xmlns:a16="http://schemas.microsoft.com/office/drawing/2014/main" id="{DC3567C8-DC01-429A-9BC0-E0F3DE4966F3}"/>
              </a:ext>
            </a:extLst>
          </p:cNvPr>
          <p:cNvSpPr>
            <a:spLocks noGrp="1"/>
          </p:cNvSpPr>
          <p:nvPr>
            <p:ph type="dt" sz="half" idx="10"/>
          </p:nvPr>
        </p:nvSpPr>
        <p:spPr/>
        <p:txBody>
          <a:bodyPr/>
          <a:lstStyle/>
          <a:p>
            <a:fld id="{E2E79E4F-2678-460A-8672-85D2A04B551D}" type="datetime1">
              <a:rPr lang="es-CO" smtClean="0"/>
              <a:t>28/09/2018</a:t>
            </a:fld>
            <a:endParaRPr lang="en-US" dirty="0"/>
          </a:p>
        </p:txBody>
      </p:sp>
      <p:sp>
        <p:nvSpPr>
          <p:cNvPr id="10" name="Marcador de pie de página 9">
            <a:extLst>
              <a:ext uri="{FF2B5EF4-FFF2-40B4-BE49-F238E27FC236}">
                <a16:creationId xmlns:a16="http://schemas.microsoft.com/office/drawing/2014/main" id="{C636FE34-43D2-4173-BE3F-D8F9268BF1FB}"/>
              </a:ext>
            </a:extLst>
          </p:cNvPr>
          <p:cNvSpPr>
            <a:spLocks noGrp="1"/>
          </p:cNvSpPr>
          <p:nvPr>
            <p:ph type="ftr" sz="quarter" idx="11"/>
          </p:nvPr>
        </p:nvSpPr>
        <p:spPr/>
        <p:txBody>
          <a:bodyPr/>
          <a:lstStyle/>
          <a:p>
            <a:r>
              <a:rPr lang="pt-BR"/>
              <a:t>Maria Mercedes Corral - Universidad Javeriana  </a:t>
            </a:r>
            <a:endParaRPr lang="en-US" dirty="0"/>
          </a:p>
        </p:txBody>
      </p:sp>
      <p:sp>
        <p:nvSpPr>
          <p:cNvPr id="11" name="Marcador de número de diapositiva 10">
            <a:extLst>
              <a:ext uri="{FF2B5EF4-FFF2-40B4-BE49-F238E27FC236}">
                <a16:creationId xmlns:a16="http://schemas.microsoft.com/office/drawing/2014/main" id="{395ED78A-CF37-4715-A502-2FAC6A9FAB48}"/>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537345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5C2FA-130F-46AE-96AB-B74CD01ED431}"/>
              </a:ext>
            </a:extLst>
          </p:cNvPr>
          <p:cNvSpPr>
            <a:spLocks noGrp="1"/>
          </p:cNvSpPr>
          <p:nvPr>
            <p:ph type="title"/>
          </p:nvPr>
        </p:nvSpPr>
        <p:spPr>
          <a:xfrm>
            <a:off x="539552" y="1003359"/>
            <a:ext cx="8229600" cy="1143000"/>
          </a:xfrm>
        </p:spPr>
        <p:txBody>
          <a:bodyPr>
            <a:normAutofit fontScale="90000"/>
          </a:bodyPr>
          <a:lstStyle/>
          <a:p>
            <a:pPr algn="ctr"/>
            <a:r>
              <a:rPr lang="es-CO" dirty="0"/>
              <a:t>Áreas de Conocimiento - Interesados</a:t>
            </a:r>
            <a:endParaRPr lang="es-MX" dirty="0"/>
          </a:p>
        </p:txBody>
      </p:sp>
      <p:pic>
        <p:nvPicPr>
          <p:cNvPr id="3" name="Imagen 2">
            <a:extLst>
              <a:ext uri="{FF2B5EF4-FFF2-40B4-BE49-F238E27FC236}">
                <a16:creationId xmlns:a16="http://schemas.microsoft.com/office/drawing/2014/main" id="{D59E70EB-3B8A-47B2-87B1-7C8E196AFE43}"/>
              </a:ext>
            </a:extLst>
          </p:cNvPr>
          <p:cNvPicPr>
            <a:picLocks noChangeAspect="1"/>
          </p:cNvPicPr>
          <p:nvPr/>
        </p:nvPicPr>
        <p:blipFill>
          <a:blip r:embed="rId3"/>
          <a:stretch>
            <a:fillRect/>
          </a:stretch>
        </p:blipFill>
        <p:spPr>
          <a:xfrm>
            <a:off x="2370347" y="2566115"/>
            <a:ext cx="1757363" cy="657225"/>
          </a:xfrm>
          <a:prstGeom prst="rect">
            <a:avLst/>
          </a:prstGeom>
        </p:spPr>
      </p:pic>
      <p:pic>
        <p:nvPicPr>
          <p:cNvPr id="4" name="Imagen 3">
            <a:extLst>
              <a:ext uri="{FF2B5EF4-FFF2-40B4-BE49-F238E27FC236}">
                <a16:creationId xmlns:a16="http://schemas.microsoft.com/office/drawing/2014/main" id="{DD701F0D-CECD-4964-9CEC-413E09077937}"/>
              </a:ext>
            </a:extLst>
          </p:cNvPr>
          <p:cNvPicPr>
            <a:picLocks noChangeAspect="1"/>
          </p:cNvPicPr>
          <p:nvPr/>
        </p:nvPicPr>
        <p:blipFill>
          <a:blip r:embed="rId4"/>
          <a:stretch>
            <a:fillRect/>
          </a:stretch>
        </p:blipFill>
        <p:spPr>
          <a:xfrm>
            <a:off x="4949972" y="2580402"/>
            <a:ext cx="1743075" cy="642938"/>
          </a:xfrm>
          <a:prstGeom prst="rect">
            <a:avLst/>
          </a:prstGeom>
        </p:spPr>
      </p:pic>
      <p:pic>
        <p:nvPicPr>
          <p:cNvPr id="5" name="Imagen 4">
            <a:extLst>
              <a:ext uri="{FF2B5EF4-FFF2-40B4-BE49-F238E27FC236}">
                <a16:creationId xmlns:a16="http://schemas.microsoft.com/office/drawing/2014/main" id="{88FBB3CD-701A-477B-A366-D51CC9ABEEFC}"/>
              </a:ext>
            </a:extLst>
          </p:cNvPr>
          <p:cNvPicPr>
            <a:picLocks noChangeAspect="1"/>
          </p:cNvPicPr>
          <p:nvPr/>
        </p:nvPicPr>
        <p:blipFill>
          <a:blip r:embed="rId5"/>
          <a:stretch>
            <a:fillRect/>
          </a:stretch>
        </p:blipFill>
        <p:spPr>
          <a:xfrm>
            <a:off x="2370348" y="3836524"/>
            <a:ext cx="1693069" cy="621506"/>
          </a:xfrm>
          <a:prstGeom prst="rect">
            <a:avLst/>
          </a:prstGeom>
        </p:spPr>
      </p:pic>
      <p:pic>
        <p:nvPicPr>
          <p:cNvPr id="6" name="Imagen 5">
            <a:extLst>
              <a:ext uri="{FF2B5EF4-FFF2-40B4-BE49-F238E27FC236}">
                <a16:creationId xmlns:a16="http://schemas.microsoft.com/office/drawing/2014/main" id="{7BB5BBE0-2B2E-4C5E-B4FA-85E66828F42F}"/>
              </a:ext>
            </a:extLst>
          </p:cNvPr>
          <p:cNvPicPr>
            <a:picLocks noChangeAspect="1"/>
          </p:cNvPicPr>
          <p:nvPr/>
        </p:nvPicPr>
        <p:blipFill>
          <a:blip r:embed="rId6"/>
          <a:stretch>
            <a:fillRect/>
          </a:stretch>
        </p:blipFill>
        <p:spPr>
          <a:xfrm>
            <a:off x="4985691" y="3822237"/>
            <a:ext cx="1707356" cy="635794"/>
          </a:xfrm>
          <a:prstGeom prst="rect">
            <a:avLst/>
          </a:prstGeom>
        </p:spPr>
      </p:pic>
      <p:sp>
        <p:nvSpPr>
          <p:cNvPr id="7" name="CuadroTexto 6">
            <a:extLst>
              <a:ext uri="{FF2B5EF4-FFF2-40B4-BE49-F238E27FC236}">
                <a16:creationId xmlns:a16="http://schemas.microsoft.com/office/drawing/2014/main" id="{289B5FF3-A910-4260-B9FC-1654C834D8DB}"/>
              </a:ext>
            </a:extLst>
          </p:cNvPr>
          <p:cNvSpPr txBox="1"/>
          <p:nvPr/>
        </p:nvSpPr>
        <p:spPr>
          <a:xfrm>
            <a:off x="7484571" y="5517232"/>
            <a:ext cx="1659429" cy="230832"/>
          </a:xfrm>
          <a:prstGeom prst="rect">
            <a:avLst/>
          </a:prstGeom>
          <a:noFill/>
        </p:spPr>
        <p:txBody>
          <a:bodyPr wrap="none" rtlCol="0">
            <a:spAutoFit/>
          </a:bodyPr>
          <a:lstStyle/>
          <a:p>
            <a:r>
              <a:rPr lang="es-CO" sz="900" dirty="0"/>
              <a:t>Fuente: Ricardo-Vargas.com</a:t>
            </a:r>
            <a:endParaRPr lang="es-MX" sz="900" dirty="0"/>
          </a:p>
        </p:txBody>
      </p:sp>
      <p:sp>
        <p:nvSpPr>
          <p:cNvPr id="10" name="Marcador de fecha 9">
            <a:extLst>
              <a:ext uri="{FF2B5EF4-FFF2-40B4-BE49-F238E27FC236}">
                <a16:creationId xmlns:a16="http://schemas.microsoft.com/office/drawing/2014/main" id="{D7AF97AB-F1F9-453F-8105-A4B2AE04C188}"/>
              </a:ext>
            </a:extLst>
          </p:cNvPr>
          <p:cNvSpPr>
            <a:spLocks noGrp="1"/>
          </p:cNvSpPr>
          <p:nvPr>
            <p:ph type="dt" sz="half" idx="10"/>
          </p:nvPr>
        </p:nvSpPr>
        <p:spPr/>
        <p:txBody>
          <a:bodyPr/>
          <a:lstStyle/>
          <a:p>
            <a:fld id="{3319822E-A3C1-42C7-8CBE-CF57EFDCF54B}" type="datetime1">
              <a:rPr lang="es-CO" smtClean="0"/>
              <a:t>28/09/2018</a:t>
            </a:fld>
            <a:endParaRPr lang="en-US" dirty="0"/>
          </a:p>
        </p:txBody>
      </p:sp>
      <p:sp>
        <p:nvSpPr>
          <p:cNvPr id="11" name="Marcador de pie de página 10">
            <a:extLst>
              <a:ext uri="{FF2B5EF4-FFF2-40B4-BE49-F238E27FC236}">
                <a16:creationId xmlns:a16="http://schemas.microsoft.com/office/drawing/2014/main" id="{0F58D982-3EB9-459B-9D76-63FD1C0E53F2}"/>
              </a:ext>
            </a:extLst>
          </p:cNvPr>
          <p:cNvSpPr>
            <a:spLocks noGrp="1"/>
          </p:cNvSpPr>
          <p:nvPr>
            <p:ph type="ftr" sz="quarter" idx="11"/>
          </p:nvPr>
        </p:nvSpPr>
        <p:spPr/>
        <p:txBody>
          <a:bodyPr/>
          <a:lstStyle/>
          <a:p>
            <a:r>
              <a:rPr lang="pt-BR"/>
              <a:t>Maria Mercedes Corral - Universidad Javeriana  </a:t>
            </a:r>
            <a:endParaRPr lang="en-US" dirty="0"/>
          </a:p>
        </p:txBody>
      </p:sp>
      <p:sp>
        <p:nvSpPr>
          <p:cNvPr id="12" name="Marcador de número de diapositiva 11">
            <a:extLst>
              <a:ext uri="{FF2B5EF4-FFF2-40B4-BE49-F238E27FC236}">
                <a16:creationId xmlns:a16="http://schemas.microsoft.com/office/drawing/2014/main" id="{2DB2989B-C469-45BA-8AAB-B26045232A79}"/>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83636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8BA5BCF-C64E-4C1E-8C79-6565F3CCA63F}"/>
              </a:ext>
            </a:extLst>
          </p:cNvPr>
          <p:cNvPicPr>
            <a:picLocks noChangeAspect="1"/>
          </p:cNvPicPr>
          <p:nvPr/>
        </p:nvPicPr>
        <p:blipFill>
          <a:blip r:embed="rId3"/>
          <a:stretch>
            <a:fillRect/>
          </a:stretch>
        </p:blipFill>
        <p:spPr>
          <a:xfrm>
            <a:off x="2391156" y="857250"/>
            <a:ext cx="4361688" cy="5143500"/>
          </a:xfrm>
          <a:prstGeom prst="rect">
            <a:avLst/>
          </a:prstGeom>
        </p:spPr>
      </p:pic>
      <p:sp>
        <p:nvSpPr>
          <p:cNvPr id="6" name="Marcador de fecha 5">
            <a:extLst>
              <a:ext uri="{FF2B5EF4-FFF2-40B4-BE49-F238E27FC236}">
                <a16:creationId xmlns:a16="http://schemas.microsoft.com/office/drawing/2014/main" id="{BFB3E201-35E0-4E81-8517-47EFA19E9195}"/>
              </a:ext>
            </a:extLst>
          </p:cNvPr>
          <p:cNvSpPr>
            <a:spLocks noGrp="1"/>
          </p:cNvSpPr>
          <p:nvPr>
            <p:ph type="dt" sz="half" idx="10"/>
          </p:nvPr>
        </p:nvSpPr>
        <p:spPr/>
        <p:txBody>
          <a:bodyPr/>
          <a:lstStyle/>
          <a:p>
            <a:fld id="{78C6FA10-5FDC-4CB0-94CB-25ECCA900C17}" type="datetime1">
              <a:rPr lang="es-CO" smtClean="0"/>
              <a:t>28/09/2018</a:t>
            </a:fld>
            <a:endParaRPr lang="en-US" dirty="0"/>
          </a:p>
        </p:txBody>
      </p:sp>
      <p:sp>
        <p:nvSpPr>
          <p:cNvPr id="7" name="Marcador de pie de página 6">
            <a:extLst>
              <a:ext uri="{FF2B5EF4-FFF2-40B4-BE49-F238E27FC236}">
                <a16:creationId xmlns:a16="http://schemas.microsoft.com/office/drawing/2014/main" id="{7D519B1B-9D8E-4820-82FF-249F65A89CDA}"/>
              </a:ext>
            </a:extLst>
          </p:cNvPr>
          <p:cNvSpPr>
            <a:spLocks noGrp="1"/>
          </p:cNvSpPr>
          <p:nvPr>
            <p:ph type="ftr" sz="quarter" idx="11"/>
          </p:nvPr>
        </p:nvSpPr>
        <p:spPr/>
        <p:txBody>
          <a:bodyPr/>
          <a:lstStyle/>
          <a:p>
            <a:r>
              <a:rPr lang="pt-BR"/>
              <a:t>Maria Mercedes Corral - Universidad Javeriana  </a:t>
            </a:r>
            <a:endParaRPr lang="en-US" dirty="0"/>
          </a:p>
        </p:txBody>
      </p:sp>
      <p:sp>
        <p:nvSpPr>
          <p:cNvPr id="8" name="Marcador de número de diapositiva 7">
            <a:extLst>
              <a:ext uri="{FF2B5EF4-FFF2-40B4-BE49-F238E27FC236}">
                <a16:creationId xmlns:a16="http://schemas.microsoft.com/office/drawing/2014/main" id="{57484AB5-3F81-420E-B2DA-E77E1F6A4E4A}"/>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165088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570BA0-6B2C-4AFE-873F-3F0FF41547CE}"/>
              </a:ext>
            </a:extLst>
          </p:cNvPr>
          <p:cNvSpPr>
            <a:spLocks noGrp="1"/>
          </p:cNvSpPr>
          <p:nvPr>
            <p:ph type="title"/>
          </p:nvPr>
        </p:nvSpPr>
        <p:spPr>
          <a:xfrm>
            <a:off x="539552" y="931159"/>
            <a:ext cx="8229600" cy="1143000"/>
          </a:xfrm>
        </p:spPr>
        <p:txBody>
          <a:bodyPr/>
          <a:lstStyle/>
          <a:p>
            <a:pPr algn="ctr"/>
            <a:r>
              <a:rPr lang="es-CO" dirty="0"/>
              <a:t>Procesos de Iniciación</a:t>
            </a:r>
            <a:endParaRPr lang="es-MX" dirty="0"/>
          </a:p>
        </p:txBody>
      </p:sp>
      <p:pic>
        <p:nvPicPr>
          <p:cNvPr id="3" name="Imagen 2">
            <a:extLst>
              <a:ext uri="{FF2B5EF4-FFF2-40B4-BE49-F238E27FC236}">
                <a16:creationId xmlns:a16="http://schemas.microsoft.com/office/drawing/2014/main" id="{FAC07097-F078-4A42-8533-014EA4B1663D}"/>
              </a:ext>
            </a:extLst>
          </p:cNvPr>
          <p:cNvPicPr>
            <a:picLocks noChangeAspect="1"/>
          </p:cNvPicPr>
          <p:nvPr/>
        </p:nvPicPr>
        <p:blipFill>
          <a:blip r:embed="rId3"/>
          <a:stretch>
            <a:fillRect/>
          </a:stretch>
        </p:blipFill>
        <p:spPr>
          <a:xfrm>
            <a:off x="2825353" y="2900363"/>
            <a:ext cx="3493294" cy="1057275"/>
          </a:xfrm>
          <a:prstGeom prst="rect">
            <a:avLst/>
          </a:prstGeom>
        </p:spPr>
      </p:pic>
      <p:sp>
        <p:nvSpPr>
          <p:cNvPr id="4" name="CuadroTexto 3">
            <a:extLst>
              <a:ext uri="{FF2B5EF4-FFF2-40B4-BE49-F238E27FC236}">
                <a16:creationId xmlns:a16="http://schemas.microsoft.com/office/drawing/2014/main" id="{6240E963-B9DB-424A-A9C6-FD5A4F826DA1}"/>
              </a:ext>
            </a:extLst>
          </p:cNvPr>
          <p:cNvSpPr txBox="1"/>
          <p:nvPr/>
        </p:nvSpPr>
        <p:spPr>
          <a:xfrm>
            <a:off x="7484571" y="5517232"/>
            <a:ext cx="1659429" cy="230832"/>
          </a:xfrm>
          <a:prstGeom prst="rect">
            <a:avLst/>
          </a:prstGeom>
          <a:noFill/>
        </p:spPr>
        <p:txBody>
          <a:bodyPr wrap="none" rtlCol="0">
            <a:spAutoFit/>
          </a:bodyPr>
          <a:lstStyle/>
          <a:p>
            <a:r>
              <a:rPr lang="es-CO" sz="900" dirty="0"/>
              <a:t>Fuente: Ricardo-Vargas.com</a:t>
            </a:r>
            <a:endParaRPr lang="es-MX" sz="900" dirty="0"/>
          </a:p>
        </p:txBody>
      </p:sp>
      <p:sp>
        <p:nvSpPr>
          <p:cNvPr id="7" name="Marcador de fecha 6">
            <a:extLst>
              <a:ext uri="{FF2B5EF4-FFF2-40B4-BE49-F238E27FC236}">
                <a16:creationId xmlns:a16="http://schemas.microsoft.com/office/drawing/2014/main" id="{5A07D4FF-6D6B-4491-8E64-83BBFB2E3056}"/>
              </a:ext>
            </a:extLst>
          </p:cNvPr>
          <p:cNvSpPr>
            <a:spLocks noGrp="1"/>
          </p:cNvSpPr>
          <p:nvPr>
            <p:ph type="dt" sz="half" idx="10"/>
          </p:nvPr>
        </p:nvSpPr>
        <p:spPr/>
        <p:txBody>
          <a:bodyPr/>
          <a:lstStyle/>
          <a:p>
            <a:fld id="{CBD5615A-C21C-48F1-B6A6-51DD1B669256}" type="datetime1">
              <a:rPr lang="es-CO" smtClean="0"/>
              <a:t>28/09/2018</a:t>
            </a:fld>
            <a:endParaRPr lang="en-US" dirty="0"/>
          </a:p>
        </p:txBody>
      </p:sp>
      <p:sp>
        <p:nvSpPr>
          <p:cNvPr id="8" name="Marcador de pie de página 7">
            <a:extLst>
              <a:ext uri="{FF2B5EF4-FFF2-40B4-BE49-F238E27FC236}">
                <a16:creationId xmlns:a16="http://schemas.microsoft.com/office/drawing/2014/main" id="{8776730D-B550-468E-97D5-5C0E128E8196}"/>
              </a:ext>
            </a:extLst>
          </p:cNvPr>
          <p:cNvSpPr>
            <a:spLocks noGrp="1"/>
          </p:cNvSpPr>
          <p:nvPr>
            <p:ph type="ftr" sz="quarter" idx="11"/>
          </p:nvPr>
        </p:nvSpPr>
        <p:spPr/>
        <p:txBody>
          <a:bodyPr/>
          <a:lstStyle/>
          <a:p>
            <a:r>
              <a:rPr lang="pt-BR"/>
              <a:t>Maria Mercedes Corral - Universidad Javeriana  </a:t>
            </a:r>
            <a:endParaRPr lang="en-US" dirty="0"/>
          </a:p>
        </p:txBody>
      </p:sp>
      <p:sp>
        <p:nvSpPr>
          <p:cNvPr id="9" name="Marcador de número de diapositiva 8">
            <a:extLst>
              <a:ext uri="{FF2B5EF4-FFF2-40B4-BE49-F238E27FC236}">
                <a16:creationId xmlns:a16="http://schemas.microsoft.com/office/drawing/2014/main" id="{92180B9F-B90C-436D-AB34-31854193F315}"/>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49078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01C796-9ADF-456E-BF79-32273AD8B8F4}"/>
              </a:ext>
            </a:extLst>
          </p:cNvPr>
          <p:cNvSpPr>
            <a:spLocks noGrp="1"/>
          </p:cNvSpPr>
          <p:nvPr>
            <p:ph type="title"/>
          </p:nvPr>
        </p:nvSpPr>
        <p:spPr>
          <a:xfrm>
            <a:off x="458932" y="622246"/>
            <a:ext cx="8229600" cy="1143000"/>
          </a:xfrm>
        </p:spPr>
        <p:txBody>
          <a:bodyPr/>
          <a:lstStyle/>
          <a:p>
            <a:pPr algn="ctr"/>
            <a:r>
              <a:rPr lang="es-CO" dirty="0"/>
              <a:t>Procesos de Planeación</a:t>
            </a:r>
            <a:endParaRPr lang="es-MX" dirty="0"/>
          </a:p>
        </p:txBody>
      </p:sp>
      <p:grpSp>
        <p:nvGrpSpPr>
          <p:cNvPr id="6" name="Grupo 5">
            <a:extLst>
              <a:ext uri="{FF2B5EF4-FFF2-40B4-BE49-F238E27FC236}">
                <a16:creationId xmlns:a16="http://schemas.microsoft.com/office/drawing/2014/main" id="{07487E98-2361-49A1-A73B-5A4267E5AD0D}"/>
              </a:ext>
            </a:extLst>
          </p:cNvPr>
          <p:cNvGrpSpPr/>
          <p:nvPr/>
        </p:nvGrpSpPr>
        <p:grpSpPr>
          <a:xfrm>
            <a:off x="1402413" y="1874576"/>
            <a:ext cx="6180643" cy="4029075"/>
            <a:chOff x="998393" y="1036034"/>
            <a:chExt cx="9026988" cy="5821966"/>
          </a:xfrm>
        </p:grpSpPr>
        <p:pic>
          <p:nvPicPr>
            <p:cNvPr id="3" name="Imagen 2">
              <a:extLst>
                <a:ext uri="{FF2B5EF4-FFF2-40B4-BE49-F238E27FC236}">
                  <a16:creationId xmlns:a16="http://schemas.microsoft.com/office/drawing/2014/main" id="{741EB3BA-7D29-44D4-9E4A-41CE34AC2CE2}"/>
                </a:ext>
              </a:extLst>
            </p:cNvPr>
            <p:cNvPicPr>
              <a:picLocks noChangeAspect="1"/>
            </p:cNvPicPr>
            <p:nvPr/>
          </p:nvPicPr>
          <p:blipFill>
            <a:blip r:embed="rId3"/>
            <a:stretch>
              <a:fillRect/>
            </a:stretch>
          </p:blipFill>
          <p:spPr>
            <a:xfrm>
              <a:off x="998393" y="1036034"/>
              <a:ext cx="9026988" cy="5821966"/>
            </a:xfrm>
            <a:prstGeom prst="rect">
              <a:avLst/>
            </a:prstGeom>
          </p:spPr>
        </p:pic>
        <p:sp>
          <p:nvSpPr>
            <p:cNvPr id="4" name="Rectángulo 3">
              <a:extLst>
                <a:ext uri="{FF2B5EF4-FFF2-40B4-BE49-F238E27FC236}">
                  <a16:creationId xmlns:a16="http://schemas.microsoft.com/office/drawing/2014/main" id="{1B544F9C-5A62-4E73-85CC-C11C8422AB79}"/>
                </a:ext>
              </a:extLst>
            </p:cNvPr>
            <p:cNvSpPr/>
            <p:nvPr/>
          </p:nvSpPr>
          <p:spPr>
            <a:xfrm>
              <a:off x="998393" y="4572000"/>
              <a:ext cx="3603914" cy="2285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7" name="CuadroTexto 6">
            <a:extLst>
              <a:ext uri="{FF2B5EF4-FFF2-40B4-BE49-F238E27FC236}">
                <a16:creationId xmlns:a16="http://schemas.microsoft.com/office/drawing/2014/main" id="{1E803633-30FB-4226-91B9-CAF288F1B8F3}"/>
              </a:ext>
            </a:extLst>
          </p:cNvPr>
          <p:cNvSpPr txBox="1"/>
          <p:nvPr/>
        </p:nvSpPr>
        <p:spPr>
          <a:xfrm>
            <a:off x="7563994" y="5517232"/>
            <a:ext cx="1659429" cy="230832"/>
          </a:xfrm>
          <a:prstGeom prst="rect">
            <a:avLst/>
          </a:prstGeom>
          <a:noFill/>
        </p:spPr>
        <p:txBody>
          <a:bodyPr wrap="none" rtlCol="0">
            <a:spAutoFit/>
          </a:bodyPr>
          <a:lstStyle/>
          <a:p>
            <a:r>
              <a:rPr lang="es-CO" sz="900" dirty="0"/>
              <a:t>Fuente: Ricardo-Vargas.com</a:t>
            </a:r>
            <a:endParaRPr lang="es-MX" sz="900" dirty="0"/>
          </a:p>
        </p:txBody>
      </p:sp>
      <p:sp>
        <p:nvSpPr>
          <p:cNvPr id="5" name="Marcador de fecha 4">
            <a:extLst>
              <a:ext uri="{FF2B5EF4-FFF2-40B4-BE49-F238E27FC236}">
                <a16:creationId xmlns:a16="http://schemas.microsoft.com/office/drawing/2014/main" id="{A41F5931-B399-415A-95A3-CCA79CAFB36B}"/>
              </a:ext>
            </a:extLst>
          </p:cNvPr>
          <p:cNvSpPr>
            <a:spLocks noGrp="1"/>
          </p:cNvSpPr>
          <p:nvPr>
            <p:ph type="dt" sz="half" idx="10"/>
          </p:nvPr>
        </p:nvSpPr>
        <p:spPr/>
        <p:txBody>
          <a:bodyPr/>
          <a:lstStyle/>
          <a:p>
            <a:fld id="{5ABBB8C2-4D47-4352-98E5-5AC70F1172DE}" type="datetime1">
              <a:rPr lang="es-CO" smtClean="0"/>
              <a:t>28/09/2018</a:t>
            </a:fld>
            <a:endParaRPr lang="en-US" dirty="0"/>
          </a:p>
        </p:txBody>
      </p:sp>
      <p:sp>
        <p:nvSpPr>
          <p:cNvPr id="10" name="Marcador de pie de página 9">
            <a:extLst>
              <a:ext uri="{FF2B5EF4-FFF2-40B4-BE49-F238E27FC236}">
                <a16:creationId xmlns:a16="http://schemas.microsoft.com/office/drawing/2014/main" id="{00002DBC-54D8-41A9-8812-99BA49DA4F89}"/>
              </a:ext>
            </a:extLst>
          </p:cNvPr>
          <p:cNvSpPr>
            <a:spLocks noGrp="1"/>
          </p:cNvSpPr>
          <p:nvPr>
            <p:ph type="ftr" sz="quarter" idx="11"/>
          </p:nvPr>
        </p:nvSpPr>
        <p:spPr/>
        <p:txBody>
          <a:bodyPr/>
          <a:lstStyle/>
          <a:p>
            <a:r>
              <a:rPr lang="pt-BR"/>
              <a:t>Maria Mercedes Corral - Universidad Javeriana  </a:t>
            </a:r>
            <a:endParaRPr lang="en-US" dirty="0"/>
          </a:p>
        </p:txBody>
      </p:sp>
      <p:sp>
        <p:nvSpPr>
          <p:cNvPr id="11" name="Marcador de número de diapositiva 10">
            <a:extLst>
              <a:ext uri="{FF2B5EF4-FFF2-40B4-BE49-F238E27FC236}">
                <a16:creationId xmlns:a16="http://schemas.microsoft.com/office/drawing/2014/main" id="{272F2F76-4473-452A-B43F-8262B5B74DE4}"/>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578800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77063-EE2C-4454-8762-11AE279343E6}"/>
              </a:ext>
            </a:extLst>
          </p:cNvPr>
          <p:cNvSpPr>
            <a:spLocks noGrp="1"/>
          </p:cNvSpPr>
          <p:nvPr>
            <p:ph type="title"/>
          </p:nvPr>
        </p:nvSpPr>
        <p:spPr>
          <a:xfrm>
            <a:off x="462209" y="723645"/>
            <a:ext cx="8229600" cy="1143000"/>
          </a:xfrm>
        </p:spPr>
        <p:txBody>
          <a:bodyPr/>
          <a:lstStyle/>
          <a:p>
            <a:pPr algn="ctr"/>
            <a:r>
              <a:rPr lang="es-CO" dirty="0"/>
              <a:t>Procesos de Ejecución</a:t>
            </a:r>
            <a:endParaRPr lang="es-MX" dirty="0"/>
          </a:p>
        </p:txBody>
      </p:sp>
      <p:pic>
        <p:nvPicPr>
          <p:cNvPr id="3" name="Imagen 2">
            <a:extLst>
              <a:ext uri="{FF2B5EF4-FFF2-40B4-BE49-F238E27FC236}">
                <a16:creationId xmlns:a16="http://schemas.microsoft.com/office/drawing/2014/main" id="{B06D0F31-A539-461B-9F87-3C4A0648C3BB}"/>
              </a:ext>
            </a:extLst>
          </p:cNvPr>
          <p:cNvPicPr>
            <a:picLocks noChangeAspect="1"/>
          </p:cNvPicPr>
          <p:nvPr/>
        </p:nvPicPr>
        <p:blipFill>
          <a:blip r:embed="rId3"/>
          <a:stretch>
            <a:fillRect/>
          </a:stretch>
        </p:blipFill>
        <p:spPr>
          <a:xfrm>
            <a:off x="3179757" y="2006047"/>
            <a:ext cx="2794876" cy="3960374"/>
          </a:xfrm>
          <a:prstGeom prst="rect">
            <a:avLst/>
          </a:prstGeom>
        </p:spPr>
      </p:pic>
      <p:sp>
        <p:nvSpPr>
          <p:cNvPr id="4" name="CuadroTexto 3">
            <a:extLst>
              <a:ext uri="{FF2B5EF4-FFF2-40B4-BE49-F238E27FC236}">
                <a16:creationId xmlns:a16="http://schemas.microsoft.com/office/drawing/2014/main" id="{C1775551-CD47-4EB9-BF4B-4383255A33AE}"/>
              </a:ext>
            </a:extLst>
          </p:cNvPr>
          <p:cNvSpPr txBox="1"/>
          <p:nvPr/>
        </p:nvSpPr>
        <p:spPr>
          <a:xfrm>
            <a:off x="7508634" y="5517232"/>
            <a:ext cx="1659429" cy="230832"/>
          </a:xfrm>
          <a:prstGeom prst="rect">
            <a:avLst/>
          </a:prstGeom>
          <a:noFill/>
        </p:spPr>
        <p:txBody>
          <a:bodyPr wrap="none" rtlCol="0">
            <a:spAutoFit/>
          </a:bodyPr>
          <a:lstStyle/>
          <a:p>
            <a:r>
              <a:rPr lang="es-CO" sz="900" dirty="0"/>
              <a:t>Fuente: Ricardo-Vargas.com</a:t>
            </a:r>
            <a:endParaRPr lang="es-MX" sz="900" dirty="0"/>
          </a:p>
        </p:txBody>
      </p:sp>
      <p:sp>
        <p:nvSpPr>
          <p:cNvPr id="7" name="Marcador de fecha 6">
            <a:extLst>
              <a:ext uri="{FF2B5EF4-FFF2-40B4-BE49-F238E27FC236}">
                <a16:creationId xmlns:a16="http://schemas.microsoft.com/office/drawing/2014/main" id="{F04C9007-89A5-4B12-86F6-FBADB08B9BA3}"/>
              </a:ext>
            </a:extLst>
          </p:cNvPr>
          <p:cNvSpPr>
            <a:spLocks noGrp="1"/>
          </p:cNvSpPr>
          <p:nvPr>
            <p:ph type="dt" sz="half" idx="10"/>
          </p:nvPr>
        </p:nvSpPr>
        <p:spPr/>
        <p:txBody>
          <a:bodyPr/>
          <a:lstStyle/>
          <a:p>
            <a:fld id="{347614AB-282F-477C-A4D7-52C21A0097B6}" type="datetime1">
              <a:rPr lang="es-CO" smtClean="0"/>
              <a:t>28/09/2018</a:t>
            </a:fld>
            <a:endParaRPr lang="en-US" dirty="0"/>
          </a:p>
        </p:txBody>
      </p:sp>
      <p:sp>
        <p:nvSpPr>
          <p:cNvPr id="8" name="Marcador de pie de página 7">
            <a:extLst>
              <a:ext uri="{FF2B5EF4-FFF2-40B4-BE49-F238E27FC236}">
                <a16:creationId xmlns:a16="http://schemas.microsoft.com/office/drawing/2014/main" id="{BE283921-68FD-46F6-8E51-2A3BEB575F5F}"/>
              </a:ext>
            </a:extLst>
          </p:cNvPr>
          <p:cNvSpPr>
            <a:spLocks noGrp="1"/>
          </p:cNvSpPr>
          <p:nvPr>
            <p:ph type="ftr" sz="quarter" idx="11"/>
          </p:nvPr>
        </p:nvSpPr>
        <p:spPr/>
        <p:txBody>
          <a:bodyPr/>
          <a:lstStyle/>
          <a:p>
            <a:r>
              <a:rPr lang="pt-BR"/>
              <a:t>Maria Mercedes Corral - Universidad Javeriana  </a:t>
            </a:r>
            <a:endParaRPr lang="en-US" dirty="0"/>
          </a:p>
        </p:txBody>
      </p:sp>
      <p:sp>
        <p:nvSpPr>
          <p:cNvPr id="9" name="Marcador de número de diapositiva 8">
            <a:extLst>
              <a:ext uri="{FF2B5EF4-FFF2-40B4-BE49-F238E27FC236}">
                <a16:creationId xmlns:a16="http://schemas.microsoft.com/office/drawing/2014/main" id="{8368736D-96B8-4A66-BA73-EAB1B2AD7BC7}"/>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720459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D63F20-B93B-4423-AD73-65B300790ABE}"/>
              </a:ext>
            </a:extLst>
          </p:cNvPr>
          <p:cNvSpPr>
            <a:spLocks noGrp="1"/>
          </p:cNvSpPr>
          <p:nvPr>
            <p:ph type="title"/>
          </p:nvPr>
        </p:nvSpPr>
        <p:spPr>
          <a:xfrm>
            <a:off x="457200" y="764704"/>
            <a:ext cx="8229600" cy="1143000"/>
          </a:xfrm>
        </p:spPr>
        <p:txBody>
          <a:bodyPr/>
          <a:lstStyle/>
          <a:p>
            <a:pPr algn="ctr"/>
            <a:r>
              <a:rPr lang="es-CO" dirty="0"/>
              <a:t>Procesos de Control</a:t>
            </a:r>
            <a:endParaRPr lang="es-MX" dirty="0"/>
          </a:p>
        </p:txBody>
      </p:sp>
      <p:pic>
        <p:nvPicPr>
          <p:cNvPr id="3" name="Imagen 2">
            <a:extLst>
              <a:ext uri="{FF2B5EF4-FFF2-40B4-BE49-F238E27FC236}">
                <a16:creationId xmlns:a16="http://schemas.microsoft.com/office/drawing/2014/main" id="{58AD0F10-A811-4DB2-BB03-52F887739183}"/>
              </a:ext>
            </a:extLst>
          </p:cNvPr>
          <p:cNvPicPr>
            <a:picLocks noChangeAspect="1"/>
          </p:cNvPicPr>
          <p:nvPr/>
        </p:nvPicPr>
        <p:blipFill>
          <a:blip r:embed="rId3"/>
          <a:stretch>
            <a:fillRect/>
          </a:stretch>
        </p:blipFill>
        <p:spPr>
          <a:xfrm>
            <a:off x="1951867" y="2003822"/>
            <a:ext cx="5250656" cy="3864769"/>
          </a:xfrm>
          <a:prstGeom prst="rect">
            <a:avLst/>
          </a:prstGeom>
        </p:spPr>
      </p:pic>
      <p:sp>
        <p:nvSpPr>
          <p:cNvPr id="4" name="CuadroTexto 3">
            <a:extLst>
              <a:ext uri="{FF2B5EF4-FFF2-40B4-BE49-F238E27FC236}">
                <a16:creationId xmlns:a16="http://schemas.microsoft.com/office/drawing/2014/main" id="{7062F7C9-EE1A-4F33-9E3B-7707B6D82C49}"/>
              </a:ext>
            </a:extLst>
          </p:cNvPr>
          <p:cNvSpPr txBox="1"/>
          <p:nvPr/>
        </p:nvSpPr>
        <p:spPr>
          <a:xfrm>
            <a:off x="7459426" y="5620465"/>
            <a:ext cx="1659429" cy="230832"/>
          </a:xfrm>
          <a:prstGeom prst="rect">
            <a:avLst/>
          </a:prstGeom>
          <a:noFill/>
        </p:spPr>
        <p:txBody>
          <a:bodyPr wrap="none" rtlCol="0">
            <a:spAutoFit/>
          </a:bodyPr>
          <a:lstStyle/>
          <a:p>
            <a:r>
              <a:rPr lang="es-CO" sz="900" dirty="0"/>
              <a:t>Fuente: Ricardo-Vargas.com</a:t>
            </a:r>
            <a:endParaRPr lang="es-MX" sz="900" dirty="0"/>
          </a:p>
        </p:txBody>
      </p:sp>
      <p:sp>
        <p:nvSpPr>
          <p:cNvPr id="7" name="Marcador de fecha 6">
            <a:extLst>
              <a:ext uri="{FF2B5EF4-FFF2-40B4-BE49-F238E27FC236}">
                <a16:creationId xmlns:a16="http://schemas.microsoft.com/office/drawing/2014/main" id="{08C25086-8263-435C-B6AE-40935677A8E4}"/>
              </a:ext>
            </a:extLst>
          </p:cNvPr>
          <p:cNvSpPr>
            <a:spLocks noGrp="1"/>
          </p:cNvSpPr>
          <p:nvPr>
            <p:ph type="dt" sz="half" idx="10"/>
          </p:nvPr>
        </p:nvSpPr>
        <p:spPr/>
        <p:txBody>
          <a:bodyPr/>
          <a:lstStyle/>
          <a:p>
            <a:fld id="{F4BF103E-8A18-444D-BDC5-28EFDB3B190D}" type="datetime1">
              <a:rPr lang="es-CO" smtClean="0"/>
              <a:t>28/09/2018</a:t>
            </a:fld>
            <a:endParaRPr lang="en-US" dirty="0"/>
          </a:p>
        </p:txBody>
      </p:sp>
      <p:sp>
        <p:nvSpPr>
          <p:cNvPr id="8" name="Marcador de pie de página 7">
            <a:extLst>
              <a:ext uri="{FF2B5EF4-FFF2-40B4-BE49-F238E27FC236}">
                <a16:creationId xmlns:a16="http://schemas.microsoft.com/office/drawing/2014/main" id="{883C2C94-4C2E-4202-8CC0-C8C60ABE392F}"/>
              </a:ext>
            </a:extLst>
          </p:cNvPr>
          <p:cNvSpPr>
            <a:spLocks noGrp="1"/>
          </p:cNvSpPr>
          <p:nvPr>
            <p:ph type="ftr" sz="quarter" idx="11"/>
          </p:nvPr>
        </p:nvSpPr>
        <p:spPr/>
        <p:txBody>
          <a:bodyPr/>
          <a:lstStyle/>
          <a:p>
            <a:r>
              <a:rPr lang="pt-BR"/>
              <a:t>Maria Mercedes Corral - Universidad Javeriana  </a:t>
            </a:r>
            <a:endParaRPr lang="en-US" dirty="0"/>
          </a:p>
        </p:txBody>
      </p:sp>
      <p:sp>
        <p:nvSpPr>
          <p:cNvPr id="9" name="Marcador de número de diapositiva 8">
            <a:extLst>
              <a:ext uri="{FF2B5EF4-FFF2-40B4-BE49-F238E27FC236}">
                <a16:creationId xmlns:a16="http://schemas.microsoft.com/office/drawing/2014/main" id="{5E160443-82BE-472C-AC8E-5876D0793842}"/>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721550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62781" y="1003300"/>
            <a:ext cx="8229600" cy="1143000"/>
          </a:xfrm>
        </p:spPr>
        <p:txBody>
          <a:bodyPr>
            <a:noAutofit/>
          </a:bodyPr>
          <a:lstStyle/>
          <a:p>
            <a:r>
              <a:rPr lang="es-CO" sz="4500" dirty="0"/>
              <a:t>Ciclo de vida de la GP</a:t>
            </a:r>
            <a:br>
              <a:rPr lang="es-CO" sz="4500" dirty="0"/>
            </a:br>
            <a:endParaRPr lang="es-CO" sz="4500" dirty="0"/>
          </a:p>
        </p:txBody>
      </p:sp>
      <p:grpSp>
        <p:nvGrpSpPr>
          <p:cNvPr id="2" name="Group 3"/>
          <p:cNvGrpSpPr>
            <a:grpSpLocks/>
          </p:cNvGrpSpPr>
          <p:nvPr/>
        </p:nvGrpSpPr>
        <p:grpSpPr bwMode="auto">
          <a:xfrm>
            <a:off x="428625" y="2286000"/>
            <a:ext cx="8259763" cy="2667000"/>
            <a:chOff x="77" y="1143"/>
            <a:chExt cx="5203" cy="1680"/>
          </a:xfrm>
        </p:grpSpPr>
        <p:sp>
          <p:nvSpPr>
            <p:cNvPr id="20484" name="Freeform 4"/>
            <p:cNvSpPr>
              <a:spLocks/>
            </p:cNvSpPr>
            <p:nvPr/>
          </p:nvSpPr>
          <p:spPr bwMode="auto">
            <a:xfrm>
              <a:off x="1008" y="1565"/>
              <a:ext cx="2985" cy="862"/>
            </a:xfrm>
            <a:custGeom>
              <a:avLst/>
              <a:gdLst>
                <a:gd name="T0" fmla="*/ 0 w 2495"/>
                <a:gd name="T1" fmla="*/ 869 h 869"/>
                <a:gd name="T2" fmla="*/ 772 w 2495"/>
                <a:gd name="T3" fmla="*/ 53 h 869"/>
                <a:gd name="T4" fmla="*/ 1633 w 2495"/>
                <a:gd name="T5" fmla="*/ 552 h 869"/>
                <a:gd name="T6" fmla="*/ 2042 w 2495"/>
                <a:gd name="T7" fmla="*/ 733 h 869"/>
                <a:gd name="T8" fmla="*/ 2268 w 2495"/>
                <a:gd name="T9" fmla="*/ 778 h 869"/>
                <a:gd name="T10" fmla="*/ 2495 w 2495"/>
                <a:gd name="T11" fmla="*/ 869 h 869"/>
                <a:gd name="T12" fmla="*/ 0 60000 65536"/>
                <a:gd name="T13" fmla="*/ 0 60000 65536"/>
                <a:gd name="T14" fmla="*/ 0 60000 65536"/>
                <a:gd name="T15" fmla="*/ 0 60000 65536"/>
                <a:gd name="T16" fmla="*/ 0 60000 65536"/>
                <a:gd name="T17" fmla="*/ 0 60000 65536"/>
                <a:gd name="T18" fmla="*/ 0 w 2495"/>
                <a:gd name="T19" fmla="*/ 0 h 869"/>
                <a:gd name="T20" fmla="*/ 2495 w 2495"/>
                <a:gd name="T21" fmla="*/ 869 h 869"/>
              </a:gdLst>
              <a:ahLst/>
              <a:cxnLst>
                <a:cxn ang="T12">
                  <a:pos x="T0" y="T1"/>
                </a:cxn>
                <a:cxn ang="T13">
                  <a:pos x="T2" y="T3"/>
                </a:cxn>
                <a:cxn ang="T14">
                  <a:pos x="T4" y="T5"/>
                </a:cxn>
                <a:cxn ang="T15">
                  <a:pos x="T6" y="T7"/>
                </a:cxn>
                <a:cxn ang="T16">
                  <a:pos x="T8" y="T9"/>
                </a:cxn>
                <a:cxn ang="T17">
                  <a:pos x="T10" y="T11"/>
                </a:cxn>
              </a:cxnLst>
              <a:rect l="T18" t="T19" r="T20" b="T21"/>
              <a:pathLst>
                <a:path w="2495" h="869">
                  <a:moveTo>
                    <a:pt x="0" y="869"/>
                  </a:moveTo>
                  <a:cubicBezTo>
                    <a:pt x="250" y="487"/>
                    <a:pt x="500" y="106"/>
                    <a:pt x="772" y="53"/>
                  </a:cubicBezTo>
                  <a:cubicBezTo>
                    <a:pt x="1044" y="0"/>
                    <a:pt x="1421" y="439"/>
                    <a:pt x="1633" y="552"/>
                  </a:cubicBezTo>
                  <a:cubicBezTo>
                    <a:pt x="1845" y="665"/>
                    <a:pt x="1936" y="695"/>
                    <a:pt x="2042" y="733"/>
                  </a:cubicBezTo>
                  <a:cubicBezTo>
                    <a:pt x="2148" y="771"/>
                    <a:pt x="2193" y="755"/>
                    <a:pt x="2268" y="778"/>
                  </a:cubicBezTo>
                  <a:cubicBezTo>
                    <a:pt x="2343" y="801"/>
                    <a:pt x="2442" y="846"/>
                    <a:pt x="2495" y="869"/>
                  </a:cubicBezTo>
                </a:path>
              </a:pathLst>
            </a:custGeom>
            <a:solidFill>
              <a:srgbClr val="CCFFCC"/>
            </a:solidFill>
            <a:ln w="9525">
              <a:solidFill>
                <a:schemeClr val="tx1"/>
              </a:solidFill>
              <a:round/>
              <a:headEnd/>
              <a:tailEnd/>
            </a:ln>
          </p:spPr>
          <p:txBody>
            <a:bodyPr/>
            <a:lstStyle/>
            <a:p>
              <a:pPr eaLnBrk="0" hangingPunct="0"/>
              <a:endParaRPr lang="es-ES"/>
            </a:p>
          </p:txBody>
        </p:sp>
        <p:sp>
          <p:nvSpPr>
            <p:cNvPr id="20485" name="Freeform 5"/>
            <p:cNvSpPr>
              <a:spLocks/>
            </p:cNvSpPr>
            <p:nvPr/>
          </p:nvSpPr>
          <p:spPr bwMode="auto">
            <a:xfrm>
              <a:off x="657" y="1820"/>
              <a:ext cx="1407" cy="612"/>
            </a:xfrm>
            <a:custGeom>
              <a:avLst/>
              <a:gdLst>
                <a:gd name="T0" fmla="*/ 0 w 1407"/>
                <a:gd name="T1" fmla="*/ 605 h 612"/>
                <a:gd name="T2" fmla="*/ 363 w 1407"/>
                <a:gd name="T3" fmla="*/ 15 h 612"/>
                <a:gd name="T4" fmla="*/ 862 w 1407"/>
                <a:gd name="T5" fmla="*/ 514 h 612"/>
                <a:gd name="T6" fmla="*/ 1407 w 1407"/>
                <a:gd name="T7" fmla="*/ 605 h 612"/>
                <a:gd name="T8" fmla="*/ 0 60000 65536"/>
                <a:gd name="T9" fmla="*/ 0 60000 65536"/>
                <a:gd name="T10" fmla="*/ 0 60000 65536"/>
                <a:gd name="T11" fmla="*/ 0 60000 65536"/>
                <a:gd name="T12" fmla="*/ 0 w 1407"/>
                <a:gd name="T13" fmla="*/ 0 h 612"/>
                <a:gd name="T14" fmla="*/ 1407 w 1407"/>
                <a:gd name="T15" fmla="*/ 612 h 612"/>
              </a:gdLst>
              <a:ahLst/>
              <a:cxnLst>
                <a:cxn ang="T8">
                  <a:pos x="T0" y="T1"/>
                </a:cxn>
                <a:cxn ang="T9">
                  <a:pos x="T2" y="T3"/>
                </a:cxn>
                <a:cxn ang="T10">
                  <a:pos x="T4" y="T5"/>
                </a:cxn>
                <a:cxn ang="T11">
                  <a:pos x="T6" y="T7"/>
                </a:cxn>
              </a:cxnLst>
              <a:rect l="T12" t="T13" r="T14" b="T15"/>
              <a:pathLst>
                <a:path w="1407" h="612">
                  <a:moveTo>
                    <a:pt x="0" y="605"/>
                  </a:moveTo>
                  <a:cubicBezTo>
                    <a:pt x="109" y="317"/>
                    <a:pt x="219" y="30"/>
                    <a:pt x="363" y="15"/>
                  </a:cubicBezTo>
                  <a:cubicBezTo>
                    <a:pt x="507" y="0"/>
                    <a:pt x="688" y="416"/>
                    <a:pt x="862" y="514"/>
                  </a:cubicBezTo>
                  <a:cubicBezTo>
                    <a:pt x="1036" y="612"/>
                    <a:pt x="1221" y="608"/>
                    <a:pt x="1407" y="605"/>
                  </a:cubicBezTo>
                </a:path>
              </a:pathLst>
            </a:custGeom>
            <a:solidFill>
              <a:srgbClr val="99CCFF">
                <a:alpha val="50195"/>
              </a:srgbClr>
            </a:solidFill>
            <a:ln w="9525">
              <a:solidFill>
                <a:schemeClr val="tx1"/>
              </a:solidFill>
              <a:round/>
              <a:headEnd/>
              <a:tailEnd/>
            </a:ln>
          </p:spPr>
          <p:txBody>
            <a:bodyPr/>
            <a:lstStyle/>
            <a:p>
              <a:pPr eaLnBrk="0" hangingPunct="0"/>
              <a:endParaRPr lang="es-ES"/>
            </a:p>
          </p:txBody>
        </p:sp>
        <p:sp>
          <p:nvSpPr>
            <p:cNvPr id="20486" name="Freeform 6"/>
            <p:cNvSpPr>
              <a:spLocks/>
            </p:cNvSpPr>
            <p:nvPr/>
          </p:nvSpPr>
          <p:spPr bwMode="auto">
            <a:xfrm>
              <a:off x="793" y="1246"/>
              <a:ext cx="3901" cy="1186"/>
            </a:xfrm>
            <a:custGeom>
              <a:avLst/>
              <a:gdLst>
                <a:gd name="T0" fmla="*/ 0 w 3901"/>
                <a:gd name="T1" fmla="*/ 1186 h 1186"/>
                <a:gd name="T2" fmla="*/ 1089 w 3901"/>
                <a:gd name="T3" fmla="*/ 1050 h 1186"/>
                <a:gd name="T4" fmla="*/ 1542 w 3901"/>
                <a:gd name="T5" fmla="*/ 596 h 1186"/>
                <a:gd name="T6" fmla="*/ 1815 w 3901"/>
                <a:gd name="T7" fmla="*/ 234 h 1186"/>
                <a:gd name="T8" fmla="*/ 2087 w 3901"/>
                <a:gd name="T9" fmla="*/ 7 h 1186"/>
                <a:gd name="T10" fmla="*/ 2676 w 3901"/>
                <a:gd name="T11" fmla="*/ 279 h 1186"/>
                <a:gd name="T12" fmla="*/ 3039 w 3901"/>
                <a:gd name="T13" fmla="*/ 687 h 1186"/>
                <a:gd name="T14" fmla="*/ 3312 w 3901"/>
                <a:gd name="T15" fmla="*/ 959 h 1186"/>
                <a:gd name="T16" fmla="*/ 3584 w 3901"/>
                <a:gd name="T17" fmla="*/ 1095 h 1186"/>
                <a:gd name="T18" fmla="*/ 3901 w 3901"/>
                <a:gd name="T19" fmla="*/ 1186 h 1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01"/>
                <a:gd name="T31" fmla="*/ 0 h 1186"/>
                <a:gd name="T32" fmla="*/ 3901 w 3901"/>
                <a:gd name="T33" fmla="*/ 1186 h 1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01" h="1186">
                  <a:moveTo>
                    <a:pt x="0" y="1186"/>
                  </a:moveTo>
                  <a:cubicBezTo>
                    <a:pt x="416" y="1167"/>
                    <a:pt x="832" y="1148"/>
                    <a:pt x="1089" y="1050"/>
                  </a:cubicBezTo>
                  <a:cubicBezTo>
                    <a:pt x="1346" y="952"/>
                    <a:pt x="1421" y="732"/>
                    <a:pt x="1542" y="596"/>
                  </a:cubicBezTo>
                  <a:cubicBezTo>
                    <a:pt x="1663" y="460"/>
                    <a:pt x="1724" y="332"/>
                    <a:pt x="1815" y="234"/>
                  </a:cubicBezTo>
                  <a:cubicBezTo>
                    <a:pt x="1906" y="136"/>
                    <a:pt x="1944" y="0"/>
                    <a:pt x="2087" y="7"/>
                  </a:cubicBezTo>
                  <a:cubicBezTo>
                    <a:pt x="2230" y="14"/>
                    <a:pt x="2517" y="166"/>
                    <a:pt x="2676" y="279"/>
                  </a:cubicBezTo>
                  <a:cubicBezTo>
                    <a:pt x="2835" y="392"/>
                    <a:pt x="2933" y="574"/>
                    <a:pt x="3039" y="687"/>
                  </a:cubicBezTo>
                  <a:cubicBezTo>
                    <a:pt x="3145" y="800"/>
                    <a:pt x="3221" y="891"/>
                    <a:pt x="3312" y="959"/>
                  </a:cubicBezTo>
                  <a:cubicBezTo>
                    <a:pt x="3403" y="1027"/>
                    <a:pt x="3486" y="1057"/>
                    <a:pt x="3584" y="1095"/>
                  </a:cubicBezTo>
                  <a:cubicBezTo>
                    <a:pt x="3682" y="1133"/>
                    <a:pt x="3791" y="1159"/>
                    <a:pt x="3901" y="1186"/>
                  </a:cubicBezTo>
                </a:path>
              </a:pathLst>
            </a:custGeom>
            <a:solidFill>
              <a:srgbClr val="FFFF00">
                <a:alpha val="50195"/>
              </a:srgbClr>
            </a:solidFill>
            <a:ln w="9525">
              <a:solidFill>
                <a:schemeClr val="tx1"/>
              </a:solidFill>
              <a:round/>
              <a:headEnd/>
              <a:tailEnd/>
            </a:ln>
          </p:spPr>
          <p:txBody>
            <a:bodyPr/>
            <a:lstStyle/>
            <a:p>
              <a:pPr eaLnBrk="0" hangingPunct="0"/>
              <a:endParaRPr lang="es-ES"/>
            </a:p>
          </p:txBody>
        </p:sp>
        <p:sp>
          <p:nvSpPr>
            <p:cNvPr id="20487" name="Freeform 7"/>
            <p:cNvSpPr>
              <a:spLocks/>
            </p:cNvSpPr>
            <p:nvPr/>
          </p:nvSpPr>
          <p:spPr bwMode="auto">
            <a:xfrm>
              <a:off x="3334" y="1525"/>
              <a:ext cx="1315" cy="900"/>
            </a:xfrm>
            <a:custGeom>
              <a:avLst/>
              <a:gdLst>
                <a:gd name="T0" fmla="*/ 0 w 1270"/>
                <a:gd name="T1" fmla="*/ 764 h 764"/>
                <a:gd name="T2" fmla="*/ 409 w 1270"/>
                <a:gd name="T3" fmla="*/ 38 h 764"/>
                <a:gd name="T4" fmla="*/ 817 w 1270"/>
                <a:gd name="T5" fmla="*/ 537 h 764"/>
                <a:gd name="T6" fmla="*/ 1270 w 1270"/>
                <a:gd name="T7" fmla="*/ 764 h 764"/>
                <a:gd name="T8" fmla="*/ 0 60000 65536"/>
                <a:gd name="T9" fmla="*/ 0 60000 65536"/>
                <a:gd name="T10" fmla="*/ 0 60000 65536"/>
                <a:gd name="T11" fmla="*/ 0 60000 65536"/>
                <a:gd name="T12" fmla="*/ 0 w 1270"/>
                <a:gd name="T13" fmla="*/ 0 h 764"/>
                <a:gd name="T14" fmla="*/ 1270 w 1270"/>
                <a:gd name="T15" fmla="*/ 764 h 764"/>
              </a:gdLst>
              <a:ahLst/>
              <a:cxnLst>
                <a:cxn ang="T8">
                  <a:pos x="T0" y="T1"/>
                </a:cxn>
                <a:cxn ang="T9">
                  <a:pos x="T2" y="T3"/>
                </a:cxn>
                <a:cxn ang="T10">
                  <a:pos x="T4" y="T5"/>
                </a:cxn>
                <a:cxn ang="T11">
                  <a:pos x="T6" y="T7"/>
                </a:cxn>
              </a:cxnLst>
              <a:rect l="T12" t="T13" r="T14" b="T15"/>
              <a:pathLst>
                <a:path w="1270" h="764">
                  <a:moveTo>
                    <a:pt x="0" y="764"/>
                  </a:moveTo>
                  <a:cubicBezTo>
                    <a:pt x="136" y="420"/>
                    <a:pt x="273" y="76"/>
                    <a:pt x="409" y="38"/>
                  </a:cubicBezTo>
                  <a:cubicBezTo>
                    <a:pt x="545" y="0"/>
                    <a:pt x="673" y="416"/>
                    <a:pt x="817" y="537"/>
                  </a:cubicBezTo>
                  <a:cubicBezTo>
                    <a:pt x="961" y="658"/>
                    <a:pt x="1115" y="711"/>
                    <a:pt x="1270" y="764"/>
                  </a:cubicBezTo>
                </a:path>
              </a:pathLst>
            </a:custGeom>
            <a:solidFill>
              <a:srgbClr val="FF7C80">
                <a:alpha val="50195"/>
              </a:srgbClr>
            </a:solidFill>
            <a:ln w="9525">
              <a:solidFill>
                <a:schemeClr val="tx1"/>
              </a:solidFill>
              <a:round/>
              <a:headEnd/>
              <a:tailEnd/>
            </a:ln>
          </p:spPr>
          <p:txBody>
            <a:bodyPr/>
            <a:lstStyle/>
            <a:p>
              <a:pPr eaLnBrk="0" hangingPunct="0"/>
              <a:endParaRPr lang="es-ES"/>
            </a:p>
          </p:txBody>
        </p:sp>
        <p:sp>
          <p:nvSpPr>
            <p:cNvPr id="20488" name="Text Box 8"/>
            <p:cNvSpPr txBox="1">
              <a:spLocks noChangeArrowheads="1"/>
            </p:cNvSpPr>
            <p:nvPr/>
          </p:nvSpPr>
          <p:spPr bwMode="auto">
            <a:xfrm>
              <a:off x="1731" y="1728"/>
              <a:ext cx="539" cy="289"/>
            </a:xfrm>
            <a:prstGeom prst="rect">
              <a:avLst/>
            </a:prstGeom>
            <a:noFill/>
            <a:ln w="9525">
              <a:noFill/>
              <a:miter lim="800000"/>
              <a:headEnd/>
              <a:tailEnd/>
            </a:ln>
          </p:spPr>
          <p:txBody>
            <a:bodyPr wrap="none">
              <a:spAutoFit/>
            </a:bodyPr>
            <a:lstStyle/>
            <a:p>
              <a:pPr algn="ctr" eaLnBrk="0" hangingPunct="0"/>
              <a:r>
                <a:rPr lang="es-CO" sz="800" b="1"/>
                <a:t>PROCESOS </a:t>
              </a:r>
            </a:p>
            <a:p>
              <a:pPr algn="ctr" eaLnBrk="0" hangingPunct="0"/>
              <a:r>
                <a:rPr lang="es-CO" sz="800" b="1"/>
                <a:t>DE</a:t>
              </a:r>
            </a:p>
            <a:p>
              <a:pPr algn="ctr" eaLnBrk="0" hangingPunct="0"/>
              <a:r>
                <a:rPr lang="es-CO" sz="800" b="1"/>
                <a:t>PLANEACION</a:t>
              </a:r>
            </a:p>
          </p:txBody>
        </p:sp>
        <p:sp>
          <p:nvSpPr>
            <p:cNvPr id="20489" name="Text Box 9"/>
            <p:cNvSpPr txBox="1">
              <a:spLocks noChangeArrowheads="1"/>
            </p:cNvSpPr>
            <p:nvPr/>
          </p:nvSpPr>
          <p:spPr bwMode="auto">
            <a:xfrm>
              <a:off x="776" y="1920"/>
              <a:ext cx="480" cy="289"/>
            </a:xfrm>
            <a:prstGeom prst="rect">
              <a:avLst/>
            </a:prstGeom>
            <a:noFill/>
            <a:ln w="9525">
              <a:noFill/>
              <a:miter lim="800000"/>
              <a:headEnd/>
              <a:tailEnd/>
            </a:ln>
          </p:spPr>
          <p:txBody>
            <a:bodyPr wrap="none">
              <a:spAutoFit/>
            </a:bodyPr>
            <a:lstStyle/>
            <a:p>
              <a:pPr algn="ctr" eaLnBrk="0" hangingPunct="0"/>
              <a:r>
                <a:rPr lang="es-CO" sz="800" b="1"/>
                <a:t>PROCESOS</a:t>
              </a:r>
            </a:p>
            <a:p>
              <a:pPr algn="ctr" eaLnBrk="0" hangingPunct="0"/>
              <a:r>
                <a:rPr lang="es-CO" sz="800" b="1"/>
                <a:t>DE </a:t>
              </a:r>
            </a:p>
            <a:p>
              <a:pPr algn="ctr" eaLnBrk="0" hangingPunct="0"/>
              <a:r>
                <a:rPr lang="es-CO" sz="800" b="1"/>
                <a:t>INICIACION</a:t>
              </a:r>
            </a:p>
          </p:txBody>
        </p:sp>
        <p:sp>
          <p:nvSpPr>
            <p:cNvPr id="20490" name="Line 10"/>
            <p:cNvSpPr>
              <a:spLocks noChangeShapeType="1"/>
            </p:cNvSpPr>
            <p:nvPr/>
          </p:nvSpPr>
          <p:spPr bwMode="auto">
            <a:xfrm>
              <a:off x="654" y="2432"/>
              <a:ext cx="4626" cy="0"/>
            </a:xfrm>
            <a:prstGeom prst="line">
              <a:avLst/>
            </a:prstGeom>
            <a:noFill/>
            <a:ln w="9525">
              <a:solidFill>
                <a:schemeClr val="tx1"/>
              </a:solidFill>
              <a:round/>
              <a:headEnd/>
              <a:tailEnd/>
            </a:ln>
          </p:spPr>
          <p:txBody>
            <a:bodyPr/>
            <a:lstStyle/>
            <a:p>
              <a:endParaRPr lang="es-ES"/>
            </a:p>
          </p:txBody>
        </p:sp>
        <p:sp>
          <p:nvSpPr>
            <p:cNvPr id="20491" name="Text Box 11"/>
            <p:cNvSpPr txBox="1">
              <a:spLocks noChangeArrowheads="1"/>
            </p:cNvSpPr>
            <p:nvPr/>
          </p:nvSpPr>
          <p:spPr bwMode="auto">
            <a:xfrm>
              <a:off x="77" y="1439"/>
              <a:ext cx="552" cy="250"/>
            </a:xfrm>
            <a:prstGeom prst="rect">
              <a:avLst/>
            </a:prstGeom>
            <a:noFill/>
            <a:ln w="9525">
              <a:noFill/>
              <a:miter lim="800000"/>
              <a:headEnd/>
              <a:tailEnd/>
            </a:ln>
          </p:spPr>
          <p:txBody>
            <a:bodyPr wrap="none">
              <a:spAutoFit/>
            </a:bodyPr>
            <a:lstStyle/>
            <a:p>
              <a:pPr algn="ctr" eaLnBrk="0" hangingPunct="0"/>
              <a:r>
                <a:rPr lang="es-CO" sz="1000" b="1"/>
                <a:t>NIVEL DE </a:t>
              </a:r>
            </a:p>
            <a:p>
              <a:pPr algn="ctr" eaLnBrk="0" hangingPunct="0"/>
              <a:r>
                <a:rPr lang="es-CO" sz="1000" b="1"/>
                <a:t>ACTIVIDAD</a:t>
              </a:r>
            </a:p>
          </p:txBody>
        </p:sp>
        <p:sp>
          <p:nvSpPr>
            <p:cNvPr id="20492" name="Text Box 12"/>
            <p:cNvSpPr txBox="1">
              <a:spLocks noChangeArrowheads="1"/>
            </p:cNvSpPr>
            <p:nvPr/>
          </p:nvSpPr>
          <p:spPr bwMode="auto">
            <a:xfrm>
              <a:off x="307" y="2477"/>
              <a:ext cx="648" cy="346"/>
            </a:xfrm>
            <a:prstGeom prst="rect">
              <a:avLst/>
            </a:prstGeom>
            <a:noFill/>
            <a:ln w="9525">
              <a:noFill/>
              <a:miter lim="800000"/>
              <a:headEnd/>
              <a:tailEnd/>
            </a:ln>
          </p:spPr>
          <p:txBody>
            <a:bodyPr wrap="none">
              <a:spAutoFit/>
            </a:bodyPr>
            <a:lstStyle/>
            <a:p>
              <a:pPr algn="ctr" eaLnBrk="0" hangingPunct="0"/>
              <a:r>
                <a:rPr lang="es-CO" sz="1000" b="1"/>
                <a:t>INICIO DEL</a:t>
              </a:r>
            </a:p>
            <a:p>
              <a:pPr algn="ctr" eaLnBrk="0" hangingPunct="0"/>
              <a:r>
                <a:rPr lang="es-CO" sz="1000" b="1"/>
                <a:t>PROYECTO O</a:t>
              </a:r>
            </a:p>
            <a:p>
              <a:pPr algn="ctr" eaLnBrk="0" hangingPunct="0"/>
              <a:r>
                <a:rPr lang="es-CO" sz="1000" b="1"/>
                <a:t>FASE</a:t>
              </a:r>
            </a:p>
          </p:txBody>
        </p:sp>
        <p:sp>
          <p:nvSpPr>
            <p:cNvPr id="20493" name="Text Box 13"/>
            <p:cNvSpPr txBox="1">
              <a:spLocks noChangeArrowheads="1"/>
            </p:cNvSpPr>
            <p:nvPr/>
          </p:nvSpPr>
          <p:spPr bwMode="auto">
            <a:xfrm>
              <a:off x="4605" y="2477"/>
              <a:ext cx="648" cy="346"/>
            </a:xfrm>
            <a:prstGeom prst="rect">
              <a:avLst/>
            </a:prstGeom>
            <a:noFill/>
            <a:ln w="9525">
              <a:noFill/>
              <a:miter lim="800000"/>
              <a:headEnd/>
              <a:tailEnd/>
            </a:ln>
          </p:spPr>
          <p:txBody>
            <a:bodyPr wrap="none">
              <a:spAutoFit/>
            </a:bodyPr>
            <a:lstStyle/>
            <a:p>
              <a:pPr algn="ctr" eaLnBrk="0" hangingPunct="0"/>
              <a:r>
                <a:rPr lang="es-CO" sz="1000" b="1"/>
                <a:t>FIN DEL</a:t>
              </a:r>
            </a:p>
            <a:p>
              <a:pPr algn="ctr" eaLnBrk="0" hangingPunct="0"/>
              <a:r>
                <a:rPr lang="es-CO" sz="1000" b="1"/>
                <a:t>PROYECTO O</a:t>
              </a:r>
            </a:p>
            <a:p>
              <a:pPr algn="ctr" eaLnBrk="0" hangingPunct="0"/>
              <a:r>
                <a:rPr lang="es-CO" sz="1000" b="1"/>
                <a:t>FASE</a:t>
              </a:r>
            </a:p>
          </p:txBody>
        </p:sp>
        <p:sp>
          <p:nvSpPr>
            <p:cNvPr id="20494" name="Text Box 14"/>
            <p:cNvSpPr txBox="1">
              <a:spLocks noChangeArrowheads="1"/>
            </p:cNvSpPr>
            <p:nvPr/>
          </p:nvSpPr>
          <p:spPr bwMode="auto">
            <a:xfrm>
              <a:off x="2701" y="1449"/>
              <a:ext cx="490" cy="289"/>
            </a:xfrm>
            <a:prstGeom prst="rect">
              <a:avLst/>
            </a:prstGeom>
            <a:noFill/>
            <a:ln w="9525">
              <a:noFill/>
              <a:miter lim="800000"/>
              <a:headEnd/>
              <a:tailEnd/>
            </a:ln>
          </p:spPr>
          <p:txBody>
            <a:bodyPr wrap="none">
              <a:spAutoFit/>
            </a:bodyPr>
            <a:lstStyle/>
            <a:p>
              <a:pPr algn="ctr" eaLnBrk="0" hangingPunct="0"/>
              <a:r>
                <a:rPr lang="es-CO" sz="800" b="1"/>
                <a:t>PROCESOS</a:t>
              </a:r>
            </a:p>
            <a:p>
              <a:pPr algn="ctr" eaLnBrk="0" hangingPunct="0"/>
              <a:r>
                <a:rPr lang="es-CO" sz="800" b="1"/>
                <a:t>DE</a:t>
              </a:r>
            </a:p>
            <a:p>
              <a:pPr algn="ctr" eaLnBrk="0" hangingPunct="0"/>
              <a:r>
                <a:rPr lang="es-CO" sz="800" b="1"/>
                <a:t>EJECUCION</a:t>
              </a:r>
            </a:p>
          </p:txBody>
        </p:sp>
        <p:sp>
          <p:nvSpPr>
            <p:cNvPr id="20495" name="Text Box 15"/>
            <p:cNvSpPr txBox="1">
              <a:spLocks noChangeArrowheads="1"/>
            </p:cNvSpPr>
            <p:nvPr/>
          </p:nvSpPr>
          <p:spPr bwMode="auto">
            <a:xfrm>
              <a:off x="3595" y="1920"/>
              <a:ext cx="480" cy="212"/>
            </a:xfrm>
            <a:prstGeom prst="rect">
              <a:avLst/>
            </a:prstGeom>
            <a:noFill/>
            <a:ln w="9525">
              <a:noFill/>
              <a:miter lim="800000"/>
              <a:headEnd/>
              <a:tailEnd/>
            </a:ln>
          </p:spPr>
          <p:txBody>
            <a:bodyPr wrap="none">
              <a:spAutoFit/>
            </a:bodyPr>
            <a:lstStyle/>
            <a:p>
              <a:pPr algn="ctr" eaLnBrk="0" hangingPunct="0"/>
              <a:r>
                <a:rPr lang="es-CO" sz="800" b="1"/>
                <a:t>PROCESOS</a:t>
              </a:r>
            </a:p>
            <a:p>
              <a:pPr algn="ctr" eaLnBrk="0" hangingPunct="0"/>
              <a:r>
                <a:rPr lang="es-CO" sz="800" b="1"/>
                <a:t>DE CIERRE</a:t>
              </a:r>
            </a:p>
          </p:txBody>
        </p:sp>
        <p:sp>
          <p:nvSpPr>
            <p:cNvPr id="20496" name="Text Box 16"/>
            <p:cNvSpPr txBox="1">
              <a:spLocks noChangeArrowheads="1"/>
            </p:cNvSpPr>
            <p:nvPr/>
          </p:nvSpPr>
          <p:spPr bwMode="auto">
            <a:xfrm>
              <a:off x="2369" y="2599"/>
              <a:ext cx="545" cy="192"/>
            </a:xfrm>
            <a:prstGeom prst="rect">
              <a:avLst/>
            </a:prstGeom>
            <a:noFill/>
            <a:ln w="9525">
              <a:noFill/>
              <a:miter lim="800000"/>
              <a:headEnd/>
              <a:tailEnd/>
            </a:ln>
          </p:spPr>
          <p:txBody>
            <a:bodyPr wrap="none">
              <a:spAutoFit/>
            </a:bodyPr>
            <a:lstStyle/>
            <a:p>
              <a:pPr algn="ctr" eaLnBrk="0" hangingPunct="0"/>
              <a:r>
                <a:rPr lang="es-CO" sz="1400" b="1"/>
                <a:t>TIEMPO</a:t>
              </a:r>
            </a:p>
          </p:txBody>
        </p:sp>
        <p:sp>
          <p:nvSpPr>
            <p:cNvPr id="20497" name="Line 17"/>
            <p:cNvSpPr>
              <a:spLocks noChangeShapeType="1"/>
            </p:cNvSpPr>
            <p:nvPr/>
          </p:nvSpPr>
          <p:spPr bwMode="auto">
            <a:xfrm>
              <a:off x="1584" y="2592"/>
              <a:ext cx="2208" cy="0"/>
            </a:xfrm>
            <a:prstGeom prst="line">
              <a:avLst/>
            </a:prstGeom>
            <a:noFill/>
            <a:ln w="57150">
              <a:solidFill>
                <a:schemeClr val="tx1"/>
              </a:solidFill>
              <a:round/>
              <a:headEnd/>
              <a:tailEnd type="triangle" w="med" len="med"/>
            </a:ln>
          </p:spPr>
          <p:txBody>
            <a:bodyPr/>
            <a:lstStyle/>
            <a:p>
              <a:endParaRPr lang="es-ES"/>
            </a:p>
          </p:txBody>
        </p:sp>
        <p:sp>
          <p:nvSpPr>
            <p:cNvPr id="20498" name="Line 18"/>
            <p:cNvSpPr>
              <a:spLocks noChangeShapeType="1"/>
            </p:cNvSpPr>
            <p:nvPr/>
          </p:nvSpPr>
          <p:spPr bwMode="auto">
            <a:xfrm flipV="1">
              <a:off x="653" y="1143"/>
              <a:ext cx="0" cy="1296"/>
            </a:xfrm>
            <a:prstGeom prst="line">
              <a:avLst/>
            </a:prstGeom>
            <a:noFill/>
            <a:ln w="9525">
              <a:solidFill>
                <a:schemeClr val="tx1"/>
              </a:solidFill>
              <a:round/>
              <a:headEnd/>
              <a:tailEnd/>
            </a:ln>
          </p:spPr>
          <p:txBody>
            <a:bodyPr/>
            <a:lstStyle/>
            <a:p>
              <a:endParaRPr lang="es-ES"/>
            </a:p>
          </p:txBody>
        </p:sp>
        <p:sp>
          <p:nvSpPr>
            <p:cNvPr id="20499" name="Freeform 19"/>
            <p:cNvSpPr>
              <a:spLocks/>
            </p:cNvSpPr>
            <p:nvPr/>
          </p:nvSpPr>
          <p:spPr bwMode="auto">
            <a:xfrm>
              <a:off x="1020" y="2069"/>
              <a:ext cx="3629" cy="363"/>
            </a:xfrm>
            <a:custGeom>
              <a:avLst/>
              <a:gdLst>
                <a:gd name="T0" fmla="*/ 0 w 3221"/>
                <a:gd name="T1" fmla="*/ 363 h 363"/>
                <a:gd name="T2" fmla="*/ 862 w 3221"/>
                <a:gd name="T3" fmla="*/ 182 h 363"/>
                <a:gd name="T4" fmla="*/ 1134 w 3221"/>
                <a:gd name="T5" fmla="*/ 91 h 363"/>
                <a:gd name="T6" fmla="*/ 1588 w 3221"/>
                <a:gd name="T7" fmla="*/ 0 h 363"/>
                <a:gd name="T8" fmla="*/ 2087 w 3221"/>
                <a:gd name="T9" fmla="*/ 91 h 363"/>
                <a:gd name="T10" fmla="*/ 2404 w 3221"/>
                <a:gd name="T11" fmla="*/ 136 h 363"/>
                <a:gd name="T12" fmla="*/ 2949 w 3221"/>
                <a:gd name="T13" fmla="*/ 272 h 363"/>
                <a:gd name="T14" fmla="*/ 3221 w 3221"/>
                <a:gd name="T15" fmla="*/ 363 h 363"/>
                <a:gd name="T16" fmla="*/ 0 60000 65536"/>
                <a:gd name="T17" fmla="*/ 0 60000 65536"/>
                <a:gd name="T18" fmla="*/ 0 60000 65536"/>
                <a:gd name="T19" fmla="*/ 0 60000 65536"/>
                <a:gd name="T20" fmla="*/ 0 60000 65536"/>
                <a:gd name="T21" fmla="*/ 0 60000 65536"/>
                <a:gd name="T22" fmla="*/ 0 60000 65536"/>
                <a:gd name="T23" fmla="*/ 0 60000 65536"/>
                <a:gd name="T24" fmla="*/ 0 w 3221"/>
                <a:gd name="T25" fmla="*/ 0 h 363"/>
                <a:gd name="T26" fmla="*/ 3221 w 3221"/>
                <a:gd name="T27" fmla="*/ 363 h 3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21" h="363">
                  <a:moveTo>
                    <a:pt x="0" y="363"/>
                  </a:moveTo>
                  <a:cubicBezTo>
                    <a:pt x="336" y="295"/>
                    <a:pt x="673" y="227"/>
                    <a:pt x="862" y="182"/>
                  </a:cubicBezTo>
                  <a:cubicBezTo>
                    <a:pt x="1051" y="137"/>
                    <a:pt x="1013" y="121"/>
                    <a:pt x="1134" y="91"/>
                  </a:cubicBezTo>
                  <a:cubicBezTo>
                    <a:pt x="1255" y="61"/>
                    <a:pt x="1429" y="0"/>
                    <a:pt x="1588" y="0"/>
                  </a:cubicBezTo>
                  <a:cubicBezTo>
                    <a:pt x="1747" y="0"/>
                    <a:pt x="1951" y="68"/>
                    <a:pt x="2087" y="91"/>
                  </a:cubicBezTo>
                  <a:cubicBezTo>
                    <a:pt x="2223" y="114"/>
                    <a:pt x="2261" y="106"/>
                    <a:pt x="2404" y="136"/>
                  </a:cubicBezTo>
                  <a:cubicBezTo>
                    <a:pt x="2547" y="166"/>
                    <a:pt x="2813" y="234"/>
                    <a:pt x="2949" y="272"/>
                  </a:cubicBezTo>
                  <a:cubicBezTo>
                    <a:pt x="3085" y="310"/>
                    <a:pt x="3168" y="348"/>
                    <a:pt x="3221" y="363"/>
                  </a:cubicBezTo>
                </a:path>
              </a:pathLst>
            </a:custGeom>
            <a:solidFill>
              <a:srgbClr val="CC99FF">
                <a:alpha val="50195"/>
              </a:srgbClr>
            </a:solidFill>
            <a:ln w="9525">
              <a:solidFill>
                <a:schemeClr val="tx1"/>
              </a:solidFill>
              <a:round/>
              <a:headEnd/>
              <a:tailEnd/>
            </a:ln>
          </p:spPr>
          <p:txBody>
            <a:bodyPr/>
            <a:lstStyle/>
            <a:p>
              <a:pPr eaLnBrk="0" hangingPunct="0"/>
              <a:endParaRPr lang="es-ES"/>
            </a:p>
          </p:txBody>
        </p:sp>
        <p:sp>
          <p:nvSpPr>
            <p:cNvPr id="20500" name="Text Box 20"/>
            <p:cNvSpPr txBox="1">
              <a:spLocks noChangeArrowheads="1"/>
            </p:cNvSpPr>
            <p:nvPr/>
          </p:nvSpPr>
          <p:spPr bwMode="auto">
            <a:xfrm>
              <a:off x="2547" y="2160"/>
              <a:ext cx="539" cy="212"/>
            </a:xfrm>
            <a:prstGeom prst="rect">
              <a:avLst/>
            </a:prstGeom>
            <a:noFill/>
            <a:ln w="9525">
              <a:noFill/>
              <a:miter lim="800000"/>
              <a:headEnd/>
              <a:tailEnd/>
            </a:ln>
          </p:spPr>
          <p:txBody>
            <a:bodyPr wrap="none">
              <a:spAutoFit/>
            </a:bodyPr>
            <a:lstStyle/>
            <a:p>
              <a:pPr algn="ctr" eaLnBrk="0" hangingPunct="0"/>
              <a:r>
                <a:rPr lang="es-CO" sz="800" b="1"/>
                <a:t>PROCESOS</a:t>
              </a:r>
            </a:p>
            <a:p>
              <a:pPr algn="ctr" eaLnBrk="0" hangingPunct="0"/>
              <a:r>
                <a:rPr lang="es-CO" sz="800" b="1"/>
                <a:t>DE CONTROL</a:t>
              </a:r>
            </a:p>
          </p:txBody>
        </p:sp>
      </p:grpSp>
      <p:sp>
        <p:nvSpPr>
          <p:cNvPr id="3" name="Marcador de fecha 2">
            <a:extLst>
              <a:ext uri="{FF2B5EF4-FFF2-40B4-BE49-F238E27FC236}">
                <a16:creationId xmlns:a16="http://schemas.microsoft.com/office/drawing/2014/main" id="{CF695B6A-5333-4105-AC92-CC7ACE95966F}"/>
              </a:ext>
            </a:extLst>
          </p:cNvPr>
          <p:cNvSpPr>
            <a:spLocks noGrp="1"/>
          </p:cNvSpPr>
          <p:nvPr>
            <p:ph type="dt" sz="half" idx="10"/>
          </p:nvPr>
        </p:nvSpPr>
        <p:spPr/>
        <p:txBody>
          <a:bodyPr/>
          <a:lstStyle/>
          <a:p>
            <a:pPr>
              <a:defRPr/>
            </a:pPr>
            <a:fld id="{9B1C7879-E77E-47AF-85BC-05A04598D959}" type="datetime1">
              <a:rPr lang="es-CO" smtClean="0"/>
              <a:t>28/09/2018</a:t>
            </a:fld>
            <a:endParaRPr lang="es-ES"/>
          </a:p>
        </p:txBody>
      </p:sp>
      <p:sp>
        <p:nvSpPr>
          <p:cNvPr id="4" name="Marcador de pie de página 3">
            <a:extLst>
              <a:ext uri="{FF2B5EF4-FFF2-40B4-BE49-F238E27FC236}">
                <a16:creationId xmlns:a16="http://schemas.microsoft.com/office/drawing/2014/main" id="{8677B3F3-8C15-4280-9497-13339D868DAB}"/>
              </a:ext>
            </a:extLst>
          </p:cNvPr>
          <p:cNvSpPr>
            <a:spLocks noGrp="1"/>
          </p:cNvSpPr>
          <p:nvPr>
            <p:ph type="ftr" sz="quarter" idx="11"/>
          </p:nvPr>
        </p:nvSpPr>
        <p:spPr/>
        <p:txBody>
          <a:bodyPr/>
          <a:lstStyle/>
          <a:p>
            <a:pPr>
              <a:defRPr/>
            </a:pPr>
            <a:r>
              <a:rPr lang="pt-BR"/>
              <a:t>Maria Mercedes Corral - Universidad Javeriana  </a:t>
            </a:r>
            <a:endParaRPr lang="es-ES"/>
          </a:p>
        </p:txBody>
      </p:sp>
      <p:sp>
        <p:nvSpPr>
          <p:cNvPr id="5" name="Marcador de número de diapositiva 4">
            <a:extLst>
              <a:ext uri="{FF2B5EF4-FFF2-40B4-BE49-F238E27FC236}">
                <a16:creationId xmlns:a16="http://schemas.microsoft.com/office/drawing/2014/main" id="{5A3FAB7D-F547-4108-A039-7612EB648956}"/>
              </a:ext>
            </a:extLst>
          </p:cNvPr>
          <p:cNvSpPr>
            <a:spLocks noGrp="1"/>
          </p:cNvSpPr>
          <p:nvPr>
            <p:ph type="sldNum" sz="quarter" idx="12"/>
          </p:nvPr>
        </p:nvSpPr>
        <p:spPr/>
        <p:txBody>
          <a:bodyPr/>
          <a:lstStyle/>
          <a:p>
            <a:pPr>
              <a:defRPr/>
            </a:pPr>
            <a:fld id="{D2DBFA21-C186-48D2-BE12-C8EE89DBD38D}" type="slidenum">
              <a:rPr lang="es-ES" smtClean="0"/>
              <a:pPr>
                <a:defRPr/>
              </a:pPr>
              <a:t>2</a:t>
            </a:fld>
            <a:endParaRPr lang="es-ES"/>
          </a:p>
        </p:txBody>
      </p:sp>
    </p:spTree>
    <p:extLst>
      <p:ext uri="{BB962C8B-B14F-4D97-AF65-F5344CB8AC3E}">
        <p14:creationId xmlns:p14="http://schemas.microsoft.com/office/powerpoint/2010/main" val="1927009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61CE2-64AF-4D4F-907C-0B08D1C91085}"/>
              </a:ext>
            </a:extLst>
          </p:cNvPr>
          <p:cNvSpPr>
            <a:spLocks noGrp="1"/>
          </p:cNvSpPr>
          <p:nvPr>
            <p:ph type="title"/>
          </p:nvPr>
        </p:nvSpPr>
        <p:spPr>
          <a:xfrm>
            <a:off x="457200" y="898051"/>
            <a:ext cx="8229600" cy="1143000"/>
          </a:xfrm>
        </p:spPr>
        <p:txBody>
          <a:bodyPr/>
          <a:lstStyle/>
          <a:p>
            <a:pPr algn="ctr"/>
            <a:r>
              <a:rPr lang="es-CO" dirty="0"/>
              <a:t>Proceso de Cierre</a:t>
            </a:r>
            <a:endParaRPr lang="es-MX" dirty="0"/>
          </a:p>
        </p:txBody>
      </p:sp>
      <p:pic>
        <p:nvPicPr>
          <p:cNvPr id="3" name="Imagen 2">
            <a:extLst>
              <a:ext uri="{FF2B5EF4-FFF2-40B4-BE49-F238E27FC236}">
                <a16:creationId xmlns:a16="http://schemas.microsoft.com/office/drawing/2014/main" id="{531010C1-B413-497C-AC05-4A0E26B3C13A}"/>
              </a:ext>
            </a:extLst>
          </p:cNvPr>
          <p:cNvPicPr>
            <a:picLocks noChangeAspect="1"/>
          </p:cNvPicPr>
          <p:nvPr/>
        </p:nvPicPr>
        <p:blipFill>
          <a:blip r:embed="rId3"/>
          <a:stretch>
            <a:fillRect/>
          </a:stretch>
        </p:blipFill>
        <p:spPr>
          <a:xfrm>
            <a:off x="2836069" y="2871788"/>
            <a:ext cx="3471863" cy="1114425"/>
          </a:xfrm>
          <a:prstGeom prst="rect">
            <a:avLst/>
          </a:prstGeom>
        </p:spPr>
      </p:pic>
      <p:sp>
        <p:nvSpPr>
          <p:cNvPr id="4" name="CuadroTexto 3">
            <a:extLst>
              <a:ext uri="{FF2B5EF4-FFF2-40B4-BE49-F238E27FC236}">
                <a16:creationId xmlns:a16="http://schemas.microsoft.com/office/drawing/2014/main" id="{C19852D4-9096-4EC7-B763-31E81BF771E6}"/>
              </a:ext>
            </a:extLst>
          </p:cNvPr>
          <p:cNvSpPr txBox="1"/>
          <p:nvPr/>
        </p:nvSpPr>
        <p:spPr>
          <a:xfrm>
            <a:off x="7488302" y="5517232"/>
            <a:ext cx="1659429" cy="230832"/>
          </a:xfrm>
          <a:prstGeom prst="rect">
            <a:avLst/>
          </a:prstGeom>
          <a:noFill/>
        </p:spPr>
        <p:txBody>
          <a:bodyPr wrap="none" rtlCol="0">
            <a:spAutoFit/>
          </a:bodyPr>
          <a:lstStyle/>
          <a:p>
            <a:r>
              <a:rPr lang="es-CO" sz="900" dirty="0"/>
              <a:t>Fuente: Ricardo-Vargas.com</a:t>
            </a:r>
            <a:endParaRPr lang="es-MX" sz="900" dirty="0"/>
          </a:p>
        </p:txBody>
      </p:sp>
      <p:sp>
        <p:nvSpPr>
          <p:cNvPr id="5" name="Marcador de fecha 4">
            <a:extLst>
              <a:ext uri="{FF2B5EF4-FFF2-40B4-BE49-F238E27FC236}">
                <a16:creationId xmlns:a16="http://schemas.microsoft.com/office/drawing/2014/main" id="{BCEF833D-702C-41F6-9378-35C2E91540FE}"/>
              </a:ext>
            </a:extLst>
          </p:cNvPr>
          <p:cNvSpPr>
            <a:spLocks noGrp="1"/>
          </p:cNvSpPr>
          <p:nvPr>
            <p:ph type="dt" sz="half" idx="10"/>
          </p:nvPr>
        </p:nvSpPr>
        <p:spPr/>
        <p:txBody>
          <a:bodyPr/>
          <a:lstStyle/>
          <a:p>
            <a:fld id="{C18B52DF-FA81-496B-A103-C1585D5F2081}" type="datetime1">
              <a:rPr lang="es-CO" smtClean="0"/>
              <a:t>28/09/2018</a:t>
            </a:fld>
            <a:endParaRPr lang="en-US" dirty="0"/>
          </a:p>
        </p:txBody>
      </p:sp>
      <p:sp>
        <p:nvSpPr>
          <p:cNvPr id="9" name="Marcador de pie de página 8">
            <a:extLst>
              <a:ext uri="{FF2B5EF4-FFF2-40B4-BE49-F238E27FC236}">
                <a16:creationId xmlns:a16="http://schemas.microsoft.com/office/drawing/2014/main" id="{47B2F304-F1FD-460F-A22D-31FB9036F7D3}"/>
              </a:ext>
            </a:extLst>
          </p:cNvPr>
          <p:cNvSpPr>
            <a:spLocks noGrp="1"/>
          </p:cNvSpPr>
          <p:nvPr>
            <p:ph type="ftr" sz="quarter" idx="11"/>
          </p:nvPr>
        </p:nvSpPr>
        <p:spPr/>
        <p:txBody>
          <a:bodyPr/>
          <a:lstStyle/>
          <a:p>
            <a:r>
              <a:rPr lang="pt-BR"/>
              <a:t>Maria Mercedes Corral - Universidad Javeriana  </a:t>
            </a:r>
            <a:endParaRPr lang="en-US" dirty="0"/>
          </a:p>
        </p:txBody>
      </p:sp>
      <p:sp>
        <p:nvSpPr>
          <p:cNvPr id="10" name="Marcador de número de diapositiva 9">
            <a:extLst>
              <a:ext uri="{FF2B5EF4-FFF2-40B4-BE49-F238E27FC236}">
                <a16:creationId xmlns:a16="http://schemas.microsoft.com/office/drawing/2014/main" id="{D89FCC4B-17AA-4082-8EEE-9E6292DB55D0}"/>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253769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B382915-CAAA-44E7-B6B1-67738B74A3E8}"/>
              </a:ext>
            </a:extLst>
          </p:cNvPr>
          <p:cNvPicPr>
            <a:picLocks noChangeAspect="1"/>
          </p:cNvPicPr>
          <p:nvPr/>
        </p:nvPicPr>
        <p:blipFill>
          <a:blip r:embed="rId3"/>
          <a:stretch>
            <a:fillRect/>
          </a:stretch>
        </p:blipFill>
        <p:spPr>
          <a:xfrm>
            <a:off x="218155" y="1342725"/>
            <a:ext cx="2472946" cy="748458"/>
          </a:xfrm>
          <a:prstGeom prst="rect">
            <a:avLst/>
          </a:prstGeom>
        </p:spPr>
      </p:pic>
      <p:grpSp>
        <p:nvGrpSpPr>
          <p:cNvPr id="4" name="Grupo 3">
            <a:extLst>
              <a:ext uri="{FF2B5EF4-FFF2-40B4-BE49-F238E27FC236}">
                <a16:creationId xmlns:a16="http://schemas.microsoft.com/office/drawing/2014/main" id="{3CF7D12B-BB8F-432C-B950-D15223D9D215}"/>
              </a:ext>
            </a:extLst>
          </p:cNvPr>
          <p:cNvGrpSpPr/>
          <p:nvPr/>
        </p:nvGrpSpPr>
        <p:grpSpPr>
          <a:xfrm>
            <a:off x="3261761" y="1287511"/>
            <a:ext cx="5758917" cy="3902123"/>
            <a:chOff x="998393" y="1036034"/>
            <a:chExt cx="9026988" cy="5821966"/>
          </a:xfrm>
        </p:grpSpPr>
        <p:pic>
          <p:nvPicPr>
            <p:cNvPr id="5" name="Imagen 4">
              <a:extLst>
                <a:ext uri="{FF2B5EF4-FFF2-40B4-BE49-F238E27FC236}">
                  <a16:creationId xmlns:a16="http://schemas.microsoft.com/office/drawing/2014/main" id="{5E084F9B-21F4-4223-A577-2A76EEAAFF9C}"/>
                </a:ext>
              </a:extLst>
            </p:cNvPr>
            <p:cNvPicPr>
              <a:picLocks noChangeAspect="1"/>
            </p:cNvPicPr>
            <p:nvPr/>
          </p:nvPicPr>
          <p:blipFill>
            <a:blip r:embed="rId4"/>
            <a:stretch>
              <a:fillRect/>
            </a:stretch>
          </p:blipFill>
          <p:spPr>
            <a:xfrm>
              <a:off x="998393" y="1036034"/>
              <a:ext cx="9026988" cy="5821966"/>
            </a:xfrm>
            <a:prstGeom prst="rect">
              <a:avLst/>
            </a:prstGeom>
          </p:spPr>
        </p:pic>
        <p:sp>
          <p:nvSpPr>
            <p:cNvPr id="6" name="Rectángulo 5">
              <a:extLst>
                <a:ext uri="{FF2B5EF4-FFF2-40B4-BE49-F238E27FC236}">
                  <a16:creationId xmlns:a16="http://schemas.microsoft.com/office/drawing/2014/main" id="{5809EF17-9CF4-4E37-9D42-3103BBA7CAAC}"/>
                </a:ext>
              </a:extLst>
            </p:cNvPr>
            <p:cNvSpPr/>
            <p:nvPr/>
          </p:nvSpPr>
          <p:spPr>
            <a:xfrm>
              <a:off x="998393" y="4572000"/>
              <a:ext cx="3603914" cy="2285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7" name="Imagen 6">
            <a:extLst>
              <a:ext uri="{FF2B5EF4-FFF2-40B4-BE49-F238E27FC236}">
                <a16:creationId xmlns:a16="http://schemas.microsoft.com/office/drawing/2014/main" id="{51E6F525-285E-4840-BC7C-4381FBBCD1BD}"/>
              </a:ext>
            </a:extLst>
          </p:cNvPr>
          <p:cNvPicPr>
            <a:picLocks noChangeAspect="1"/>
          </p:cNvPicPr>
          <p:nvPr/>
        </p:nvPicPr>
        <p:blipFill>
          <a:blip r:embed="rId5"/>
          <a:stretch>
            <a:fillRect/>
          </a:stretch>
        </p:blipFill>
        <p:spPr>
          <a:xfrm>
            <a:off x="81522" y="2386012"/>
            <a:ext cx="2442566" cy="3461147"/>
          </a:xfrm>
          <a:prstGeom prst="rect">
            <a:avLst/>
          </a:prstGeom>
        </p:spPr>
      </p:pic>
      <p:pic>
        <p:nvPicPr>
          <p:cNvPr id="8" name="Imagen 7">
            <a:extLst>
              <a:ext uri="{FF2B5EF4-FFF2-40B4-BE49-F238E27FC236}">
                <a16:creationId xmlns:a16="http://schemas.microsoft.com/office/drawing/2014/main" id="{81D6237E-6669-4200-96C1-A7CECA4A55C7}"/>
              </a:ext>
            </a:extLst>
          </p:cNvPr>
          <p:cNvPicPr>
            <a:picLocks noChangeAspect="1"/>
          </p:cNvPicPr>
          <p:nvPr/>
        </p:nvPicPr>
        <p:blipFill>
          <a:blip r:embed="rId6"/>
          <a:stretch>
            <a:fillRect/>
          </a:stretch>
        </p:blipFill>
        <p:spPr>
          <a:xfrm>
            <a:off x="2691101" y="3836194"/>
            <a:ext cx="2732088" cy="2010965"/>
          </a:xfrm>
          <a:prstGeom prst="rect">
            <a:avLst/>
          </a:prstGeom>
        </p:spPr>
      </p:pic>
      <p:pic>
        <p:nvPicPr>
          <p:cNvPr id="9" name="Imagen 8">
            <a:extLst>
              <a:ext uri="{FF2B5EF4-FFF2-40B4-BE49-F238E27FC236}">
                <a16:creationId xmlns:a16="http://schemas.microsoft.com/office/drawing/2014/main" id="{2DB3F1AC-39FC-4173-BB60-F9F5F72EA576}"/>
              </a:ext>
            </a:extLst>
          </p:cNvPr>
          <p:cNvPicPr>
            <a:picLocks noChangeAspect="1"/>
          </p:cNvPicPr>
          <p:nvPr/>
        </p:nvPicPr>
        <p:blipFill>
          <a:blip r:embed="rId7"/>
          <a:stretch>
            <a:fillRect/>
          </a:stretch>
        </p:blipFill>
        <p:spPr>
          <a:xfrm>
            <a:off x="6015038" y="5209981"/>
            <a:ext cx="1921669" cy="616832"/>
          </a:xfrm>
          <a:prstGeom prst="rect">
            <a:avLst/>
          </a:prstGeom>
        </p:spPr>
      </p:pic>
      <p:sp>
        <p:nvSpPr>
          <p:cNvPr id="2" name="CuadroTexto 1">
            <a:extLst>
              <a:ext uri="{FF2B5EF4-FFF2-40B4-BE49-F238E27FC236}">
                <a16:creationId xmlns:a16="http://schemas.microsoft.com/office/drawing/2014/main" id="{A6DD047F-1A97-4A93-8F34-89F8D7273139}"/>
              </a:ext>
            </a:extLst>
          </p:cNvPr>
          <p:cNvSpPr txBox="1"/>
          <p:nvPr/>
        </p:nvSpPr>
        <p:spPr>
          <a:xfrm>
            <a:off x="685800" y="857250"/>
            <a:ext cx="7663649" cy="461665"/>
          </a:xfrm>
          <a:prstGeom prst="rect">
            <a:avLst/>
          </a:prstGeom>
          <a:noFill/>
        </p:spPr>
        <p:txBody>
          <a:bodyPr wrap="square" rtlCol="0">
            <a:spAutoFit/>
          </a:bodyPr>
          <a:lstStyle/>
          <a:p>
            <a:pPr algn="ctr"/>
            <a:r>
              <a:rPr lang="es-CO" sz="2400" dirty="0"/>
              <a:t>Áreas de Conocimiento y Procesos</a:t>
            </a:r>
            <a:endParaRPr lang="es-MX" sz="2400" dirty="0"/>
          </a:p>
        </p:txBody>
      </p:sp>
      <p:sp>
        <p:nvSpPr>
          <p:cNvPr id="10" name="CuadroTexto 9">
            <a:extLst>
              <a:ext uri="{FF2B5EF4-FFF2-40B4-BE49-F238E27FC236}">
                <a16:creationId xmlns:a16="http://schemas.microsoft.com/office/drawing/2014/main" id="{CFEF9BEB-5351-43CF-BA36-D4CFEE2C1DEB}"/>
              </a:ext>
            </a:extLst>
          </p:cNvPr>
          <p:cNvSpPr txBox="1"/>
          <p:nvPr/>
        </p:nvSpPr>
        <p:spPr>
          <a:xfrm>
            <a:off x="7455158" y="5847159"/>
            <a:ext cx="1659429" cy="230832"/>
          </a:xfrm>
          <a:prstGeom prst="rect">
            <a:avLst/>
          </a:prstGeom>
          <a:noFill/>
        </p:spPr>
        <p:txBody>
          <a:bodyPr wrap="none" rtlCol="0">
            <a:spAutoFit/>
          </a:bodyPr>
          <a:lstStyle/>
          <a:p>
            <a:r>
              <a:rPr lang="es-CO" sz="900" dirty="0"/>
              <a:t>Fuente: Ricardo-Vargas.com</a:t>
            </a:r>
            <a:endParaRPr lang="es-MX" sz="900" dirty="0"/>
          </a:p>
        </p:txBody>
      </p:sp>
      <p:sp>
        <p:nvSpPr>
          <p:cNvPr id="13" name="Marcador de fecha 12">
            <a:extLst>
              <a:ext uri="{FF2B5EF4-FFF2-40B4-BE49-F238E27FC236}">
                <a16:creationId xmlns:a16="http://schemas.microsoft.com/office/drawing/2014/main" id="{F95684EC-4381-492D-9727-61B13BB9C00C}"/>
              </a:ext>
            </a:extLst>
          </p:cNvPr>
          <p:cNvSpPr>
            <a:spLocks noGrp="1"/>
          </p:cNvSpPr>
          <p:nvPr>
            <p:ph type="dt" sz="half" idx="10"/>
          </p:nvPr>
        </p:nvSpPr>
        <p:spPr/>
        <p:txBody>
          <a:bodyPr/>
          <a:lstStyle/>
          <a:p>
            <a:pPr>
              <a:defRPr/>
            </a:pPr>
            <a:fld id="{4223659B-C9FC-44B9-B105-ABD62414F7D9}" type="datetime1">
              <a:rPr lang="es-CO" smtClean="0"/>
              <a:t>28/09/2018</a:t>
            </a:fld>
            <a:endParaRPr lang="es-ES"/>
          </a:p>
        </p:txBody>
      </p:sp>
      <p:sp>
        <p:nvSpPr>
          <p:cNvPr id="14" name="Marcador de pie de página 13">
            <a:extLst>
              <a:ext uri="{FF2B5EF4-FFF2-40B4-BE49-F238E27FC236}">
                <a16:creationId xmlns:a16="http://schemas.microsoft.com/office/drawing/2014/main" id="{0CE96570-7D75-4B5F-B3AA-89E29445D206}"/>
              </a:ext>
            </a:extLst>
          </p:cNvPr>
          <p:cNvSpPr>
            <a:spLocks noGrp="1"/>
          </p:cNvSpPr>
          <p:nvPr>
            <p:ph type="ftr" sz="quarter" idx="11"/>
          </p:nvPr>
        </p:nvSpPr>
        <p:spPr/>
        <p:txBody>
          <a:bodyPr/>
          <a:lstStyle/>
          <a:p>
            <a:pPr>
              <a:defRPr/>
            </a:pPr>
            <a:r>
              <a:rPr lang="pt-BR"/>
              <a:t>Maria Mercedes Corral - Universidad Javeriana  </a:t>
            </a:r>
            <a:endParaRPr lang="es-ES"/>
          </a:p>
        </p:txBody>
      </p:sp>
      <p:sp>
        <p:nvSpPr>
          <p:cNvPr id="15" name="Marcador de número de diapositiva 14">
            <a:extLst>
              <a:ext uri="{FF2B5EF4-FFF2-40B4-BE49-F238E27FC236}">
                <a16:creationId xmlns:a16="http://schemas.microsoft.com/office/drawing/2014/main" id="{3CF9EC7E-336D-47CA-9F0B-C03238418149}"/>
              </a:ext>
            </a:extLst>
          </p:cNvPr>
          <p:cNvSpPr>
            <a:spLocks noGrp="1"/>
          </p:cNvSpPr>
          <p:nvPr>
            <p:ph type="sldNum" sz="quarter" idx="12"/>
          </p:nvPr>
        </p:nvSpPr>
        <p:spPr/>
        <p:txBody>
          <a:bodyPr/>
          <a:lstStyle/>
          <a:p>
            <a:pPr>
              <a:defRPr/>
            </a:pPr>
            <a:fld id="{A15A42EE-78AA-4449-8F37-3A44936670C3}" type="slidenum">
              <a:rPr lang="es-ES" smtClean="0"/>
              <a:pPr>
                <a:defRPr/>
              </a:pPr>
              <a:t>21</a:t>
            </a:fld>
            <a:endParaRPr lang="es-ES"/>
          </a:p>
        </p:txBody>
      </p:sp>
    </p:spTree>
    <p:extLst>
      <p:ext uri="{BB962C8B-B14F-4D97-AF65-F5344CB8AC3E}">
        <p14:creationId xmlns:p14="http://schemas.microsoft.com/office/powerpoint/2010/main" val="196247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683568" y="964050"/>
            <a:ext cx="7316315" cy="1042997"/>
          </a:xfrm>
        </p:spPr>
        <p:txBody>
          <a:bodyPr>
            <a:normAutofit/>
          </a:bodyPr>
          <a:lstStyle/>
          <a:p>
            <a:r>
              <a:rPr lang="es-ES" dirty="0"/>
              <a:t>Áreas de Conocimiento</a:t>
            </a:r>
          </a:p>
        </p:txBody>
      </p:sp>
      <p:sp>
        <p:nvSpPr>
          <p:cNvPr id="145413" name="Rectangle 5"/>
          <p:cNvSpPr>
            <a:spLocks noChangeArrowheads="1"/>
          </p:cNvSpPr>
          <p:nvPr/>
        </p:nvSpPr>
        <p:spPr bwMode="auto">
          <a:xfrm>
            <a:off x="2296254" y="5757246"/>
            <a:ext cx="4652010" cy="285750"/>
          </a:xfrm>
          <a:prstGeom prst="rect">
            <a:avLst/>
          </a:prstGeom>
          <a:solidFill>
            <a:srgbClr val="92D050"/>
          </a:solidFill>
          <a:ln>
            <a:headEnd/>
            <a:tailEnd/>
          </a:ln>
          <a:extLst/>
        </p:spPr>
        <p:style>
          <a:lnRef idx="0">
            <a:schemeClr val="accent1"/>
          </a:lnRef>
          <a:fillRef idx="3">
            <a:schemeClr val="accent1"/>
          </a:fillRef>
          <a:effectRef idx="3">
            <a:schemeClr val="accent1"/>
          </a:effectRef>
          <a:fontRef idx="minor">
            <a:schemeClr val="lt1"/>
          </a:fontRef>
        </p:style>
        <p:txBody>
          <a:bodyPr wrap="none" lIns="69056" tIns="34529" rIns="69056" bIns="34529" anchor="ctr"/>
          <a:lstStyle/>
          <a:p>
            <a:pPr algn="ctr" eaLnBrk="0" hangingPunct="0">
              <a:spcBef>
                <a:spcPct val="20000"/>
              </a:spcBef>
            </a:pPr>
            <a:r>
              <a:rPr lang="es-CO" dirty="0">
                <a:solidFill>
                  <a:schemeClr val="bg1"/>
                </a:solidFill>
                <a:effectLst>
                  <a:outerShdw blurRad="38100" dist="38100" dir="2700000" algn="tl">
                    <a:srgbClr val="000000"/>
                  </a:outerShdw>
                </a:effectLst>
              </a:rPr>
              <a:t>GERENCIA DE PROYECTOS</a:t>
            </a:r>
          </a:p>
        </p:txBody>
      </p:sp>
      <p:sp>
        <p:nvSpPr>
          <p:cNvPr id="145423" name="AutoShape 15"/>
          <p:cNvSpPr>
            <a:spLocks noChangeArrowheads="1"/>
          </p:cNvSpPr>
          <p:nvPr/>
        </p:nvSpPr>
        <p:spPr bwMode="auto">
          <a:xfrm>
            <a:off x="2222897" y="5021162"/>
            <a:ext cx="4698206" cy="482348"/>
          </a:xfrm>
          <a:prstGeom prst="upArrow">
            <a:avLst>
              <a:gd name="adj1" fmla="val 50000"/>
              <a:gd name="adj2" fmla="val 25000"/>
            </a:avLst>
          </a:prstGeom>
          <a:ln>
            <a:headEnd/>
            <a:tailEnd/>
          </a:ln>
          <a:extLst/>
        </p:spPr>
        <p:style>
          <a:lnRef idx="1">
            <a:schemeClr val="accent3"/>
          </a:lnRef>
          <a:fillRef idx="1002">
            <a:schemeClr val="dk2"/>
          </a:fillRef>
          <a:effectRef idx="2">
            <a:schemeClr val="accent3"/>
          </a:effectRef>
          <a:fontRef idx="minor">
            <a:schemeClr val="lt1"/>
          </a:fontRef>
        </p:style>
        <p:txBody>
          <a:bodyPr wrap="none" lIns="69056" tIns="34529" rIns="69056" bIns="34529" anchor="ctr"/>
          <a:lstStyle/>
          <a:p>
            <a:pPr algn="ctr" eaLnBrk="0" hangingPunct="0">
              <a:spcBef>
                <a:spcPct val="20000"/>
              </a:spcBef>
            </a:pPr>
            <a:r>
              <a:rPr lang="es-CO" sz="1200" b="1" dirty="0">
                <a:solidFill>
                  <a:schemeClr val="tx2"/>
                </a:solidFill>
                <a:effectLst>
                  <a:outerShdw blurRad="38100" dist="38100" dir="2700000" algn="tl">
                    <a:srgbClr val="000000"/>
                  </a:outerShdw>
                </a:effectLst>
              </a:rPr>
              <a:t>Debe administrar</a:t>
            </a:r>
            <a:endParaRPr lang="en-US" sz="1200" b="1" dirty="0">
              <a:solidFill>
                <a:schemeClr val="tx2"/>
              </a:solidFill>
              <a:effectLst>
                <a:outerShdw blurRad="38100" dist="38100" dir="2700000" algn="tl">
                  <a:srgbClr val="000000"/>
                </a:outerShdw>
              </a:effectLst>
            </a:endParaRPr>
          </a:p>
        </p:txBody>
      </p:sp>
      <p:graphicFrame>
        <p:nvGraphicFramePr>
          <p:cNvPr id="2" name="1 Diagrama"/>
          <p:cNvGraphicFramePr/>
          <p:nvPr>
            <p:extLst/>
          </p:nvPr>
        </p:nvGraphicFramePr>
        <p:xfrm>
          <a:off x="1696934" y="1856406"/>
          <a:ext cx="585065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fecha 2">
            <a:extLst>
              <a:ext uri="{FF2B5EF4-FFF2-40B4-BE49-F238E27FC236}">
                <a16:creationId xmlns:a16="http://schemas.microsoft.com/office/drawing/2014/main" id="{565606C3-DB82-44BF-A2AB-D69795E007C2}"/>
              </a:ext>
            </a:extLst>
          </p:cNvPr>
          <p:cNvSpPr>
            <a:spLocks noGrp="1"/>
          </p:cNvSpPr>
          <p:nvPr>
            <p:ph type="dt" sz="half" idx="10"/>
          </p:nvPr>
        </p:nvSpPr>
        <p:spPr/>
        <p:txBody>
          <a:bodyPr/>
          <a:lstStyle/>
          <a:p>
            <a:pPr>
              <a:defRPr/>
            </a:pPr>
            <a:fld id="{9874D54C-B05F-4E7A-ABCC-473C32944DDE}" type="datetime1">
              <a:rPr lang="es-CO" smtClean="0"/>
              <a:t>28/09/2018</a:t>
            </a:fld>
            <a:endParaRPr lang="es-ES"/>
          </a:p>
        </p:txBody>
      </p:sp>
      <p:sp>
        <p:nvSpPr>
          <p:cNvPr id="4" name="Marcador de pie de página 3">
            <a:extLst>
              <a:ext uri="{FF2B5EF4-FFF2-40B4-BE49-F238E27FC236}">
                <a16:creationId xmlns:a16="http://schemas.microsoft.com/office/drawing/2014/main" id="{E94FC288-BA74-4EA6-A240-0AE1BF39F222}"/>
              </a:ext>
            </a:extLst>
          </p:cNvPr>
          <p:cNvSpPr>
            <a:spLocks noGrp="1"/>
          </p:cNvSpPr>
          <p:nvPr>
            <p:ph type="ftr" sz="quarter" idx="11"/>
          </p:nvPr>
        </p:nvSpPr>
        <p:spPr/>
        <p:txBody>
          <a:bodyPr/>
          <a:lstStyle/>
          <a:p>
            <a:pPr>
              <a:defRPr/>
            </a:pPr>
            <a:r>
              <a:rPr lang="pt-BR"/>
              <a:t>Maria Mercedes Corral - Universidad Javeriana  </a:t>
            </a:r>
            <a:endParaRPr lang="es-ES"/>
          </a:p>
        </p:txBody>
      </p:sp>
      <p:sp>
        <p:nvSpPr>
          <p:cNvPr id="5" name="Marcador de número de diapositiva 4">
            <a:extLst>
              <a:ext uri="{FF2B5EF4-FFF2-40B4-BE49-F238E27FC236}">
                <a16:creationId xmlns:a16="http://schemas.microsoft.com/office/drawing/2014/main" id="{1A03899F-5261-44C4-B97F-4F4ED850802D}"/>
              </a:ext>
            </a:extLst>
          </p:cNvPr>
          <p:cNvSpPr>
            <a:spLocks noGrp="1"/>
          </p:cNvSpPr>
          <p:nvPr>
            <p:ph type="sldNum" sz="quarter" idx="12"/>
          </p:nvPr>
        </p:nvSpPr>
        <p:spPr/>
        <p:txBody>
          <a:bodyPr/>
          <a:lstStyle/>
          <a:p>
            <a:pPr>
              <a:defRPr/>
            </a:pPr>
            <a:fld id="{7411C1E2-7F55-4E63-821D-A978D88DF2F9}" type="slidenum">
              <a:rPr lang="es-ES" smtClean="0"/>
              <a:pPr>
                <a:defRPr/>
              </a:pPr>
              <a:t>3</a:t>
            </a:fld>
            <a:endParaRPr lang="es-ES"/>
          </a:p>
        </p:txBody>
      </p:sp>
    </p:spTree>
    <p:extLst>
      <p:ext uri="{BB962C8B-B14F-4D97-AF65-F5344CB8AC3E}">
        <p14:creationId xmlns:p14="http://schemas.microsoft.com/office/powerpoint/2010/main" val="356965273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D49CC0-924E-4261-A8B6-C80434EBEC0B}"/>
              </a:ext>
            </a:extLst>
          </p:cNvPr>
          <p:cNvSpPr>
            <a:spLocks noGrp="1"/>
          </p:cNvSpPr>
          <p:nvPr>
            <p:ph type="title"/>
          </p:nvPr>
        </p:nvSpPr>
        <p:spPr>
          <a:xfrm>
            <a:off x="457200" y="937262"/>
            <a:ext cx="8229600" cy="1143000"/>
          </a:xfrm>
        </p:spPr>
        <p:txBody>
          <a:bodyPr/>
          <a:lstStyle/>
          <a:p>
            <a:r>
              <a:rPr lang="es-MX" dirty="0"/>
              <a:t>Grupos de Procesos</a:t>
            </a:r>
          </a:p>
        </p:txBody>
      </p:sp>
      <p:sp>
        <p:nvSpPr>
          <p:cNvPr id="4" name="Marcador de fecha 3">
            <a:extLst>
              <a:ext uri="{FF2B5EF4-FFF2-40B4-BE49-F238E27FC236}">
                <a16:creationId xmlns:a16="http://schemas.microsoft.com/office/drawing/2014/main" id="{8DE5B1BF-970A-46A9-A94F-A134A4B0C79B}"/>
              </a:ext>
            </a:extLst>
          </p:cNvPr>
          <p:cNvSpPr>
            <a:spLocks noGrp="1"/>
          </p:cNvSpPr>
          <p:nvPr>
            <p:ph type="dt" sz="half" idx="10"/>
          </p:nvPr>
        </p:nvSpPr>
        <p:spPr/>
        <p:txBody>
          <a:bodyPr/>
          <a:lstStyle/>
          <a:p>
            <a:pPr>
              <a:defRPr/>
            </a:pPr>
            <a:fld id="{817D7A47-7BC1-4EDC-972D-0D984A83F941}" type="datetime1">
              <a:rPr lang="es-CO" smtClean="0"/>
              <a:t>28/09/2018</a:t>
            </a:fld>
            <a:endParaRPr lang="es-ES"/>
          </a:p>
        </p:txBody>
      </p:sp>
      <p:sp>
        <p:nvSpPr>
          <p:cNvPr id="5" name="Marcador de pie de página 4">
            <a:extLst>
              <a:ext uri="{FF2B5EF4-FFF2-40B4-BE49-F238E27FC236}">
                <a16:creationId xmlns:a16="http://schemas.microsoft.com/office/drawing/2014/main" id="{EF6DDCBF-2C17-4DE2-ABF9-26256B1C51BC}"/>
              </a:ext>
            </a:extLst>
          </p:cNvPr>
          <p:cNvSpPr>
            <a:spLocks noGrp="1"/>
          </p:cNvSpPr>
          <p:nvPr>
            <p:ph type="ftr" sz="quarter" idx="11"/>
          </p:nvPr>
        </p:nvSpPr>
        <p:spPr/>
        <p:txBody>
          <a:bodyPr/>
          <a:lstStyle/>
          <a:p>
            <a:pPr>
              <a:defRPr/>
            </a:pPr>
            <a:r>
              <a:rPr lang="pt-BR"/>
              <a:t>Maria Mercedes Corral - Universidad Javeriana  </a:t>
            </a:r>
            <a:endParaRPr lang="es-ES"/>
          </a:p>
        </p:txBody>
      </p:sp>
      <p:sp>
        <p:nvSpPr>
          <p:cNvPr id="6" name="Marcador de número de diapositiva 5">
            <a:extLst>
              <a:ext uri="{FF2B5EF4-FFF2-40B4-BE49-F238E27FC236}">
                <a16:creationId xmlns:a16="http://schemas.microsoft.com/office/drawing/2014/main" id="{B5B6272F-29B6-4576-B7A1-C017B984AB5B}"/>
              </a:ext>
            </a:extLst>
          </p:cNvPr>
          <p:cNvSpPr>
            <a:spLocks noGrp="1"/>
          </p:cNvSpPr>
          <p:nvPr>
            <p:ph type="sldNum" sz="quarter" idx="12"/>
          </p:nvPr>
        </p:nvSpPr>
        <p:spPr/>
        <p:txBody>
          <a:bodyPr/>
          <a:lstStyle/>
          <a:p>
            <a:pPr>
              <a:defRPr/>
            </a:pPr>
            <a:fld id="{7411C1E2-7F55-4E63-821D-A978D88DF2F9}" type="slidenum">
              <a:rPr lang="es-ES" smtClean="0"/>
              <a:pPr>
                <a:defRPr/>
              </a:pPr>
              <a:t>4</a:t>
            </a:fld>
            <a:endParaRPr lang="es-ES"/>
          </a:p>
        </p:txBody>
      </p:sp>
      <p:grpSp>
        <p:nvGrpSpPr>
          <p:cNvPr id="7" name="Group 17">
            <a:extLst>
              <a:ext uri="{FF2B5EF4-FFF2-40B4-BE49-F238E27FC236}">
                <a16:creationId xmlns:a16="http://schemas.microsoft.com/office/drawing/2014/main" id="{BBC7A68E-1DC2-467F-B8C3-F3C9E8BA4902}"/>
              </a:ext>
            </a:extLst>
          </p:cNvPr>
          <p:cNvGrpSpPr>
            <a:grpSpLocks/>
          </p:cNvGrpSpPr>
          <p:nvPr/>
        </p:nvGrpSpPr>
        <p:grpSpPr bwMode="auto">
          <a:xfrm>
            <a:off x="1986083" y="2285363"/>
            <a:ext cx="4465890" cy="3303877"/>
            <a:chOff x="2988" y="1298"/>
            <a:chExt cx="2329" cy="1723"/>
          </a:xfrm>
        </p:grpSpPr>
        <p:sp>
          <p:nvSpPr>
            <p:cNvPr id="8" name="Oval 6">
              <a:extLst>
                <a:ext uri="{FF2B5EF4-FFF2-40B4-BE49-F238E27FC236}">
                  <a16:creationId xmlns:a16="http://schemas.microsoft.com/office/drawing/2014/main" id="{3F90E2F8-C446-4B77-8C40-E42E9C38BBB6}"/>
                </a:ext>
              </a:extLst>
            </p:cNvPr>
            <p:cNvSpPr>
              <a:spLocks noChangeArrowheads="1"/>
            </p:cNvSpPr>
            <p:nvPr/>
          </p:nvSpPr>
          <p:spPr bwMode="auto">
            <a:xfrm>
              <a:off x="3390" y="1298"/>
              <a:ext cx="1927" cy="1723"/>
            </a:xfrm>
            <a:prstGeom prst="ellipse">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es-CO"/>
            </a:p>
          </p:txBody>
        </p:sp>
        <p:sp>
          <p:nvSpPr>
            <p:cNvPr id="9" name="AutoShape 7">
              <a:extLst>
                <a:ext uri="{FF2B5EF4-FFF2-40B4-BE49-F238E27FC236}">
                  <a16:creationId xmlns:a16="http://schemas.microsoft.com/office/drawing/2014/main" id="{2FFCD4B8-664C-4664-AE7D-D5417E7BBD12}"/>
                </a:ext>
              </a:extLst>
            </p:cNvPr>
            <p:cNvSpPr>
              <a:spLocks noChangeArrowheads="1"/>
            </p:cNvSpPr>
            <p:nvPr/>
          </p:nvSpPr>
          <p:spPr bwMode="auto">
            <a:xfrm>
              <a:off x="2988" y="1723"/>
              <a:ext cx="796" cy="861"/>
            </a:xfrm>
            <a:prstGeom prst="rightArrow">
              <a:avLst>
                <a:gd name="adj1" fmla="val 50000"/>
                <a:gd name="adj2" fmla="val 44917"/>
              </a:avLst>
            </a:prstGeom>
            <a:solidFill>
              <a:schemeClr val="accent5">
                <a:lumMod val="60000"/>
                <a:lumOff val="40000"/>
              </a:schemeClr>
            </a:solidFill>
            <a:ln/>
            <a:extLst/>
          </p:spPr>
          <p:style>
            <a:lnRef idx="0">
              <a:schemeClr val="accent2"/>
            </a:lnRef>
            <a:fillRef idx="3">
              <a:schemeClr val="accent2"/>
            </a:fillRef>
            <a:effectRef idx="3">
              <a:schemeClr val="accent2"/>
            </a:effectRef>
            <a:fontRef idx="minor">
              <a:schemeClr val="lt1"/>
            </a:fontRef>
          </p:style>
          <p:txBody>
            <a:bodyPr wrap="square" anchor="ctr">
              <a:spAutoFit/>
            </a:bodyPr>
            <a:lstStyle/>
            <a:p>
              <a:endParaRPr lang="es-CO" sz="1200" b="1" dirty="0"/>
            </a:p>
            <a:p>
              <a:r>
                <a:rPr lang="es-CO" sz="1200" b="1" dirty="0">
                  <a:solidFill>
                    <a:schemeClr val="tx2"/>
                  </a:solidFill>
                </a:rPr>
                <a:t>Procesos de iniciación</a:t>
              </a:r>
            </a:p>
            <a:p>
              <a:endParaRPr lang="es-CO" sz="1200" b="1" dirty="0"/>
            </a:p>
          </p:txBody>
        </p:sp>
        <p:sp>
          <p:nvSpPr>
            <p:cNvPr id="10" name="AutoShape 9">
              <a:extLst>
                <a:ext uri="{FF2B5EF4-FFF2-40B4-BE49-F238E27FC236}">
                  <a16:creationId xmlns:a16="http://schemas.microsoft.com/office/drawing/2014/main" id="{737FCE95-7B2D-45A1-A1A3-124D07F41ABA}"/>
                </a:ext>
              </a:extLst>
            </p:cNvPr>
            <p:cNvSpPr>
              <a:spLocks noChangeArrowheads="1"/>
            </p:cNvSpPr>
            <p:nvPr/>
          </p:nvSpPr>
          <p:spPr bwMode="auto">
            <a:xfrm>
              <a:off x="3871" y="1691"/>
              <a:ext cx="1047" cy="749"/>
            </a:xfrm>
            <a:custGeom>
              <a:avLst/>
              <a:gdLst>
                <a:gd name="T0" fmla="*/ 9250 w 21600"/>
                <a:gd name="T1" fmla="*/ 0 h 21600"/>
                <a:gd name="T2" fmla="*/ 3055 w 21600"/>
                <a:gd name="T3" fmla="*/ 21600 h 21600"/>
                <a:gd name="T4" fmla="*/ 9725 w 21600"/>
                <a:gd name="T5" fmla="*/ 8310 h 21600"/>
                <a:gd name="T6" fmla="*/ 15662 w 21600"/>
                <a:gd name="T7" fmla="*/ 14285 h 21600"/>
                <a:gd name="T8" fmla="*/ 21600 w 21600"/>
                <a:gd name="T9" fmla="*/ 8310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chemeClr val="accent1">
                <a:lumMod val="60000"/>
                <a:lumOff val="40000"/>
              </a:schemeClr>
            </a:solidFill>
            <a:ln/>
            <a:extLst/>
          </p:spPr>
          <p:style>
            <a:lnRef idx="0">
              <a:schemeClr val="accent3"/>
            </a:lnRef>
            <a:fillRef idx="3">
              <a:schemeClr val="accent3"/>
            </a:fillRef>
            <a:effectRef idx="3">
              <a:schemeClr val="accent3"/>
            </a:effectRef>
            <a:fontRef idx="minor">
              <a:schemeClr val="lt1"/>
            </a:fontRef>
          </p:style>
          <p:txBody>
            <a:bodyPr wrap="none" anchor="ctr"/>
            <a:lstStyle/>
            <a:p>
              <a:endParaRPr lang="es-CO"/>
            </a:p>
          </p:txBody>
        </p:sp>
        <p:sp>
          <p:nvSpPr>
            <p:cNvPr id="11" name="AutoShape 10">
              <a:extLst>
                <a:ext uri="{FF2B5EF4-FFF2-40B4-BE49-F238E27FC236}">
                  <a16:creationId xmlns:a16="http://schemas.microsoft.com/office/drawing/2014/main" id="{60626C7B-1A02-424E-A443-24A8152BC062}"/>
                </a:ext>
              </a:extLst>
            </p:cNvPr>
            <p:cNvSpPr>
              <a:spLocks noChangeArrowheads="1"/>
            </p:cNvSpPr>
            <p:nvPr/>
          </p:nvSpPr>
          <p:spPr bwMode="auto">
            <a:xfrm flipH="1" flipV="1">
              <a:off x="3809" y="2244"/>
              <a:ext cx="983" cy="710"/>
            </a:xfrm>
            <a:custGeom>
              <a:avLst/>
              <a:gdLst>
                <a:gd name="T0" fmla="*/ 9250 w 21600"/>
                <a:gd name="T1" fmla="*/ 0 h 21600"/>
                <a:gd name="T2" fmla="*/ 3055 w 21600"/>
                <a:gd name="T3" fmla="*/ 21600 h 21600"/>
                <a:gd name="T4" fmla="*/ 9725 w 21600"/>
                <a:gd name="T5" fmla="*/ 8310 h 21600"/>
                <a:gd name="T6" fmla="*/ 15662 w 21600"/>
                <a:gd name="T7" fmla="*/ 14285 h 21600"/>
                <a:gd name="T8" fmla="*/ 21600 w 21600"/>
                <a:gd name="T9" fmla="*/ 8310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chemeClr val="accent3">
                <a:lumMod val="60000"/>
                <a:lumOff val="40000"/>
              </a:schemeClr>
            </a:solidFill>
            <a:ln/>
            <a:extLst/>
          </p:spPr>
          <p:style>
            <a:lnRef idx="0">
              <a:schemeClr val="accent3"/>
            </a:lnRef>
            <a:fillRef idx="3">
              <a:schemeClr val="accent3"/>
            </a:fillRef>
            <a:effectRef idx="3">
              <a:schemeClr val="accent3"/>
            </a:effectRef>
            <a:fontRef idx="minor">
              <a:schemeClr val="lt1"/>
            </a:fontRef>
          </p:style>
          <p:txBody>
            <a:bodyPr wrap="none" anchor="ctr"/>
            <a:lstStyle/>
            <a:p>
              <a:endParaRPr lang="es-CO"/>
            </a:p>
          </p:txBody>
        </p:sp>
        <p:sp>
          <p:nvSpPr>
            <p:cNvPr id="12" name="Text Box 11">
              <a:extLst>
                <a:ext uri="{FF2B5EF4-FFF2-40B4-BE49-F238E27FC236}">
                  <a16:creationId xmlns:a16="http://schemas.microsoft.com/office/drawing/2014/main" id="{58B2CD66-1777-4D41-A006-992107889ABB}"/>
                </a:ext>
              </a:extLst>
            </p:cNvPr>
            <p:cNvSpPr txBox="1">
              <a:spLocks noChangeArrowheads="1"/>
            </p:cNvSpPr>
            <p:nvPr/>
          </p:nvSpPr>
          <p:spPr bwMode="auto">
            <a:xfrm>
              <a:off x="3880" y="1344"/>
              <a:ext cx="919"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buClr>
                  <a:schemeClr val="folHlink"/>
                </a:buClr>
                <a:buSzPct val="75000"/>
                <a:buFont typeface="Wingdings" pitchFamily="2" charset="2"/>
                <a:buNone/>
              </a:pPr>
              <a:r>
                <a:rPr lang="es-MX" sz="1050" b="1" dirty="0">
                  <a:latin typeface="Verdana" pitchFamily="34" charset="0"/>
                </a:rPr>
                <a:t>Procesos de </a:t>
              </a:r>
            </a:p>
            <a:p>
              <a:pPr algn="ctr">
                <a:spcBef>
                  <a:spcPct val="20000"/>
                </a:spcBef>
                <a:buClr>
                  <a:schemeClr val="folHlink"/>
                </a:buClr>
                <a:buSzPct val="75000"/>
                <a:buFont typeface="Wingdings" pitchFamily="2" charset="2"/>
                <a:buNone/>
              </a:pPr>
              <a:r>
                <a:rPr lang="es-MX" sz="1050" b="1" dirty="0">
                  <a:latin typeface="Verdana" pitchFamily="34" charset="0"/>
                </a:rPr>
                <a:t>Monitoreo  &amp; Control</a:t>
              </a:r>
              <a:endParaRPr lang="es-ES" sz="1050" b="1" dirty="0">
                <a:latin typeface="Verdana" pitchFamily="34" charset="0"/>
              </a:endParaRPr>
            </a:p>
          </p:txBody>
        </p:sp>
        <p:sp>
          <p:nvSpPr>
            <p:cNvPr id="13" name="Text Box 14">
              <a:extLst>
                <a:ext uri="{FF2B5EF4-FFF2-40B4-BE49-F238E27FC236}">
                  <a16:creationId xmlns:a16="http://schemas.microsoft.com/office/drawing/2014/main" id="{58F945C5-B8C1-4CE9-B2E7-241445817F77}"/>
                </a:ext>
              </a:extLst>
            </p:cNvPr>
            <p:cNvSpPr txBox="1">
              <a:spLocks noChangeArrowheads="1"/>
            </p:cNvSpPr>
            <p:nvPr/>
          </p:nvSpPr>
          <p:spPr bwMode="auto">
            <a:xfrm>
              <a:off x="3878" y="1686"/>
              <a:ext cx="89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buClr>
                  <a:schemeClr val="folHlink"/>
                </a:buClr>
                <a:buSzPct val="75000"/>
                <a:buFont typeface="Wingdings" pitchFamily="2" charset="2"/>
                <a:buNone/>
              </a:pPr>
              <a:r>
                <a:rPr lang="es-MX" sz="1050" b="1" dirty="0">
                  <a:latin typeface="Verdana" pitchFamily="34" charset="0"/>
                </a:rPr>
                <a:t>Procesos de</a:t>
              </a:r>
            </a:p>
            <a:p>
              <a:pPr algn="ctr">
                <a:spcBef>
                  <a:spcPct val="20000"/>
                </a:spcBef>
                <a:buClr>
                  <a:schemeClr val="folHlink"/>
                </a:buClr>
                <a:buSzPct val="75000"/>
                <a:buFont typeface="Wingdings" pitchFamily="2" charset="2"/>
                <a:buNone/>
              </a:pPr>
              <a:r>
                <a:rPr lang="es-MX" sz="1050" b="1" dirty="0">
                  <a:latin typeface="Verdana" pitchFamily="34" charset="0"/>
                </a:rPr>
                <a:t>PLANEACION</a:t>
              </a:r>
              <a:endParaRPr lang="es-ES" sz="1050" b="1" dirty="0">
                <a:latin typeface="Verdana" pitchFamily="34" charset="0"/>
              </a:endParaRPr>
            </a:p>
          </p:txBody>
        </p:sp>
        <p:sp>
          <p:nvSpPr>
            <p:cNvPr id="14" name="Text Box 15">
              <a:extLst>
                <a:ext uri="{FF2B5EF4-FFF2-40B4-BE49-F238E27FC236}">
                  <a16:creationId xmlns:a16="http://schemas.microsoft.com/office/drawing/2014/main" id="{61A9882A-B8BC-4952-AA64-31202569A1D3}"/>
                </a:ext>
              </a:extLst>
            </p:cNvPr>
            <p:cNvSpPr txBox="1">
              <a:spLocks noChangeArrowheads="1"/>
            </p:cNvSpPr>
            <p:nvPr/>
          </p:nvSpPr>
          <p:spPr bwMode="auto">
            <a:xfrm>
              <a:off x="3935" y="2730"/>
              <a:ext cx="850"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buClr>
                  <a:schemeClr val="folHlink"/>
                </a:buClr>
                <a:buSzPct val="75000"/>
                <a:buFont typeface="Wingdings" pitchFamily="2" charset="2"/>
                <a:buNone/>
              </a:pPr>
              <a:r>
                <a:rPr lang="es-MX" sz="1050" b="1" dirty="0">
                  <a:latin typeface="Verdana" pitchFamily="34" charset="0"/>
                </a:rPr>
                <a:t>Procesos de</a:t>
              </a:r>
            </a:p>
            <a:p>
              <a:pPr algn="ctr">
                <a:spcBef>
                  <a:spcPct val="20000"/>
                </a:spcBef>
                <a:buClr>
                  <a:schemeClr val="folHlink"/>
                </a:buClr>
                <a:buSzPct val="75000"/>
                <a:buFont typeface="Wingdings" pitchFamily="2" charset="2"/>
                <a:buNone/>
              </a:pPr>
              <a:r>
                <a:rPr lang="es-MX" sz="1050" b="1" dirty="0">
                  <a:latin typeface="Verdana" pitchFamily="34" charset="0"/>
                </a:rPr>
                <a:t>EJECUCION</a:t>
              </a:r>
              <a:endParaRPr lang="es-ES" sz="1050" b="1" dirty="0">
                <a:latin typeface="Verdana" pitchFamily="34" charset="0"/>
              </a:endParaRPr>
            </a:p>
          </p:txBody>
        </p:sp>
      </p:grpSp>
      <p:sp>
        <p:nvSpPr>
          <p:cNvPr id="19" name="AutoShape 7">
            <a:extLst>
              <a:ext uri="{FF2B5EF4-FFF2-40B4-BE49-F238E27FC236}">
                <a16:creationId xmlns:a16="http://schemas.microsoft.com/office/drawing/2014/main" id="{1B609F04-597C-4812-94B9-60D290A9F7BE}"/>
              </a:ext>
            </a:extLst>
          </p:cNvPr>
          <p:cNvSpPr>
            <a:spLocks noChangeArrowheads="1"/>
          </p:cNvSpPr>
          <p:nvPr/>
        </p:nvSpPr>
        <p:spPr bwMode="auto">
          <a:xfrm>
            <a:off x="5874051" y="3111931"/>
            <a:ext cx="1434253" cy="1650742"/>
          </a:xfrm>
          <a:prstGeom prst="rightArrow">
            <a:avLst>
              <a:gd name="adj1" fmla="val 50000"/>
              <a:gd name="adj2" fmla="val 44917"/>
            </a:avLst>
          </a:prstGeom>
          <a:solidFill>
            <a:schemeClr val="accent5">
              <a:lumMod val="60000"/>
              <a:lumOff val="40000"/>
            </a:schemeClr>
          </a:solidFill>
          <a:ln/>
          <a:extLst/>
        </p:spPr>
        <p:style>
          <a:lnRef idx="0">
            <a:schemeClr val="accent2"/>
          </a:lnRef>
          <a:fillRef idx="3">
            <a:schemeClr val="accent2"/>
          </a:fillRef>
          <a:effectRef idx="3">
            <a:schemeClr val="accent2"/>
          </a:effectRef>
          <a:fontRef idx="minor">
            <a:schemeClr val="lt1"/>
          </a:fontRef>
        </p:style>
        <p:txBody>
          <a:bodyPr wrap="square" anchor="ctr">
            <a:spAutoFit/>
          </a:bodyPr>
          <a:lstStyle/>
          <a:p>
            <a:endParaRPr lang="es-CO" sz="1200" b="1" dirty="0"/>
          </a:p>
          <a:p>
            <a:r>
              <a:rPr lang="es-CO" sz="1200" b="1" dirty="0">
                <a:solidFill>
                  <a:schemeClr val="tx2"/>
                </a:solidFill>
              </a:rPr>
              <a:t>Procesos de Cierre</a:t>
            </a:r>
          </a:p>
          <a:p>
            <a:endParaRPr lang="es-CO" sz="1200" b="1" dirty="0"/>
          </a:p>
        </p:txBody>
      </p:sp>
    </p:spTree>
    <p:extLst>
      <p:ext uri="{BB962C8B-B14F-4D97-AF65-F5344CB8AC3E}">
        <p14:creationId xmlns:p14="http://schemas.microsoft.com/office/powerpoint/2010/main" val="256487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5C2FA-130F-46AE-96AB-B74CD01ED431}"/>
              </a:ext>
            </a:extLst>
          </p:cNvPr>
          <p:cNvSpPr>
            <a:spLocks noGrp="1"/>
          </p:cNvSpPr>
          <p:nvPr>
            <p:ph type="title"/>
          </p:nvPr>
        </p:nvSpPr>
        <p:spPr>
          <a:xfrm>
            <a:off x="445513" y="898944"/>
            <a:ext cx="8229600" cy="1143000"/>
          </a:xfrm>
        </p:spPr>
        <p:txBody>
          <a:bodyPr>
            <a:normAutofit fontScale="90000"/>
          </a:bodyPr>
          <a:lstStyle/>
          <a:p>
            <a:pPr algn="ctr"/>
            <a:r>
              <a:rPr lang="es-CO" dirty="0"/>
              <a:t>Áreas de Conocimiento - Integración</a:t>
            </a:r>
            <a:endParaRPr lang="es-MX" dirty="0"/>
          </a:p>
        </p:txBody>
      </p:sp>
      <p:pic>
        <p:nvPicPr>
          <p:cNvPr id="3" name="Imagen 2">
            <a:extLst>
              <a:ext uri="{FF2B5EF4-FFF2-40B4-BE49-F238E27FC236}">
                <a16:creationId xmlns:a16="http://schemas.microsoft.com/office/drawing/2014/main" id="{60D909CA-3820-44EA-BBE7-C14456859B8D}"/>
              </a:ext>
            </a:extLst>
          </p:cNvPr>
          <p:cNvPicPr>
            <a:picLocks noChangeAspect="1"/>
          </p:cNvPicPr>
          <p:nvPr/>
        </p:nvPicPr>
        <p:blipFill>
          <a:blip r:embed="rId3"/>
          <a:stretch>
            <a:fillRect/>
          </a:stretch>
        </p:blipFill>
        <p:spPr>
          <a:xfrm>
            <a:off x="1953214" y="2301191"/>
            <a:ext cx="1707356" cy="664369"/>
          </a:xfrm>
          <a:prstGeom prst="rect">
            <a:avLst/>
          </a:prstGeom>
        </p:spPr>
      </p:pic>
      <p:pic>
        <p:nvPicPr>
          <p:cNvPr id="4" name="Imagen 3">
            <a:extLst>
              <a:ext uri="{FF2B5EF4-FFF2-40B4-BE49-F238E27FC236}">
                <a16:creationId xmlns:a16="http://schemas.microsoft.com/office/drawing/2014/main" id="{91D02F03-C052-4ACC-B95A-009C501E9A96}"/>
              </a:ext>
            </a:extLst>
          </p:cNvPr>
          <p:cNvPicPr>
            <a:picLocks noChangeAspect="1"/>
          </p:cNvPicPr>
          <p:nvPr/>
        </p:nvPicPr>
        <p:blipFill>
          <a:blip r:embed="rId4"/>
          <a:stretch>
            <a:fillRect/>
          </a:stretch>
        </p:blipFill>
        <p:spPr>
          <a:xfrm>
            <a:off x="5482336" y="2293556"/>
            <a:ext cx="1707356" cy="628650"/>
          </a:xfrm>
          <a:prstGeom prst="rect">
            <a:avLst/>
          </a:prstGeom>
        </p:spPr>
      </p:pic>
      <p:pic>
        <p:nvPicPr>
          <p:cNvPr id="5" name="Imagen 4">
            <a:extLst>
              <a:ext uri="{FF2B5EF4-FFF2-40B4-BE49-F238E27FC236}">
                <a16:creationId xmlns:a16="http://schemas.microsoft.com/office/drawing/2014/main" id="{A1172160-BF95-46DF-B005-84914DE8B433}"/>
              </a:ext>
            </a:extLst>
          </p:cNvPr>
          <p:cNvPicPr>
            <a:picLocks noChangeAspect="1"/>
          </p:cNvPicPr>
          <p:nvPr/>
        </p:nvPicPr>
        <p:blipFill>
          <a:blip r:embed="rId5"/>
          <a:stretch>
            <a:fillRect/>
          </a:stretch>
        </p:blipFill>
        <p:spPr>
          <a:xfrm>
            <a:off x="1953214" y="3199818"/>
            <a:ext cx="1878806" cy="1628775"/>
          </a:xfrm>
          <a:prstGeom prst="rect">
            <a:avLst/>
          </a:prstGeom>
        </p:spPr>
      </p:pic>
      <p:pic>
        <p:nvPicPr>
          <p:cNvPr id="6" name="Imagen 5">
            <a:extLst>
              <a:ext uri="{FF2B5EF4-FFF2-40B4-BE49-F238E27FC236}">
                <a16:creationId xmlns:a16="http://schemas.microsoft.com/office/drawing/2014/main" id="{02219C75-8692-4BBC-9D3D-3E75FD2DBABB}"/>
              </a:ext>
            </a:extLst>
          </p:cNvPr>
          <p:cNvPicPr>
            <a:picLocks noChangeAspect="1"/>
          </p:cNvPicPr>
          <p:nvPr/>
        </p:nvPicPr>
        <p:blipFill>
          <a:blip r:embed="rId6"/>
          <a:stretch>
            <a:fillRect/>
          </a:stretch>
        </p:blipFill>
        <p:spPr>
          <a:xfrm>
            <a:off x="5482336" y="3192675"/>
            <a:ext cx="1850231" cy="1635919"/>
          </a:xfrm>
          <a:prstGeom prst="rect">
            <a:avLst/>
          </a:prstGeom>
        </p:spPr>
      </p:pic>
      <p:pic>
        <p:nvPicPr>
          <p:cNvPr id="7" name="Imagen 6">
            <a:extLst>
              <a:ext uri="{FF2B5EF4-FFF2-40B4-BE49-F238E27FC236}">
                <a16:creationId xmlns:a16="http://schemas.microsoft.com/office/drawing/2014/main" id="{59670203-44EC-49E5-9DAB-BF0265AA2BB5}"/>
              </a:ext>
            </a:extLst>
          </p:cNvPr>
          <p:cNvPicPr>
            <a:picLocks noChangeAspect="1"/>
          </p:cNvPicPr>
          <p:nvPr/>
        </p:nvPicPr>
        <p:blipFill>
          <a:blip r:embed="rId7"/>
          <a:stretch>
            <a:fillRect/>
          </a:stretch>
        </p:blipFill>
        <p:spPr>
          <a:xfrm>
            <a:off x="3746404" y="5099062"/>
            <a:ext cx="1735931" cy="642938"/>
          </a:xfrm>
          <a:prstGeom prst="rect">
            <a:avLst/>
          </a:prstGeom>
        </p:spPr>
      </p:pic>
      <p:sp>
        <p:nvSpPr>
          <p:cNvPr id="8" name="CuadroTexto 7">
            <a:extLst>
              <a:ext uri="{FF2B5EF4-FFF2-40B4-BE49-F238E27FC236}">
                <a16:creationId xmlns:a16="http://schemas.microsoft.com/office/drawing/2014/main" id="{602C4952-DD82-4944-A898-6A473F7C8FB6}"/>
              </a:ext>
            </a:extLst>
          </p:cNvPr>
          <p:cNvSpPr txBox="1"/>
          <p:nvPr/>
        </p:nvSpPr>
        <p:spPr>
          <a:xfrm>
            <a:off x="7484571" y="5511168"/>
            <a:ext cx="1659429" cy="230832"/>
          </a:xfrm>
          <a:prstGeom prst="rect">
            <a:avLst/>
          </a:prstGeom>
          <a:noFill/>
        </p:spPr>
        <p:txBody>
          <a:bodyPr wrap="none" rtlCol="0">
            <a:spAutoFit/>
          </a:bodyPr>
          <a:lstStyle/>
          <a:p>
            <a:r>
              <a:rPr lang="es-CO" sz="900" dirty="0"/>
              <a:t>Fuente: Ricardo-Vargas.com</a:t>
            </a:r>
            <a:endParaRPr lang="es-MX" sz="900" dirty="0"/>
          </a:p>
        </p:txBody>
      </p:sp>
      <p:sp>
        <p:nvSpPr>
          <p:cNvPr id="11" name="Marcador de fecha 10">
            <a:extLst>
              <a:ext uri="{FF2B5EF4-FFF2-40B4-BE49-F238E27FC236}">
                <a16:creationId xmlns:a16="http://schemas.microsoft.com/office/drawing/2014/main" id="{9541BD77-4277-4015-B4B4-8231F1EDC1AD}"/>
              </a:ext>
            </a:extLst>
          </p:cNvPr>
          <p:cNvSpPr>
            <a:spLocks noGrp="1"/>
          </p:cNvSpPr>
          <p:nvPr>
            <p:ph type="dt" sz="half" idx="10"/>
          </p:nvPr>
        </p:nvSpPr>
        <p:spPr/>
        <p:txBody>
          <a:bodyPr/>
          <a:lstStyle/>
          <a:p>
            <a:fld id="{7631B9D3-73FB-4951-8C09-62310908B1BF}" type="datetime1">
              <a:rPr lang="es-CO" smtClean="0"/>
              <a:t>28/09/2018</a:t>
            </a:fld>
            <a:endParaRPr lang="en-US" dirty="0"/>
          </a:p>
        </p:txBody>
      </p:sp>
      <p:sp>
        <p:nvSpPr>
          <p:cNvPr id="12" name="Marcador de pie de página 11">
            <a:extLst>
              <a:ext uri="{FF2B5EF4-FFF2-40B4-BE49-F238E27FC236}">
                <a16:creationId xmlns:a16="http://schemas.microsoft.com/office/drawing/2014/main" id="{6A438FE5-D274-4A8B-9588-5623C485E37F}"/>
              </a:ext>
            </a:extLst>
          </p:cNvPr>
          <p:cNvSpPr>
            <a:spLocks noGrp="1"/>
          </p:cNvSpPr>
          <p:nvPr>
            <p:ph type="ftr" sz="quarter" idx="11"/>
          </p:nvPr>
        </p:nvSpPr>
        <p:spPr/>
        <p:txBody>
          <a:bodyPr/>
          <a:lstStyle/>
          <a:p>
            <a:r>
              <a:rPr lang="pt-BR"/>
              <a:t>Maria Mercedes Corral - Universidad Javeriana  </a:t>
            </a:r>
            <a:endParaRPr lang="en-US" dirty="0"/>
          </a:p>
        </p:txBody>
      </p:sp>
      <p:sp>
        <p:nvSpPr>
          <p:cNvPr id="13" name="Marcador de número de diapositiva 12">
            <a:extLst>
              <a:ext uri="{FF2B5EF4-FFF2-40B4-BE49-F238E27FC236}">
                <a16:creationId xmlns:a16="http://schemas.microsoft.com/office/drawing/2014/main" id="{5F3D90EA-E641-4E38-A396-CD5795EE6860}"/>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80374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708056-A6F4-456A-A973-9C563F6DD7A4}"/>
              </a:ext>
            </a:extLst>
          </p:cNvPr>
          <p:cNvSpPr>
            <a:spLocks noGrp="1"/>
          </p:cNvSpPr>
          <p:nvPr>
            <p:ph type="title"/>
          </p:nvPr>
        </p:nvSpPr>
        <p:spPr>
          <a:xfrm>
            <a:off x="457200" y="745106"/>
            <a:ext cx="8229600" cy="1143000"/>
          </a:xfrm>
        </p:spPr>
        <p:txBody>
          <a:bodyPr>
            <a:normAutofit fontScale="90000"/>
          </a:bodyPr>
          <a:lstStyle/>
          <a:p>
            <a:pPr algn="ctr"/>
            <a:r>
              <a:rPr lang="es-CO" dirty="0"/>
              <a:t>Áreas de Conocimiento - Alcance</a:t>
            </a:r>
            <a:endParaRPr lang="es-MX" dirty="0"/>
          </a:p>
        </p:txBody>
      </p:sp>
      <p:pic>
        <p:nvPicPr>
          <p:cNvPr id="3" name="Imagen 2">
            <a:extLst>
              <a:ext uri="{FF2B5EF4-FFF2-40B4-BE49-F238E27FC236}">
                <a16:creationId xmlns:a16="http://schemas.microsoft.com/office/drawing/2014/main" id="{BE475BDA-B7F8-41E3-9D0A-1BEBC0E6004D}"/>
              </a:ext>
            </a:extLst>
          </p:cNvPr>
          <p:cNvPicPr>
            <a:picLocks noChangeAspect="1"/>
          </p:cNvPicPr>
          <p:nvPr/>
        </p:nvPicPr>
        <p:blipFill>
          <a:blip r:embed="rId3"/>
          <a:stretch>
            <a:fillRect/>
          </a:stretch>
        </p:blipFill>
        <p:spPr>
          <a:xfrm>
            <a:off x="1708398" y="2219550"/>
            <a:ext cx="1835944" cy="3321844"/>
          </a:xfrm>
          <a:prstGeom prst="rect">
            <a:avLst/>
          </a:prstGeom>
        </p:spPr>
      </p:pic>
      <p:pic>
        <p:nvPicPr>
          <p:cNvPr id="4" name="Imagen 3">
            <a:extLst>
              <a:ext uri="{FF2B5EF4-FFF2-40B4-BE49-F238E27FC236}">
                <a16:creationId xmlns:a16="http://schemas.microsoft.com/office/drawing/2014/main" id="{2AAEAAB9-8D85-43A2-AB62-7CE4BDE96C6E}"/>
              </a:ext>
            </a:extLst>
          </p:cNvPr>
          <p:cNvPicPr>
            <a:picLocks noChangeAspect="1"/>
          </p:cNvPicPr>
          <p:nvPr/>
        </p:nvPicPr>
        <p:blipFill>
          <a:blip r:embed="rId4"/>
          <a:stretch>
            <a:fillRect/>
          </a:stretch>
        </p:blipFill>
        <p:spPr>
          <a:xfrm>
            <a:off x="3904667" y="3050381"/>
            <a:ext cx="3736181" cy="757238"/>
          </a:xfrm>
          <a:prstGeom prst="rect">
            <a:avLst/>
          </a:prstGeom>
        </p:spPr>
      </p:pic>
      <p:sp>
        <p:nvSpPr>
          <p:cNvPr id="5" name="CuadroTexto 4">
            <a:extLst>
              <a:ext uri="{FF2B5EF4-FFF2-40B4-BE49-F238E27FC236}">
                <a16:creationId xmlns:a16="http://schemas.microsoft.com/office/drawing/2014/main" id="{22F15C14-5B82-4B1D-B4E0-86EA6EBEB1FD}"/>
              </a:ext>
            </a:extLst>
          </p:cNvPr>
          <p:cNvSpPr txBox="1"/>
          <p:nvPr/>
        </p:nvSpPr>
        <p:spPr>
          <a:xfrm>
            <a:off x="7492933" y="5541394"/>
            <a:ext cx="1659429" cy="230832"/>
          </a:xfrm>
          <a:prstGeom prst="rect">
            <a:avLst/>
          </a:prstGeom>
          <a:noFill/>
        </p:spPr>
        <p:txBody>
          <a:bodyPr wrap="none" rtlCol="0">
            <a:spAutoFit/>
          </a:bodyPr>
          <a:lstStyle/>
          <a:p>
            <a:r>
              <a:rPr lang="es-CO" sz="900" dirty="0"/>
              <a:t>Fuente: Ricardo-Vargas.com</a:t>
            </a:r>
            <a:endParaRPr lang="es-MX" sz="900" dirty="0"/>
          </a:p>
        </p:txBody>
      </p:sp>
      <p:sp>
        <p:nvSpPr>
          <p:cNvPr id="8" name="Marcador de fecha 7">
            <a:extLst>
              <a:ext uri="{FF2B5EF4-FFF2-40B4-BE49-F238E27FC236}">
                <a16:creationId xmlns:a16="http://schemas.microsoft.com/office/drawing/2014/main" id="{DD0611F2-CE7B-4EF7-9FAC-5D50A91C2485}"/>
              </a:ext>
            </a:extLst>
          </p:cNvPr>
          <p:cNvSpPr>
            <a:spLocks noGrp="1"/>
          </p:cNvSpPr>
          <p:nvPr>
            <p:ph type="dt" sz="half" idx="10"/>
          </p:nvPr>
        </p:nvSpPr>
        <p:spPr/>
        <p:txBody>
          <a:bodyPr/>
          <a:lstStyle/>
          <a:p>
            <a:fld id="{44336572-62E7-4635-B03E-5F36939E3351}" type="datetime1">
              <a:rPr lang="es-CO" smtClean="0"/>
              <a:t>28/09/2018</a:t>
            </a:fld>
            <a:endParaRPr lang="en-US" dirty="0"/>
          </a:p>
        </p:txBody>
      </p:sp>
      <p:sp>
        <p:nvSpPr>
          <p:cNvPr id="9" name="Marcador de pie de página 8">
            <a:extLst>
              <a:ext uri="{FF2B5EF4-FFF2-40B4-BE49-F238E27FC236}">
                <a16:creationId xmlns:a16="http://schemas.microsoft.com/office/drawing/2014/main" id="{04D0E9F1-87F6-4D4A-9055-BBFCA9E435C7}"/>
              </a:ext>
            </a:extLst>
          </p:cNvPr>
          <p:cNvSpPr>
            <a:spLocks noGrp="1"/>
          </p:cNvSpPr>
          <p:nvPr>
            <p:ph type="ftr" sz="quarter" idx="11"/>
          </p:nvPr>
        </p:nvSpPr>
        <p:spPr/>
        <p:txBody>
          <a:bodyPr/>
          <a:lstStyle/>
          <a:p>
            <a:r>
              <a:rPr lang="pt-BR"/>
              <a:t>Maria Mercedes Corral - Universidad Javeriana  </a:t>
            </a:r>
            <a:endParaRPr lang="en-US" dirty="0"/>
          </a:p>
        </p:txBody>
      </p:sp>
      <p:sp>
        <p:nvSpPr>
          <p:cNvPr id="10" name="Marcador de número de diapositiva 9">
            <a:extLst>
              <a:ext uri="{FF2B5EF4-FFF2-40B4-BE49-F238E27FC236}">
                <a16:creationId xmlns:a16="http://schemas.microsoft.com/office/drawing/2014/main" id="{36185231-6A22-4CDD-B3F6-46AF8CB902B4}"/>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59414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5C2FA-130F-46AE-96AB-B74CD01ED431}"/>
              </a:ext>
            </a:extLst>
          </p:cNvPr>
          <p:cNvSpPr>
            <a:spLocks noGrp="1"/>
          </p:cNvSpPr>
          <p:nvPr>
            <p:ph type="title"/>
          </p:nvPr>
        </p:nvSpPr>
        <p:spPr>
          <a:xfrm>
            <a:off x="0" y="1131570"/>
            <a:ext cx="9154391" cy="994172"/>
          </a:xfrm>
        </p:spPr>
        <p:txBody>
          <a:bodyPr>
            <a:normAutofit fontScale="90000"/>
          </a:bodyPr>
          <a:lstStyle/>
          <a:p>
            <a:pPr algn="ctr"/>
            <a:r>
              <a:rPr lang="es-CO" dirty="0"/>
              <a:t>Áreas de Conocimiento – Gestión de la Programación</a:t>
            </a:r>
            <a:endParaRPr lang="es-MX" dirty="0"/>
          </a:p>
        </p:txBody>
      </p:sp>
      <p:pic>
        <p:nvPicPr>
          <p:cNvPr id="3" name="Imagen 2">
            <a:extLst>
              <a:ext uri="{FF2B5EF4-FFF2-40B4-BE49-F238E27FC236}">
                <a16:creationId xmlns:a16="http://schemas.microsoft.com/office/drawing/2014/main" id="{70A19B15-3428-4747-A3E4-504D8E5132F8}"/>
              </a:ext>
            </a:extLst>
          </p:cNvPr>
          <p:cNvPicPr>
            <a:picLocks noChangeAspect="1"/>
          </p:cNvPicPr>
          <p:nvPr/>
        </p:nvPicPr>
        <p:blipFill>
          <a:blip r:embed="rId3"/>
          <a:stretch>
            <a:fillRect/>
          </a:stretch>
        </p:blipFill>
        <p:spPr>
          <a:xfrm>
            <a:off x="1268321" y="2496741"/>
            <a:ext cx="3914775" cy="2493169"/>
          </a:xfrm>
          <a:prstGeom prst="rect">
            <a:avLst/>
          </a:prstGeom>
        </p:spPr>
      </p:pic>
      <p:pic>
        <p:nvPicPr>
          <p:cNvPr id="4" name="Imagen 3">
            <a:extLst>
              <a:ext uri="{FF2B5EF4-FFF2-40B4-BE49-F238E27FC236}">
                <a16:creationId xmlns:a16="http://schemas.microsoft.com/office/drawing/2014/main" id="{48463429-2C49-4D1C-9828-423250B5C009}"/>
              </a:ext>
            </a:extLst>
          </p:cNvPr>
          <p:cNvPicPr>
            <a:picLocks noChangeAspect="1"/>
          </p:cNvPicPr>
          <p:nvPr/>
        </p:nvPicPr>
        <p:blipFill>
          <a:blip r:embed="rId4"/>
          <a:stretch>
            <a:fillRect/>
          </a:stretch>
        </p:blipFill>
        <p:spPr>
          <a:xfrm>
            <a:off x="5729644" y="3114675"/>
            <a:ext cx="1707356" cy="628650"/>
          </a:xfrm>
          <a:prstGeom prst="rect">
            <a:avLst/>
          </a:prstGeom>
        </p:spPr>
      </p:pic>
      <p:sp>
        <p:nvSpPr>
          <p:cNvPr id="5" name="CuadroTexto 4">
            <a:extLst>
              <a:ext uri="{FF2B5EF4-FFF2-40B4-BE49-F238E27FC236}">
                <a16:creationId xmlns:a16="http://schemas.microsoft.com/office/drawing/2014/main" id="{903BB00A-F483-44D6-A11F-A39862AECF7B}"/>
              </a:ext>
            </a:extLst>
          </p:cNvPr>
          <p:cNvSpPr txBox="1"/>
          <p:nvPr/>
        </p:nvSpPr>
        <p:spPr>
          <a:xfrm>
            <a:off x="7507552" y="5495598"/>
            <a:ext cx="1659429" cy="230832"/>
          </a:xfrm>
          <a:prstGeom prst="rect">
            <a:avLst/>
          </a:prstGeom>
          <a:noFill/>
        </p:spPr>
        <p:txBody>
          <a:bodyPr wrap="none" rtlCol="0">
            <a:spAutoFit/>
          </a:bodyPr>
          <a:lstStyle/>
          <a:p>
            <a:r>
              <a:rPr lang="es-CO" sz="900" dirty="0"/>
              <a:t>Fuente: Ricardo-Vargas.com</a:t>
            </a:r>
            <a:endParaRPr lang="es-MX" sz="900" dirty="0"/>
          </a:p>
        </p:txBody>
      </p:sp>
      <p:pic>
        <p:nvPicPr>
          <p:cNvPr id="6" name="Picture 6" descr="tiara">
            <a:extLst>
              <a:ext uri="{FF2B5EF4-FFF2-40B4-BE49-F238E27FC236}">
                <a16:creationId xmlns:a16="http://schemas.microsoft.com/office/drawing/2014/main" id="{1D6F17DB-4B50-48EE-B077-43E189F64E5B}"/>
              </a:ext>
            </a:extLst>
          </p:cNvPr>
          <p:cNvPicPr>
            <a:picLocks noChangeAspect="1" noChangeArrowheads="1"/>
          </p:cNvPicPr>
          <p:nvPr/>
        </p:nvPicPr>
        <p:blipFill>
          <a:blip r:embed="rId5" cstate="print"/>
          <a:srcRect/>
          <a:stretch>
            <a:fillRect/>
          </a:stretch>
        </p:blipFill>
        <p:spPr bwMode="auto">
          <a:xfrm>
            <a:off x="309284" y="68203"/>
            <a:ext cx="1500166" cy="546819"/>
          </a:xfrm>
          <a:prstGeom prst="rect">
            <a:avLst/>
          </a:prstGeom>
          <a:noFill/>
        </p:spPr>
      </p:pic>
      <p:sp>
        <p:nvSpPr>
          <p:cNvPr id="7" name="8 CuadroTexto">
            <a:extLst>
              <a:ext uri="{FF2B5EF4-FFF2-40B4-BE49-F238E27FC236}">
                <a16:creationId xmlns:a16="http://schemas.microsoft.com/office/drawing/2014/main" id="{19CDBCB5-DB38-442E-AA52-4E2B928E5204}"/>
              </a:ext>
            </a:extLst>
          </p:cNvPr>
          <p:cNvSpPr txBox="1"/>
          <p:nvPr/>
        </p:nvSpPr>
        <p:spPr>
          <a:xfrm>
            <a:off x="5572132" y="142852"/>
            <a:ext cx="2571767" cy="261610"/>
          </a:xfrm>
          <a:prstGeom prst="rect">
            <a:avLst/>
          </a:prstGeom>
          <a:noFill/>
        </p:spPr>
        <p:txBody>
          <a:bodyPr wrap="square" rtlCol="0">
            <a:spAutoFit/>
          </a:bodyPr>
          <a:lstStyle/>
          <a:p>
            <a:r>
              <a:rPr lang="es-CO" sz="1100" dirty="0">
                <a:solidFill>
                  <a:schemeClr val="accent1">
                    <a:lumMod val="75000"/>
                  </a:schemeClr>
                </a:solidFill>
                <a:latin typeface="Aharoni" pitchFamily="2" charset="-79"/>
                <a:cs typeface="Aharoni" pitchFamily="2" charset="-79"/>
              </a:rPr>
              <a:t>Maestría en Ingeniería de Sistemas</a:t>
            </a:r>
          </a:p>
        </p:txBody>
      </p:sp>
      <p:sp>
        <p:nvSpPr>
          <p:cNvPr id="8" name="Marcador de fecha 7">
            <a:extLst>
              <a:ext uri="{FF2B5EF4-FFF2-40B4-BE49-F238E27FC236}">
                <a16:creationId xmlns:a16="http://schemas.microsoft.com/office/drawing/2014/main" id="{1AE236FA-DEB8-4601-AF31-00E2A2A5DDC0}"/>
              </a:ext>
            </a:extLst>
          </p:cNvPr>
          <p:cNvSpPr>
            <a:spLocks noGrp="1"/>
          </p:cNvSpPr>
          <p:nvPr>
            <p:ph type="dt" sz="half" idx="10"/>
          </p:nvPr>
        </p:nvSpPr>
        <p:spPr/>
        <p:txBody>
          <a:bodyPr/>
          <a:lstStyle/>
          <a:p>
            <a:fld id="{F424128A-329D-4BBD-B940-6EB61D7D46DE}" type="datetime1">
              <a:rPr lang="es-CO" smtClean="0"/>
              <a:t>28/09/2018</a:t>
            </a:fld>
            <a:endParaRPr lang="en-US" dirty="0"/>
          </a:p>
        </p:txBody>
      </p:sp>
      <p:sp>
        <p:nvSpPr>
          <p:cNvPr id="9" name="Marcador de pie de página 8">
            <a:extLst>
              <a:ext uri="{FF2B5EF4-FFF2-40B4-BE49-F238E27FC236}">
                <a16:creationId xmlns:a16="http://schemas.microsoft.com/office/drawing/2014/main" id="{ADE9BD9B-4B2E-410F-8884-664C473E97F7}"/>
              </a:ext>
            </a:extLst>
          </p:cNvPr>
          <p:cNvSpPr>
            <a:spLocks noGrp="1"/>
          </p:cNvSpPr>
          <p:nvPr>
            <p:ph type="ftr" sz="quarter" idx="11"/>
          </p:nvPr>
        </p:nvSpPr>
        <p:spPr/>
        <p:txBody>
          <a:bodyPr/>
          <a:lstStyle/>
          <a:p>
            <a:r>
              <a:rPr lang="pt-BR"/>
              <a:t>Maria Mercedes Corral - Universidad Javeriana  </a:t>
            </a:r>
            <a:endParaRPr lang="en-US" dirty="0"/>
          </a:p>
        </p:txBody>
      </p:sp>
      <p:sp>
        <p:nvSpPr>
          <p:cNvPr id="10" name="Marcador de número de diapositiva 9">
            <a:extLst>
              <a:ext uri="{FF2B5EF4-FFF2-40B4-BE49-F238E27FC236}">
                <a16:creationId xmlns:a16="http://schemas.microsoft.com/office/drawing/2014/main" id="{0B5EA5BC-5C7B-4366-A388-CA42C3875DD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15939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5C2FA-130F-46AE-96AB-B74CD01ED431}"/>
              </a:ext>
            </a:extLst>
          </p:cNvPr>
          <p:cNvSpPr>
            <a:spLocks noGrp="1"/>
          </p:cNvSpPr>
          <p:nvPr>
            <p:ph type="title"/>
          </p:nvPr>
        </p:nvSpPr>
        <p:spPr>
          <a:xfrm>
            <a:off x="46608" y="1131570"/>
            <a:ext cx="9061175" cy="994172"/>
          </a:xfrm>
        </p:spPr>
        <p:txBody>
          <a:bodyPr>
            <a:normAutofit fontScale="90000"/>
          </a:bodyPr>
          <a:lstStyle/>
          <a:p>
            <a:pPr algn="ctr"/>
            <a:r>
              <a:rPr lang="es-CO"/>
              <a:t>Áreas de Conocimiento – Gestión de los Costos</a:t>
            </a:r>
            <a:endParaRPr lang="es-MX" dirty="0"/>
          </a:p>
        </p:txBody>
      </p:sp>
      <p:pic>
        <p:nvPicPr>
          <p:cNvPr id="3" name="Imagen 2">
            <a:extLst>
              <a:ext uri="{FF2B5EF4-FFF2-40B4-BE49-F238E27FC236}">
                <a16:creationId xmlns:a16="http://schemas.microsoft.com/office/drawing/2014/main" id="{BDC1C63A-35E1-4F23-A364-7356A2F18D7F}"/>
              </a:ext>
            </a:extLst>
          </p:cNvPr>
          <p:cNvPicPr>
            <a:picLocks noChangeAspect="1"/>
          </p:cNvPicPr>
          <p:nvPr/>
        </p:nvPicPr>
        <p:blipFill>
          <a:blip r:embed="rId3"/>
          <a:stretch>
            <a:fillRect/>
          </a:stretch>
        </p:blipFill>
        <p:spPr>
          <a:xfrm>
            <a:off x="2188582" y="2503622"/>
            <a:ext cx="1835944" cy="2486025"/>
          </a:xfrm>
          <a:prstGeom prst="rect">
            <a:avLst/>
          </a:prstGeom>
        </p:spPr>
      </p:pic>
      <p:pic>
        <p:nvPicPr>
          <p:cNvPr id="4" name="Imagen 3">
            <a:extLst>
              <a:ext uri="{FF2B5EF4-FFF2-40B4-BE49-F238E27FC236}">
                <a16:creationId xmlns:a16="http://schemas.microsoft.com/office/drawing/2014/main" id="{D5CC6E12-AB31-449D-9F6B-63953EB3AA70}"/>
              </a:ext>
            </a:extLst>
          </p:cNvPr>
          <p:cNvPicPr>
            <a:picLocks noChangeAspect="1"/>
          </p:cNvPicPr>
          <p:nvPr/>
        </p:nvPicPr>
        <p:blipFill>
          <a:blip r:embed="rId4"/>
          <a:stretch>
            <a:fillRect/>
          </a:stretch>
        </p:blipFill>
        <p:spPr>
          <a:xfrm>
            <a:off x="4985285" y="3132271"/>
            <a:ext cx="1714500" cy="614363"/>
          </a:xfrm>
          <a:prstGeom prst="rect">
            <a:avLst/>
          </a:prstGeom>
        </p:spPr>
      </p:pic>
      <p:sp>
        <p:nvSpPr>
          <p:cNvPr id="5" name="CuadroTexto 4">
            <a:extLst>
              <a:ext uri="{FF2B5EF4-FFF2-40B4-BE49-F238E27FC236}">
                <a16:creationId xmlns:a16="http://schemas.microsoft.com/office/drawing/2014/main" id="{10972209-B883-4A4C-9902-D2E703F80C68}"/>
              </a:ext>
            </a:extLst>
          </p:cNvPr>
          <p:cNvSpPr txBox="1"/>
          <p:nvPr/>
        </p:nvSpPr>
        <p:spPr>
          <a:xfrm>
            <a:off x="7448354" y="5611014"/>
            <a:ext cx="1659429" cy="230832"/>
          </a:xfrm>
          <a:prstGeom prst="rect">
            <a:avLst/>
          </a:prstGeom>
          <a:noFill/>
        </p:spPr>
        <p:txBody>
          <a:bodyPr wrap="none" rtlCol="0">
            <a:spAutoFit/>
          </a:bodyPr>
          <a:lstStyle/>
          <a:p>
            <a:r>
              <a:rPr lang="es-CO" sz="900" dirty="0"/>
              <a:t>Fuente: Ricardo-Vargas.com</a:t>
            </a:r>
            <a:endParaRPr lang="es-MX" sz="900" dirty="0"/>
          </a:p>
        </p:txBody>
      </p:sp>
      <p:sp>
        <p:nvSpPr>
          <p:cNvPr id="8" name="Marcador de fecha 7">
            <a:extLst>
              <a:ext uri="{FF2B5EF4-FFF2-40B4-BE49-F238E27FC236}">
                <a16:creationId xmlns:a16="http://schemas.microsoft.com/office/drawing/2014/main" id="{0061448A-CFFD-48DD-82BB-B2F807EB1387}"/>
              </a:ext>
            </a:extLst>
          </p:cNvPr>
          <p:cNvSpPr>
            <a:spLocks noGrp="1"/>
          </p:cNvSpPr>
          <p:nvPr>
            <p:ph type="dt" sz="half" idx="10"/>
          </p:nvPr>
        </p:nvSpPr>
        <p:spPr/>
        <p:txBody>
          <a:bodyPr/>
          <a:lstStyle/>
          <a:p>
            <a:fld id="{7B5A11E2-BB4D-490D-8D32-E0DB05F21C38}" type="datetime1">
              <a:rPr lang="es-CO" smtClean="0"/>
              <a:t>28/09/2018</a:t>
            </a:fld>
            <a:endParaRPr lang="en-US" dirty="0"/>
          </a:p>
        </p:txBody>
      </p:sp>
      <p:sp>
        <p:nvSpPr>
          <p:cNvPr id="9" name="Marcador de pie de página 8">
            <a:extLst>
              <a:ext uri="{FF2B5EF4-FFF2-40B4-BE49-F238E27FC236}">
                <a16:creationId xmlns:a16="http://schemas.microsoft.com/office/drawing/2014/main" id="{A0621FEE-8D67-420C-9197-3EDC8626B72A}"/>
              </a:ext>
            </a:extLst>
          </p:cNvPr>
          <p:cNvSpPr>
            <a:spLocks noGrp="1"/>
          </p:cNvSpPr>
          <p:nvPr>
            <p:ph type="ftr" sz="quarter" idx="11"/>
          </p:nvPr>
        </p:nvSpPr>
        <p:spPr/>
        <p:txBody>
          <a:bodyPr/>
          <a:lstStyle/>
          <a:p>
            <a:r>
              <a:rPr lang="pt-BR"/>
              <a:t>Maria Mercedes Corral - Universidad Javeriana  </a:t>
            </a:r>
            <a:endParaRPr lang="en-US" dirty="0"/>
          </a:p>
        </p:txBody>
      </p:sp>
      <p:sp>
        <p:nvSpPr>
          <p:cNvPr id="10" name="Marcador de número de diapositiva 9">
            <a:extLst>
              <a:ext uri="{FF2B5EF4-FFF2-40B4-BE49-F238E27FC236}">
                <a16:creationId xmlns:a16="http://schemas.microsoft.com/office/drawing/2014/main" id="{FE965934-AA14-489D-9FBD-414E54B749F2}"/>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43550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5C2FA-130F-46AE-96AB-B74CD01ED431}"/>
              </a:ext>
            </a:extLst>
          </p:cNvPr>
          <p:cNvSpPr>
            <a:spLocks noGrp="1"/>
          </p:cNvSpPr>
          <p:nvPr>
            <p:ph type="title"/>
          </p:nvPr>
        </p:nvSpPr>
        <p:spPr>
          <a:xfrm>
            <a:off x="427445" y="762125"/>
            <a:ext cx="8229600" cy="1143000"/>
          </a:xfrm>
        </p:spPr>
        <p:txBody>
          <a:bodyPr>
            <a:normAutofit fontScale="90000"/>
          </a:bodyPr>
          <a:lstStyle/>
          <a:p>
            <a:pPr algn="ctr"/>
            <a:r>
              <a:rPr lang="es-CO" dirty="0"/>
              <a:t>Áreas de Conocimiento - Calidad</a:t>
            </a:r>
            <a:endParaRPr lang="es-MX" dirty="0"/>
          </a:p>
        </p:txBody>
      </p:sp>
      <p:pic>
        <p:nvPicPr>
          <p:cNvPr id="3" name="Imagen 2">
            <a:extLst>
              <a:ext uri="{FF2B5EF4-FFF2-40B4-BE49-F238E27FC236}">
                <a16:creationId xmlns:a16="http://schemas.microsoft.com/office/drawing/2014/main" id="{D92D5421-BD9E-498D-A57E-D1977199A6C3}"/>
              </a:ext>
            </a:extLst>
          </p:cNvPr>
          <p:cNvPicPr>
            <a:picLocks noChangeAspect="1"/>
          </p:cNvPicPr>
          <p:nvPr/>
        </p:nvPicPr>
        <p:blipFill>
          <a:blip r:embed="rId3"/>
          <a:stretch>
            <a:fillRect/>
          </a:stretch>
        </p:blipFill>
        <p:spPr>
          <a:xfrm>
            <a:off x="1537995" y="3114675"/>
            <a:ext cx="1721644" cy="635794"/>
          </a:xfrm>
          <a:prstGeom prst="rect">
            <a:avLst/>
          </a:prstGeom>
        </p:spPr>
      </p:pic>
      <p:pic>
        <p:nvPicPr>
          <p:cNvPr id="4" name="Imagen 3">
            <a:extLst>
              <a:ext uri="{FF2B5EF4-FFF2-40B4-BE49-F238E27FC236}">
                <a16:creationId xmlns:a16="http://schemas.microsoft.com/office/drawing/2014/main" id="{2E570F61-9A89-4DC5-A1B5-C274DA781265}"/>
              </a:ext>
            </a:extLst>
          </p:cNvPr>
          <p:cNvPicPr>
            <a:picLocks noChangeAspect="1"/>
          </p:cNvPicPr>
          <p:nvPr/>
        </p:nvPicPr>
        <p:blipFill>
          <a:blip r:embed="rId4"/>
          <a:stretch>
            <a:fillRect/>
          </a:stretch>
        </p:blipFill>
        <p:spPr>
          <a:xfrm>
            <a:off x="3681423" y="3114675"/>
            <a:ext cx="1721644" cy="628650"/>
          </a:xfrm>
          <a:prstGeom prst="rect">
            <a:avLst/>
          </a:prstGeom>
        </p:spPr>
      </p:pic>
      <p:pic>
        <p:nvPicPr>
          <p:cNvPr id="5" name="Imagen 4">
            <a:extLst>
              <a:ext uri="{FF2B5EF4-FFF2-40B4-BE49-F238E27FC236}">
                <a16:creationId xmlns:a16="http://schemas.microsoft.com/office/drawing/2014/main" id="{ED69E077-3E89-49E8-8973-7194FDC3F4C6}"/>
              </a:ext>
            </a:extLst>
          </p:cNvPr>
          <p:cNvPicPr>
            <a:picLocks noChangeAspect="1"/>
          </p:cNvPicPr>
          <p:nvPr/>
        </p:nvPicPr>
        <p:blipFill>
          <a:blip r:embed="rId5"/>
          <a:stretch>
            <a:fillRect/>
          </a:stretch>
        </p:blipFill>
        <p:spPr>
          <a:xfrm>
            <a:off x="5824853" y="3114676"/>
            <a:ext cx="1707356" cy="621506"/>
          </a:xfrm>
          <a:prstGeom prst="rect">
            <a:avLst/>
          </a:prstGeom>
        </p:spPr>
      </p:pic>
      <p:sp>
        <p:nvSpPr>
          <p:cNvPr id="6" name="CuadroTexto 5">
            <a:extLst>
              <a:ext uri="{FF2B5EF4-FFF2-40B4-BE49-F238E27FC236}">
                <a16:creationId xmlns:a16="http://schemas.microsoft.com/office/drawing/2014/main" id="{E0BCC690-9450-4CED-9AAE-5762ED1099A7}"/>
              </a:ext>
            </a:extLst>
          </p:cNvPr>
          <p:cNvSpPr txBox="1"/>
          <p:nvPr/>
        </p:nvSpPr>
        <p:spPr>
          <a:xfrm>
            <a:off x="7484571" y="5517232"/>
            <a:ext cx="1659429" cy="230832"/>
          </a:xfrm>
          <a:prstGeom prst="rect">
            <a:avLst/>
          </a:prstGeom>
          <a:noFill/>
        </p:spPr>
        <p:txBody>
          <a:bodyPr wrap="none" rtlCol="0">
            <a:spAutoFit/>
          </a:bodyPr>
          <a:lstStyle/>
          <a:p>
            <a:r>
              <a:rPr lang="es-CO" sz="900" dirty="0"/>
              <a:t>Fuente: Ricardo-Vargas.com</a:t>
            </a:r>
            <a:endParaRPr lang="es-MX" sz="900" dirty="0"/>
          </a:p>
        </p:txBody>
      </p:sp>
      <p:sp>
        <p:nvSpPr>
          <p:cNvPr id="9" name="Marcador de fecha 8">
            <a:extLst>
              <a:ext uri="{FF2B5EF4-FFF2-40B4-BE49-F238E27FC236}">
                <a16:creationId xmlns:a16="http://schemas.microsoft.com/office/drawing/2014/main" id="{2F6C1024-1717-46C8-9755-4CD245651B2D}"/>
              </a:ext>
            </a:extLst>
          </p:cNvPr>
          <p:cNvSpPr>
            <a:spLocks noGrp="1"/>
          </p:cNvSpPr>
          <p:nvPr>
            <p:ph type="dt" sz="half" idx="10"/>
          </p:nvPr>
        </p:nvSpPr>
        <p:spPr/>
        <p:txBody>
          <a:bodyPr/>
          <a:lstStyle/>
          <a:p>
            <a:fld id="{17E73C95-B91F-446B-9C30-D0A8EF5184E7}" type="datetime1">
              <a:rPr lang="es-CO" smtClean="0"/>
              <a:t>28/09/2018</a:t>
            </a:fld>
            <a:endParaRPr lang="en-US" dirty="0"/>
          </a:p>
        </p:txBody>
      </p:sp>
      <p:sp>
        <p:nvSpPr>
          <p:cNvPr id="10" name="Marcador de pie de página 9">
            <a:extLst>
              <a:ext uri="{FF2B5EF4-FFF2-40B4-BE49-F238E27FC236}">
                <a16:creationId xmlns:a16="http://schemas.microsoft.com/office/drawing/2014/main" id="{106C841A-841A-43CB-B152-860F823D4156}"/>
              </a:ext>
            </a:extLst>
          </p:cNvPr>
          <p:cNvSpPr>
            <a:spLocks noGrp="1"/>
          </p:cNvSpPr>
          <p:nvPr>
            <p:ph type="ftr" sz="quarter" idx="11"/>
          </p:nvPr>
        </p:nvSpPr>
        <p:spPr/>
        <p:txBody>
          <a:bodyPr/>
          <a:lstStyle/>
          <a:p>
            <a:r>
              <a:rPr lang="pt-BR"/>
              <a:t>Maria Mercedes Corral - Universidad Javeriana  </a:t>
            </a:r>
            <a:endParaRPr lang="en-US" dirty="0"/>
          </a:p>
        </p:txBody>
      </p:sp>
      <p:sp>
        <p:nvSpPr>
          <p:cNvPr id="11" name="Marcador de número de diapositiva 10">
            <a:extLst>
              <a:ext uri="{FF2B5EF4-FFF2-40B4-BE49-F238E27FC236}">
                <a16:creationId xmlns:a16="http://schemas.microsoft.com/office/drawing/2014/main" id="{F0B866ED-D2F0-47E2-8B02-C616FF682969}"/>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373518280"/>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427</TotalTime>
  <Words>722</Words>
  <Application>Microsoft Office PowerPoint</Application>
  <PresentationFormat>Presentación en pantalla (4:3)</PresentationFormat>
  <Paragraphs>189</Paragraphs>
  <Slides>21</Slides>
  <Notes>21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Aharoni</vt:lpstr>
      <vt:lpstr>Arial</vt:lpstr>
      <vt:lpstr>Verdana</vt:lpstr>
      <vt:lpstr>Wingdings</vt:lpstr>
      <vt:lpstr>Diseño predeterminado</vt:lpstr>
      <vt:lpstr>Gestión de Proyectos Conceptos  </vt:lpstr>
      <vt:lpstr>Ciclo de vida de la GP </vt:lpstr>
      <vt:lpstr>Áreas de Conocimiento</vt:lpstr>
      <vt:lpstr>Grupos de Procesos</vt:lpstr>
      <vt:lpstr>Áreas de Conocimiento - Integración</vt:lpstr>
      <vt:lpstr>Áreas de Conocimiento - Alcance</vt:lpstr>
      <vt:lpstr>Áreas de Conocimiento – Gestión de la Programación</vt:lpstr>
      <vt:lpstr>Áreas de Conocimiento – Gestión de los Costos</vt:lpstr>
      <vt:lpstr>Áreas de Conocimiento - Calidad</vt:lpstr>
      <vt:lpstr>Áreas de Conocimiento - Recursos</vt:lpstr>
      <vt:lpstr>Áreas de Conocimiento - Comunicaciones</vt:lpstr>
      <vt:lpstr>Áreas de Conocimiento - Riesgos</vt:lpstr>
      <vt:lpstr>Áreas de Conocimiento - Adquisiciones</vt:lpstr>
      <vt:lpstr>Áreas de Conocimiento - Interesados</vt:lpstr>
      <vt:lpstr>Presentación de PowerPoint</vt:lpstr>
      <vt:lpstr>Procesos de Iniciación</vt:lpstr>
      <vt:lpstr>Procesos de Planeación</vt:lpstr>
      <vt:lpstr>Procesos de Ejecución</vt:lpstr>
      <vt:lpstr>Procesos de Control</vt:lpstr>
      <vt:lpstr>Proceso de Cierre</vt:lpstr>
      <vt:lpstr>Presentación de PowerPoint</vt:lpstr>
    </vt:vector>
  </TitlesOfParts>
  <Company>puj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puj</dc:creator>
  <cp:lastModifiedBy>Alberto Cueto Vigil</cp:lastModifiedBy>
  <cp:revision>59</cp:revision>
  <dcterms:created xsi:type="dcterms:W3CDTF">2006-10-12T14:44:12Z</dcterms:created>
  <dcterms:modified xsi:type="dcterms:W3CDTF">2018-09-28T18:28:03Z</dcterms:modified>
</cp:coreProperties>
</file>