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95"/>
  </p:notesMasterIdLst>
  <p:handoutMasterIdLst>
    <p:handoutMasterId r:id="rId96"/>
  </p:handoutMasterIdLst>
  <p:sldIdLst>
    <p:sldId id="438" r:id="rId2"/>
    <p:sldId id="300" r:id="rId3"/>
    <p:sldId id="301" r:id="rId4"/>
    <p:sldId id="303" r:id="rId5"/>
    <p:sldId id="306" r:id="rId6"/>
    <p:sldId id="307" r:id="rId7"/>
    <p:sldId id="402" r:id="rId8"/>
    <p:sldId id="308" r:id="rId9"/>
    <p:sldId id="309" r:id="rId10"/>
    <p:sldId id="310" r:id="rId11"/>
    <p:sldId id="311" r:id="rId12"/>
    <p:sldId id="312" r:id="rId13"/>
    <p:sldId id="313" r:id="rId14"/>
    <p:sldId id="314" r:id="rId15"/>
    <p:sldId id="316" r:id="rId16"/>
    <p:sldId id="426" r:id="rId17"/>
    <p:sldId id="427" r:id="rId18"/>
    <p:sldId id="428" r:id="rId19"/>
    <p:sldId id="430" r:id="rId20"/>
    <p:sldId id="431" r:id="rId21"/>
    <p:sldId id="401" r:id="rId22"/>
    <p:sldId id="399"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2" r:id="rId38"/>
    <p:sldId id="4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433" r:id="rId59"/>
    <p:sldId id="434" r:id="rId60"/>
    <p:sldId id="435" r:id="rId61"/>
    <p:sldId id="436" r:id="rId62"/>
    <p:sldId id="361" r:id="rId63"/>
    <p:sldId id="362" r:id="rId64"/>
    <p:sldId id="363" r:id="rId65"/>
    <p:sldId id="364" r:id="rId66"/>
    <p:sldId id="366" r:id="rId67"/>
    <p:sldId id="367" r:id="rId68"/>
    <p:sldId id="368" r:id="rId69"/>
    <p:sldId id="369" r:id="rId70"/>
    <p:sldId id="370" r:id="rId71"/>
    <p:sldId id="371" r:id="rId72"/>
    <p:sldId id="372" r:id="rId73"/>
    <p:sldId id="373" r:id="rId74"/>
    <p:sldId id="374" r:id="rId75"/>
    <p:sldId id="375" r:id="rId76"/>
    <p:sldId id="376" r:id="rId77"/>
    <p:sldId id="377" r:id="rId78"/>
    <p:sldId id="378" r:id="rId79"/>
    <p:sldId id="380" r:id="rId80"/>
    <p:sldId id="382" r:id="rId81"/>
    <p:sldId id="383" r:id="rId82"/>
    <p:sldId id="384" r:id="rId83"/>
    <p:sldId id="385" r:id="rId84"/>
    <p:sldId id="386" r:id="rId85"/>
    <p:sldId id="387" r:id="rId86"/>
    <p:sldId id="388" r:id="rId87"/>
    <p:sldId id="390" r:id="rId88"/>
    <p:sldId id="391" r:id="rId89"/>
    <p:sldId id="392" r:id="rId90"/>
    <p:sldId id="393" r:id="rId91"/>
    <p:sldId id="394" r:id="rId92"/>
    <p:sldId id="395" r:id="rId93"/>
    <p:sldId id="298" r:id="rId9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341B"/>
    <a:srgbClr val="FF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717" autoAdjust="0"/>
    <p:restoredTop sz="94514" autoAdjust="0"/>
  </p:normalViewPr>
  <p:slideViewPr>
    <p:cSldViewPr>
      <p:cViewPr varScale="1">
        <p:scale>
          <a:sx n="104" d="100"/>
          <a:sy n="104" d="100"/>
        </p:scale>
        <p:origin x="1740" y="10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735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4.jpeg"/></Relationships>
</file>

<file path=ppt/diagrams/_rels/drawing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0434A-F2D3-4C7F-A1C8-C4963009CF03}" type="doc">
      <dgm:prSet loTypeId="urn:microsoft.com/office/officeart/2005/8/layout/orgChart1" loCatId="hierarchy" qsTypeId="urn:microsoft.com/office/officeart/2005/8/quickstyle/simple1" qsCatId="simple" csTypeId="urn:microsoft.com/office/officeart/2005/8/colors/accent1_2" csCatId="accent1" phldr="1"/>
      <dgm:spPr/>
    </dgm:pt>
    <dgm:pt modelId="{C6384A0F-2D78-4838-A8C9-A846D4246A9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a:ln>
                <a:noFill/>
              </a:ln>
              <a:solidFill>
                <a:srgbClr val="000000"/>
              </a:solidFill>
              <a:effectLst/>
              <a:latin typeface="Arial (W1)" charset="0"/>
              <a:cs typeface="Arial" pitchFamily="34" charset="0"/>
            </a:rPr>
            <a:t>Producto de SW</a:t>
          </a:r>
        </a:p>
      </dgm:t>
    </dgm:pt>
    <dgm:pt modelId="{59DCBFA3-4AC0-4E82-B1DE-08CFD288B496}" type="parTrans" cxnId="{E2BEFE67-7A16-42FD-8BC5-AAAC1BF85C7A}">
      <dgm:prSet/>
      <dgm:spPr/>
      <dgm:t>
        <a:bodyPr/>
        <a:lstStyle/>
        <a:p>
          <a:endParaRPr lang="es-CO"/>
        </a:p>
      </dgm:t>
    </dgm:pt>
    <dgm:pt modelId="{645D36BD-158B-4E55-8DB7-62540A44B8B3}" type="sibTrans" cxnId="{E2BEFE67-7A16-42FD-8BC5-AAAC1BF85C7A}">
      <dgm:prSet/>
      <dgm:spPr/>
      <dgm:t>
        <a:bodyPr/>
        <a:lstStyle/>
        <a:p>
          <a:endParaRPr lang="es-CO"/>
        </a:p>
      </dgm:t>
    </dgm:pt>
    <dgm:pt modelId="{346DE569-DA2A-41AA-BA8E-65A166F037D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Software</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423201DB-8B3D-4C53-88A6-F3A41C564B90}" type="parTrans" cxnId="{22FFA94F-A20C-47F4-8C9F-6831836593A0}">
      <dgm:prSet/>
      <dgm:spPr/>
      <dgm:t>
        <a:bodyPr/>
        <a:lstStyle/>
        <a:p>
          <a:endParaRPr lang="es-CO"/>
        </a:p>
      </dgm:t>
    </dgm:pt>
    <dgm:pt modelId="{4A4C1C87-6AE0-4C83-ACF5-5EDADFB1604D}" type="sibTrans" cxnId="{22FFA94F-A20C-47F4-8C9F-6831836593A0}">
      <dgm:prSet/>
      <dgm:spPr/>
      <dgm:t>
        <a:bodyPr/>
        <a:lstStyle/>
        <a:p>
          <a:endParaRPr lang="es-CO"/>
        </a:p>
      </dgm:t>
    </dgm:pt>
    <dgm:pt modelId="{B528445D-E1D6-476C-91E6-88513BBCC69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Documentación del Usuario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AA29D73A-AD8D-449D-AB1A-2DB65DFC7844}" type="parTrans" cxnId="{F4504512-DFC9-461A-997B-872578CBD363}">
      <dgm:prSet/>
      <dgm:spPr/>
      <dgm:t>
        <a:bodyPr/>
        <a:lstStyle/>
        <a:p>
          <a:endParaRPr lang="es-CO"/>
        </a:p>
      </dgm:t>
    </dgm:pt>
    <dgm:pt modelId="{F45C6853-5EA5-4A2C-8F7E-0A0E9FF05498}" type="sibTrans" cxnId="{F4504512-DFC9-461A-997B-872578CBD363}">
      <dgm:prSet/>
      <dgm:spPr/>
      <dgm:t>
        <a:bodyPr/>
        <a:lstStyle/>
        <a:p>
          <a:endParaRPr lang="es-CO"/>
        </a:p>
      </dgm:t>
    </dgm:pt>
    <dgm:pt modelId="{25D3AFC6-1E1B-4176-8D1F-6B400EB0816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Materiales de Entrenamiento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33FC5924-8F70-4810-A95F-56F054ED385C}" type="parTrans" cxnId="{C8861D2E-609A-44D9-A5C4-F28500AB3ECD}">
      <dgm:prSet/>
      <dgm:spPr/>
      <dgm:t>
        <a:bodyPr/>
        <a:lstStyle/>
        <a:p>
          <a:endParaRPr lang="es-CO"/>
        </a:p>
      </dgm:t>
    </dgm:pt>
    <dgm:pt modelId="{9C417562-FBCB-43C1-850E-5A8AF2782942}" type="sibTrans" cxnId="{C8861D2E-609A-44D9-A5C4-F28500AB3ECD}">
      <dgm:prSet/>
      <dgm:spPr/>
      <dgm:t>
        <a:bodyPr/>
        <a:lstStyle/>
        <a:p>
          <a:endParaRPr lang="es-CO"/>
        </a:p>
      </dgm:t>
    </dgm:pt>
    <dgm:pt modelId="{9DDA79F5-00AE-4A12-B2D8-9C105166FDB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Diseño Detallado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7388B660-7514-4F66-B9A1-C66C8997E76B}" type="parTrans" cxnId="{5FE34D9D-45FE-4241-9768-1CF68176C0F6}">
      <dgm:prSet/>
      <dgm:spPr/>
      <dgm:t>
        <a:bodyPr/>
        <a:lstStyle/>
        <a:p>
          <a:endParaRPr lang="es-CO"/>
        </a:p>
      </dgm:t>
    </dgm:pt>
    <dgm:pt modelId="{52289D52-C309-49CC-9D09-E7267FFFEC51}" type="sibTrans" cxnId="{5FE34D9D-45FE-4241-9768-1CF68176C0F6}">
      <dgm:prSet/>
      <dgm:spPr/>
      <dgm:t>
        <a:bodyPr/>
        <a:lstStyle/>
        <a:p>
          <a:endParaRPr lang="es-CO"/>
        </a:p>
      </dgm:t>
    </dgm:pt>
    <dgm:pt modelId="{7754EE91-DBF7-47FF-B2E4-0A7971B1499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Software</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721ED341-524D-403F-811B-F0700D55CE0B}" type="parTrans" cxnId="{57C0DB49-5899-43BE-838E-5086DE93BB76}">
      <dgm:prSet/>
      <dgm:spPr/>
      <dgm:t>
        <a:bodyPr/>
        <a:lstStyle/>
        <a:p>
          <a:endParaRPr lang="es-CO"/>
        </a:p>
      </dgm:t>
    </dgm:pt>
    <dgm:pt modelId="{894E0772-C2B3-4C67-AF2E-9A6976473664}" type="sibTrans" cxnId="{57C0DB49-5899-43BE-838E-5086DE93BB76}">
      <dgm:prSet/>
      <dgm:spPr/>
      <dgm:t>
        <a:bodyPr/>
        <a:lstStyle/>
        <a:p>
          <a:endParaRPr lang="es-CO"/>
        </a:p>
      </dgm:t>
    </dgm:pt>
    <dgm:pt modelId="{334EFD10-4007-4BDF-B039-556D00F145A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Documentación del Usuario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E83D8C4F-8F21-4071-80A5-F036BE806E2B}" type="parTrans" cxnId="{AFDD0D3C-42C4-4920-BC4C-896A1CFE62C0}">
      <dgm:prSet/>
      <dgm:spPr/>
      <dgm:t>
        <a:bodyPr/>
        <a:lstStyle/>
        <a:p>
          <a:endParaRPr lang="es-CO"/>
        </a:p>
      </dgm:t>
    </dgm:pt>
    <dgm:pt modelId="{2F191822-DA21-4704-A19B-09C330F64074}" type="sibTrans" cxnId="{AFDD0D3C-42C4-4920-BC4C-896A1CFE62C0}">
      <dgm:prSet/>
      <dgm:spPr/>
      <dgm:t>
        <a:bodyPr/>
        <a:lstStyle/>
        <a:p>
          <a:endParaRPr lang="es-CO"/>
        </a:p>
      </dgm:t>
    </dgm:pt>
    <dgm:pt modelId="{A8F9C7CE-5E17-472B-80EE-38574B9F9FF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Materiales de Entrenamiento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B7784DB1-2A22-4252-927A-8334B602DFAF}" type="parTrans" cxnId="{0B6BB74B-4ABA-4DC0-80CA-F88BA7FF1FDD}">
      <dgm:prSet/>
      <dgm:spPr/>
      <dgm:t>
        <a:bodyPr/>
        <a:lstStyle/>
        <a:p>
          <a:endParaRPr lang="es-CO"/>
        </a:p>
      </dgm:t>
    </dgm:pt>
    <dgm:pt modelId="{0FBC3F16-A3A6-4CD9-9AF2-23356E817CE3}" type="sibTrans" cxnId="{0B6BB74B-4ABA-4DC0-80CA-F88BA7FF1FDD}">
      <dgm:prSet/>
      <dgm:spPr/>
      <dgm:t>
        <a:bodyPr/>
        <a:lstStyle/>
        <a:p>
          <a:endParaRPr lang="es-CO"/>
        </a:p>
      </dgm:t>
    </dgm:pt>
    <dgm:pt modelId="{2304A44F-21AD-46F2-916E-D0A087233EB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Construcción</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8E171C98-5DA0-400B-93B6-9C1ED870F3E9}" type="parTrans" cxnId="{5B18707F-A84C-434A-841B-CA5C20E25384}">
      <dgm:prSet/>
      <dgm:spPr/>
      <dgm:t>
        <a:bodyPr/>
        <a:lstStyle/>
        <a:p>
          <a:endParaRPr lang="es-CO"/>
        </a:p>
      </dgm:t>
    </dgm:pt>
    <dgm:pt modelId="{8E4C1443-9E79-45E8-A133-E496D910AFDD}" type="sibTrans" cxnId="{5B18707F-A84C-434A-841B-CA5C20E25384}">
      <dgm:prSet/>
      <dgm:spPr/>
      <dgm:t>
        <a:bodyPr/>
        <a:lstStyle/>
        <a:p>
          <a:endParaRPr lang="es-CO"/>
        </a:p>
      </dgm:t>
    </dgm:pt>
    <dgm:pt modelId="{B9C855F8-15D4-40E0-A12A-33004E733B0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Software</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703D686C-0E0C-44C7-B4EB-8B3545FF2C7B}" type="parTrans" cxnId="{938DABEA-CDBB-433B-9AE9-A154A17D5CAB}">
      <dgm:prSet/>
      <dgm:spPr/>
      <dgm:t>
        <a:bodyPr/>
        <a:lstStyle/>
        <a:p>
          <a:endParaRPr lang="es-CO"/>
        </a:p>
      </dgm:t>
    </dgm:pt>
    <dgm:pt modelId="{1C21FAA4-F2AB-44DC-8C17-F7546332AF49}" type="sibTrans" cxnId="{938DABEA-CDBB-433B-9AE9-A154A17D5CAB}">
      <dgm:prSet/>
      <dgm:spPr/>
      <dgm:t>
        <a:bodyPr/>
        <a:lstStyle/>
        <a:p>
          <a:endParaRPr lang="es-CO"/>
        </a:p>
      </dgm:t>
    </dgm:pt>
    <dgm:pt modelId="{70CA353A-0E95-4331-AC4B-FFC00FA0942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Documentación del Usuario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0C86F176-6AAA-4F5B-938E-C953C6AAA7F3}" type="parTrans" cxnId="{342AB733-15A1-4B88-8A86-B230CE0BD30E}">
      <dgm:prSet/>
      <dgm:spPr/>
      <dgm:t>
        <a:bodyPr/>
        <a:lstStyle/>
        <a:p>
          <a:endParaRPr lang="es-CO"/>
        </a:p>
      </dgm:t>
    </dgm:pt>
    <dgm:pt modelId="{20A8E55F-F478-4112-AA4C-1218224D6FAF}" type="sibTrans" cxnId="{342AB733-15A1-4B88-8A86-B230CE0BD30E}">
      <dgm:prSet/>
      <dgm:spPr/>
      <dgm:t>
        <a:bodyPr/>
        <a:lstStyle/>
        <a:p>
          <a:endParaRPr lang="es-CO"/>
        </a:p>
      </dgm:t>
    </dgm:pt>
    <dgm:pt modelId="{B851C933-6F3A-414B-A369-14C5E711F0D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Materiales de Entrenamiento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517BA1F1-99BB-4249-949B-1C23B1658084}" type="parTrans" cxnId="{538B47BE-369B-4784-9D44-5494AB7CADCD}">
      <dgm:prSet/>
      <dgm:spPr/>
      <dgm:t>
        <a:bodyPr/>
        <a:lstStyle/>
        <a:p>
          <a:endParaRPr lang="es-CO"/>
        </a:p>
      </dgm:t>
    </dgm:pt>
    <dgm:pt modelId="{E30FECE1-4BAF-4847-802C-C6BB4E3B1699}" type="sibTrans" cxnId="{538B47BE-369B-4784-9D44-5494AB7CADCD}">
      <dgm:prSet/>
      <dgm:spPr/>
      <dgm:t>
        <a:bodyPr/>
        <a:lstStyle/>
        <a:p>
          <a:endParaRPr lang="es-CO"/>
        </a:p>
      </dgm:t>
    </dgm:pt>
    <dgm:pt modelId="{98F4441F-BE8A-4B21-9C70-C23C5FE6F4D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Integración y Pruebas</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02C06CAD-2D1E-42CB-9BA0-1440C60680CB}" type="parTrans" cxnId="{D5801D56-52F7-4AFD-AFEC-ED392094073E}">
      <dgm:prSet/>
      <dgm:spPr/>
      <dgm:t>
        <a:bodyPr/>
        <a:lstStyle/>
        <a:p>
          <a:endParaRPr lang="es-CO"/>
        </a:p>
      </dgm:t>
    </dgm:pt>
    <dgm:pt modelId="{5854D0A6-8567-4FFB-ACCB-27D02F32F025}" type="sibTrans" cxnId="{D5801D56-52F7-4AFD-AFEC-ED392094073E}">
      <dgm:prSet/>
      <dgm:spPr/>
      <dgm:t>
        <a:bodyPr/>
        <a:lstStyle/>
        <a:p>
          <a:endParaRPr lang="es-CO"/>
        </a:p>
      </dgm:t>
    </dgm:pt>
    <dgm:pt modelId="{AFAAB15B-32CD-42A1-AE64-713769C26A7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Software</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6D31229E-9A45-41A6-AB65-A09003F90724}" type="parTrans" cxnId="{68FE224A-E7E2-4BD3-92AF-75E6FCF23590}">
      <dgm:prSet/>
      <dgm:spPr/>
      <dgm:t>
        <a:bodyPr/>
        <a:lstStyle/>
        <a:p>
          <a:endParaRPr lang="es-CO"/>
        </a:p>
      </dgm:t>
    </dgm:pt>
    <dgm:pt modelId="{FED5805D-C11B-4B66-A7C3-7D7123004C0E}" type="sibTrans" cxnId="{68FE224A-E7E2-4BD3-92AF-75E6FCF23590}">
      <dgm:prSet/>
      <dgm:spPr/>
      <dgm:t>
        <a:bodyPr/>
        <a:lstStyle/>
        <a:p>
          <a:endParaRPr lang="es-CO"/>
        </a:p>
      </dgm:t>
    </dgm:pt>
    <dgm:pt modelId="{76B2060B-3E15-492D-B15A-FBB228C0624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Documentación del Usuario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482A71AC-CE7A-404F-830B-37CD809DD971}" type="parTrans" cxnId="{753D5BF7-5396-4B0A-A1B5-A0D157B8A02E}">
      <dgm:prSet/>
      <dgm:spPr/>
      <dgm:t>
        <a:bodyPr/>
        <a:lstStyle/>
        <a:p>
          <a:endParaRPr lang="es-CO"/>
        </a:p>
      </dgm:t>
    </dgm:pt>
    <dgm:pt modelId="{0F60C014-AA1F-4776-80D0-3F70536F7798}" type="sibTrans" cxnId="{753D5BF7-5396-4B0A-A1B5-A0D157B8A02E}">
      <dgm:prSet/>
      <dgm:spPr/>
      <dgm:t>
        <a:bodyPr/>
        <a:lstStyle/>
        <a:p>
          <a:endParaRPr lang="es-CO"/>
        </a:p>
      </dgm:t>
    </dgm:pt>
    <dgm:pt modelId="{73B2B936-6345-40EE-8354-BD52AAAA5D1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Materiales de Entrenamiento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157082CD-7EF6-45F8-A7D5-DDF012AF3E01}" type="parTrans" cxnId="{39A1004B-87AB-44AE-A962-297F087D096F}">
      <dgm:prSet/>
      <dgm:spPr/>
      <dgm:t>
        <a:bodyPr/>
        <a:lstStyle/>
        <a:p>
          <a:endParaRPr lang="es-CO"/>
        </a:p>
      </dgm:t>
    </dgm:pt>
    <dgm:pt modelId="{1F152A9A-DAF9-49D1-9D1F-CA9D9F3EB2F9}" type="sibTrans" cxnId="{39A1004B-87AB-44AE-A962-297F087D096F}">
      <dgm:prSet/>
      <dgm:spPr/>
      <dgm:t>
        <a:bodyPr/>
        <a:lstStyle/>
        <a:p>
          <a:endParaRPr lang="es-CO"/>
        </a:p>
      </dgm:t>
    </dgm:pt>
    <dgm:pt modelId="{B150345C-D7DA-4D89-8005-503535DFF5B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Requerimientos</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5083620B-7CE7-439A-BBD6-0A76F846803D}" type="sibTrans" cxnId="{7569E5A5-ED55-4032-A3E8-08D5F5EE5A21}">
      <dgm:prSet/>
      <dgm:spPr/>
      <dgm:t>
        <a:bodyPr/>
        <a:lstStyle/>
        <a:p>
          <a:endParaRPr lang="es-CO"/>
        </a:p>
      </dgm:t>
    </dgm:pt>
    <dgm:pt modelId="{A0991C94-2A55-4406-99A4-DAAA26524DE1}" type="parTrans" cxnId="{7569E5A5-ED55-4032-A3E8-08D5F5EE5A21}">
      <dgm:prSet/>
      <dgm:spPr/>
      <dgm:t>
        <a:bodyPr/>
        <a:lstStyle/>
        <a:p>
          <a:endParaRPr lang="es-CO"/>
        </a:p>
      </dgm:t>
    </dgm:pt>
    <dgm:pt modelId="{50B8F6AA-64A1-446C-B29B-09EF76C202E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a:ln>
                <a:noFill/>
              </a:ln>
              <a:solidFill>
                <a:srgbClr val="000000"/>
              </a:solidFill>
              <a:effectLst/>
              <a:latin typeface="Arial (W1)" charset="0"/>
              <a:cs typeface="Arial" pitchFamily="34" charset="0"/>
            </a:rPr>
            <a:t>Gerencia del proyecto</a:t>
          </a:r>
          <a:endParaRPr kumimoji="0" lang="es-ES" b="0" i="0" u="none" strike="noStrike" cap="none" normalizeH="0" baseline="0" dirty="0">
            <a:ln>
              <a:noFill/>
            </a:ln>
            <a:solidFill>
              <a:srgbClr val="000000"/>
            </a:solidFill>
            <a:effectLst/>
            <a:latin typeface="Arial" pitchFamily="34" charset="0"/>
            <a:cs typeface="Arial" pitchFamily="34" charset="0"/>
          </a:endParaRPr>
        </a:p>
      </dgm:t>
    </dgm:pt>
    <dgm:pt modelId="{2A8DF908-093F-48E5-A47B-1AA7F3A3A552}" type="sibTrans" cxnId="{1E5E3E35-156F-49CF-87E7-A102FEC66754}">
      <dgm:prSet/>
      <dgm:spPr/>
      <dgm:t>
        <a:bodyPr/>
        <a:lstStyle/>
        <a:p>
          <a:endParaRPr lang="es-CO"/>
        </a:p>
      </dgm:t>
    </dgm:pt>
    <dgm:pt modelId="{CB1C517B-6139-405C-98DC-CF7C57095660}" type="parTrans" cxnId="{1E5E3E35-156F-49CF-87E7-A102FEC66754}">
      <dgm:prSet/>
      <dgm:spPr/>
      <dgm:t>
        <a:bodyPr/>
        <a:lstStyle/>
        <a:p>
          <a:endParaRPr lang="es-CO"/>
        </a:p>
      </dgm:t>
    </dgm:pt>
    <dgm:pt modelId="{17612BD1-7C67-476E-BE4E-0CA6DA1B2F1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a:ln>
                <a:noFill/>
              </a:ln>
              <a:solidFill>
                <a:srgbClr val="000000"/>
              </a:solidFill>
              <a:effectLst/>
              <a:latin typeface="Arial (W1)" charset="0"/>
              <a:cs typeface="Arial" pitchFamily="34" charset="0"/>
            </a:rPr>
            <a:t>Planeación</a:t>
          </a:r>
          <a:endParaRPr kumimoji="0" lang="es-ES" b="0" i="0" u="none" strike="noStrike" cap="none" normalizeH="0" baseline="0" dirty="0">
            <a:ln>
              <a:noFill/>
            </a:ln>
            <a:solidFill>
              <a:srgbClr val="000000"/>
            </a:solidFill>
            <a:effectLst/>
            <a:latin typeface="Arial" pitchFamily="34" charset="0"/>
            <a:cs typeface="Arial" pitchFamily="34" charset="0"/>
          </a:endParaRPr>
        </a:p>
      </dgm:t>
    </dgm:pt>
    <dgm:pt modelId="{477C8E63-A7D1-4D54-9BBE-4E67BF1578D9}" type="parTrans" cxnId="{B08828F0-4F07-4C8C-805E-6F2C9D005439}">
      <dgm:prSet/>
      <dgm:spPr/>
      <dgm:t>
        <a:bodyPr/>
        <a:lstStyle/>
        <a:p>
          <a:endParaRPr lang="es-CO"/>
        </a:p>
      </dgm:t>
    </dgm:pt>
    <dgm:pt modelId="{0F5AEFA8-5269-41FB-B124-89C2FFE7CFDA}" type="sibTrans" cxnId="{B08828F0-4F07-4C8C-805E-6F2C9D005439}">
      <dgm:prSet/>
      <dgm:spPr/>
      <dgm:t>
        <a:bodyPr/>
        <a:lstStyle/>
        <a:p>
          <a:endParaRPr lang="es-CO"/>
        </a:p>
      </dgm:t>
    </dgm:pt>
    <dgm:pt modelId="{F98E4698-4C67-4C6F-858B-5AB5E6D9AF1F}">
      <dgm:prSet/>
      <dgm:spPr/>
      <dgm:t>
        <a:bodyPr/>
        <a:lstStyle/>
        <a:p>
          <a:pPr marR="0" rtl="0" eaLnBrk="1" fontAlgn="base" latinLnBrk="0" hangingPunct="1">
            <a:buClrTx/>
            <a:buSzTx/>
            <a:buFontTx/>
            <a:tabLst/>
          </a:pPr>
          <a:r>
            <a:rPr kumimoji="0" lang="es-ES" b="1" i="0" u="none" strike="noStrike" cap="none" normalizeH="0" baseline="0" dirty="0">
              <a:ln>
                <a:noFill/>
              </a:ln>
              <a:solidFill>
                <a:srgbClr val="000000"/>
              </a:solidFill>
              <a:effectLst/>
              <a:latin typeface="Arial (W1)" charset="0"/>
              <a:cs typeface="Arial" pitchFamily="34" charset="0"/>
            </a:rPr>
            <a:t>Reuniones</a:t>
          </a:r>
          <a:endParaRPr kumimoji="0" lang="es-ES" b="0" i="0" u="none" strike="noStrike" cap="none" normalizeH="0" baseline="0" dirty="0">
            <a:ln>
              <a:noFill/>
            </a:ln>
            <a:solidFill>
              <a:srgbClr val="000000"/>
            </a:solidFill>
            <a:effectLst/>
            <a:latin typeface="Arial" pitchFamily="34" charset="0"/>
            <a:cs typeface="Arial" pitchFamily="34" charset="0"/>
          </a:endParaRPr>
        </a:p>
      </dgm:t>
    </dgm:pt>
    <dgm:pt modelId="{AE3433A1-A853-488E-A6C3-A5834A9E08B7}" type="parTrans" cxnId="{7EA6E049-0EBE-47EC-A18D-0CC7941A3621}">
      <dgm:prSet/>
      <dgm:spPr/>
      <dgm:t>
        <a:bodyPr/>
        <a:lstStyle/>
        <a:p>
          <a:endParaRPr lang="es-CO"/>
        </a:p>
      </dgm:t>
    </dgm:pt>
    <dgm:pt modelId="{0C6C0DC4-D52A-461E-9569-4F835EB689D7}" type="sibTrans" cxnId="{7EA6E049-0EBE-47EC-A18D-0CC7941A3621}">
      <dgm:prSet/>
      <dgm:spPr/>
      <dgm:t>
        <a:bodyPr/>
        <a:lstStyle/>
        <a:p>
          <a:endParaRPr lang="es-CO"/>
        </a:p>
      </dgm:t>
    </dgm:pt>
    <dgm:pt modelId="{BA446149-CCC1-426A-BFD8-56BFB2891229}">
      <dgm:prSet/>
      <dgm:spPr/>
      <dgm:t>
        <a:bodyPr/>
        <a:lstStyle/>
        <a:p>
          <a:pPr marR="0" rtl="0" eaLnBrk="1" fontAlgn="base" latinLnBrk="0" hangingPunct="1">
            <a:buClrTx/>
            <a:buSzTx/>
            <a:buFontTx/>
            <a:tabLst/>
          </a:pPr>
          <a:r>
            <a:rPr kumimoji="0" lang="es-ES" b="1" i="0" u="none" strike="noStrike" cap="none" normalizeH="0" baseline="0" dirty="0">
              <a:ln>
                <a:noFill/>
              </a:ln>
              <a:solidFill>
                <a:srgbClr val="000000"/>
              </a:solidFill>
              <a:effectLst/>
              <a:latin typeface="Arial (W1)" charset="0"/>
              <a:cs typeface="Arial" pitchFamily="34" charset="0"/>
            </a:rPr>
            <a:t>Administración</a:t>
          </a:r>
          <a:endParaRPr kumimoji="0" lang="es-ES" b="0" i="0" u="none" strike="noStrike" cap="none" normalizeH="0" baseline="0" dirty="0">
            <a:ln>
              <a:noFill/>
            </a:ln>
            <a:solidFill>
              <a:srgbClr val="000000"/>
            </a:solidFill>
            <a:effectLst/>
            <a:latin typeface="Arial" pitchFamily="34" charset="0"/>
            <a:cs typeface="Arial" pitchFamily="34" charset="0"/>
          </a:endParaRPr>
        </a:p>
      </dgm:t>
    </dgm:pt>
    <dgm:pt modelId="{34E1813E-7860-4328-86FB-F2281F226EC2}" type="parTrans" cxnId="{EAC4116D-AD1A-4E17-ACDA-9BA18149A1B3}">
      <dgm:prSet/>
      <dgm:spPr/>
      <dgm:t>
        <a:bodyPr/>
        <a:lstStyle/>
        <a:p>
          <a:endParaRPr lang="es-CO"/>
        </a:p>
      </dgm:t>
    </dgm:pt>
    <dgm:pt modelId="{00AA6916-A2F9-401D-8D2D-9ECE1A0002DE}" type="sibTrans" cxnId="{EAC4116D-AD1A-4E17-ACDA-9BA18149A1B3}">
      <dgm:prSet/>
      <dgm:spPr/>
      <dgm:t>
        <a:bodyPr/>
        <a:lstStyle/>
        <a:p>
          <a:endParaRPr lang="es-CO"/>
        </a:p>
      </dgm:t>
    </dgm:pt>
    <dgm:pt modelId="{B8335511-FAA2-4518-9E15-16F04FB01007}" type="pres">
      <dgm:prSet presAssocID="{C640434A-F2D3-4C7F-A1C8-C4963009CF03}" presName="hierChild1" presStyleCnt="0">
        <dgm:presLayoutVars>
          <dgm:orgChart val="1"/>
          <dgm:chPref val="1"/>
          <dgm:dir/>
          <dgm:animOne val="branch"/>
          <dgm:animLvl val="lvl"/>
          <dgm:resizeHandles/>
        </dgm:presLayoutVars>
      </dgm:prSet>
      <dgm:spPr/>
    </dgm:pt>
    <dgm:pt modelId="{4F2F3F6A-A964-49AD-ABDB-953C9222D4F8}" type="pres">
      <dgm:prSet presAssocID="{C6384A0F-2D78-4838-A8C9-A846D4246A96}" presName="hierRoot1" presStyleCnt="0">
        <dgm:presLayoutVars>
          <dgm:hierBranch/>
        </dgm:presLayoutVars>
      </dgm:prSet>
      <dgm:spPr/>
    </dgm:pt>
    <dgm:pt modelId="{23BD8965-EE94-4446-B386-109E456241EA}" type="pres">
      <dgm:prSet presAssocID="{C6384A0F-2D78-4838-A8C9-A846D4246A96}" presName="rootComposite1" presStyleCnt="0"/>
      <dgm:spPr/>
    </dgm:pt>
    <dgm:pt modelId="{EE27D209-4CDA-4C23-BA8D-93338E40E586}" type="pres">
      <dgm:prSet presAssocID="{C6384A0F-2D78-4838-A8C9-A846D4246A96}" presName="rootText1" presStyleLbl="node0" presStyleIdx="0" presStyleCnt="1">
        <dgm:presLayoutVars>
          <dgm:chPref val="3"/>
        </dgm:presLayoutVars>
      </dgm:prSet>
      <dgm:spPr/>
    </dgm:pt>
    <dgm:pt modelId="{0A01F851-75C9-42E8-ABC0-C8F67A539A98}" type="pres">
      <dgm:prSet presAssocID="{C6384A0F-2D78-4838-A8C9-A846D4246A96}" presName="rootConnector1" presStyleLbl="node1" presStyleIdx="0" presStyleCnt="0"/>
      <dgm:spPr/>
    </dgm:pt>
    <dgm:pt modelId="{49942DF6-0BFA-453D-A3F6-7CBC293C2146}" type="pres">
      <dgm:prSet presAssocID="{C6384A0F-2D78-4838-A8C9-A846D4246A96}" presName="hierChild2" presStyleCnt="0"/>
      <dgm:spPr/>
    </dgm:pt>
    <dgm:pt modelId="{B13B821B-1072-443C-AA89-5389E94CE5F9}" type="pres">
      <dgm:prSet presAssocID="{CB1C517B-6139-405C-98DC-CF7C57095660}" presName="Name35" presStyleLbl="parChTrans1D2" presStyleIdx="0" presStyleCnt="5"/>
      <dgm:spPr/>
    </dgm:pt>
    <dgm:pt modelId="{E67E1621-BDC4-4B22-BC52-B8A54901AF51}" type="pres">
      <dgm:prSet presAssocID="{50B8F6AA-64A1-446C-B29B-09EF76C202E9}" presName="hierRoot2" presStyleCnt="0">
        <dgm:presLayoutVars>
          <dgm:hierBranch val="r"/>
        </dgm:presLayoutVars>
      </dgm:prSet>
      <dgm:spPr/>
    </dgm:pt>
    <dgm:pt modelId="{BE7EF599-D8C2-48FC-B727-47487FBF0FF4}" type="pres">
      <dgm:prSet presAssocID="{50B8F6AA-64A1-446C-B29B-09EF76C202E9}" presName="rootComposite" presStyleCnt="0"/>
      <dgm:spPr/>
    </dgm:pt>
    <dgm:pt modelId="{6C32CBF8-B45F-4634-BF56-EF3AE9765E1A}" type="pres">
      <dgm:prSet presAssocID="{50B8F6AA-64A1-446C-B29B-09EF76C202E9}" presName="rootText" presStyleLbl="node2" presStyleIdx="0" presStyleCnt="5">
        <dgm:presLayoutVars>
          <dgm:chPref val="3"/>
        </dgm:presLayoutVars>
      </dgm:prSet>
      <dgm:spPr/>
    </dgm:pt>
    <dgm:pt modelId="{9A67E9AE-00FD-4675-9618-E012837C9A9B}" type="pres">
      <dgm:prSet presAssocID="{50B8F6AA-64A1-446C-B29B-09EF76C202E9}" presName="rootConnector" presStyleLbl="node2" presStyleIdx="0" presStyleCnt="5"/>
      <dgm:spPr/>
    </dgm:pt>
    <dgm:pt modelId="{94CEF1B0-47C4-48A8-BAEC-1CB2A7819417}" type="pres">
      <dgm:prSet presAssocID="{50B8F6AA-64A1-446C-B29B-09EF76C202E9}" presName="hierChild4" presStyleCnt="0"/>
      <dgm:spPr/>
    </dgm:pt>
    <dgm:pt modelId="{9AEAF891-1875-482F-BDC6-AC8288704925}" type="pres">
      <dgm:prSet presAssocID="{477C8E63-A7D1-4D54-9BBE-4E67BF1578D9}" presName="Name50" presStyleLbl="parChTrans1D3" presStyleIdx="0" presStyleCnt="15"/>
      <dgm:spPr/>
    </dgm:pt>
    <dgm:pt modelId="{D25EB919-9FE5-45D8-B53C-CF3AC98C80B1}" type="pres">
      <dgm:prSet presAssocID="{17612BD1-7C67-476E-BE4E-0CA6DA1B2F14}" presName="hierRoot2" presStyleCnt="0">
        <dgm:presLayoutVars>
          <dgm:hierBranch val="init"/>
        </dgm:presLayoutVars>
      </dgm:prSet>
      <dgm:spPr/>
    </dgm:pt>
    <dgm:pt modelId="{1568E294-D725-4E4C-929E-CDB4363EE321}" type="pres">
      <dgm:prSet presAssocID="{17612BD1-7C67-476E-BE4E-0CA6DA1B2F14}" presName="rootComposite" presStyleCnt="0"/>
      <dgm:spPr/>
    </dgm:pt>
    <dgm:pt modelId="{7742C792-C56B-42F3-A705-E9A9D41084ED}" type="pres">
      <dgm:prSet presAssocID="{17612BD1-7C67-476E-BE4E-0CA6DA1B2F14}" presName="rootText" presStyleLbl="node3" presStyleIdx="0" presStyleCnt="15">
        <dgm:presLayoutVars>
          <dgm:chPref val="3"/>
        </dgm:presLayoutVars>
      </dgm:prSet>
      <dgm:spPr/>
    </dgm:pt>
    <dgm:pt modelId="{CC9B2181-1D50-43D5-8008-DD5F76512A68}" type="pres">
      <dgm:prSet presAssocID="{17612BD1-7C67-476E-BE4E-0CA6DA1B2F14}" presName="rootConnector" presStyleLbl="node3" presStyleIdx="0" presStyleCnt="15"/>
      <dgm:spPr/>
    </dgm:pt>
    <dgm:pt modelId="{7A7A362D-C628-4C61-93CD-1BB4F2693EAE}" type="pres">
      <dgm:prSet presAssocID="{17612BD1-7C67-476E-BE4E-0CA6DA1B2F14}" presName="hierChild4" presStyleCnt="0"/>
      <dgm:spPr/>
    </dgm:pt>
    <dgm:pt modelId="{5205D5CE-F611-4C77-A04C-83E475C4963E}" type="pres">
      <dgm:prSet presAssocID="{17612BD1-7C67-476E-BE4E-0CA6DA1B2F14}" presName="hierChild5" presStyleCnt="0"/>
      <dgm:spPr/>
    </dgm:pt>
    <dgm:pt modelId="{94F7E3C1-80F7-4794-A6C1-7BF8F4865B51}" type="pres">
      <dgm:prSet presAssocID="{AE3433A1-A853-488E-A6C3-A5834A9E08B7}" presName="Name50" presStyleLbl="parChTrans1D3" presStyleIdx="1" presStyleCnt="15"/>
      <dgm:spPr/>
    </dgm:pt>
    <dgm:pt modelId="{66F25785-13F8-4C87-9621-E90E2CF5E04E}" type="pres">
      <dgm:prSet presAssocID="{F98E4698-4C67-4C6F-858B-5AB5E6D9AF1F}" presName="hierRoot2" presStyleCnt="0">
        <dgm:presLayoutVars>
          <dgm:hierBranch val="init"/>
        </dgm:presLayoutVars>
      </dgm:prSet>
      <dgm:spPr/>
    </dgm:pt>
    <dgm:pt modelId="{9015859F-692A-42C7-8F3F-ACDEBEA8112B}" type="pres">
      <dgm:prSet presAssocID="{F98E4698-4C67-4C6F-858B-5AB5E6D9AF1F}" presName="rootComposite" presStyleCnt="0"/>
      <dgm:spPr/>
    </dgm:pt>
    <dgm:pt modelId="{3A05C017-6057-4219-8C2A-F4532D189276}" type="pres">
      <dgm:prSet presAssocID="{F98E4698-4C67-4C6F-858B-5AB5E6D9AF1F}" presName="rootText" presStyleLbl="node3" presStyleIdx="1" presStyleCnt="15">
        <dgm:presLayoutVars>
          <dgm:chPref val="3"/>
        </dgm:presLayoutVars>
      </dgm:prSet>
      <dgm:spPr/>
    </dgm:pt>
    <dgm:pt modelId="{569C3632-E753-440D-8326-002C785456ED}" type="pres">
      <dgm:prSet presAssocID="{F98E4698-4C67-4C6F-858B-5AB5E6D9AF1F}" presName="rootConnector" presStyleLbl="node3" presStyleIdx="1" presStyleCnt="15"/>
      <dgm:spPr/>
    </dgm:pt>
    <dgm:pt modelId="{9192F6D2-9310-41FE-B730-760400132854}" type="pres">
      <dgm:prSet presAssocID="{F98E4698-4C67-4C6F-858B-5AB5E6D9AF1F}" presName="hierChild4" presStyleCnt="0"/>
      <dgm:spPr/>
    </dgm:pt>
    <dgm:pt modelId="{D33FF324-6AE3-4E97-B61C-3C993CFEF0F8}" type="pres">
      <dgm:prSet presAssocID="{F98E4698-4C67-4C6F-858B-5AB5E6D9AF1F}" presName="hierChild5" presStyleCnt="0"/>
      <dgm:spPr/>
    </dgm:pt>
    <dgm:pt modelId="{297C1019-337C-490C-BE09-35D750D7B630}" type="pres">
      <dgm:prSet presAssocID="{34E1813E-7860-4328-86FB-F2281F226EC2}" presName="Name50" presStyleLbl="parChTrans1D3" presStyleIdx="2" presStyleCnt="15"/>
      <dgm:spPr/>
    </dgm:pt>
    <dgm:pt modelId="{83A3C47C-3FBD-40C2-A371-25500D1D0A99}" type="pres">
      <dgm:prSet presAssocID="{BA446149-CCC1-426A-BFD8-56BFB2891229}" presName="hierRoot2" presStyleCnt="0">
        <dgm:presLayoutVars>
          <dgm:hierBranch val="init"/>
        </dgm:presLayoutVars>
      </dgm:prSet>
      <dgm:spPr/>
    </dgm:pt>
    <dgm:pt modelId="{DA54D7A2-D8D3-4472-A34B-404CF247D03A}" type="pres">
      <dgm:prSet presAssocID="{BA446149-CCC1-426A-BFD8-56BFB2891229}" presName="rootComposite" presStyleCnt="0"/>
      <dgm:spPr/>
    </dgm:pt>
    <dgm:pt modelId="{2AA70957-B8BA-4010-BE58-7A1CD4A6C63C}" type="pres">
      <dgm:prSet presAssocID="{BA446149-CCC1-426A-BFD8-56BFB2891229}" presName="rootText" presStyleLbl="node3" presStyleIdx="2" presStyleCnt="15">
        <dgm:presLayoutVars>
          <dgm:chPref val="3"/>
        </dgm:presLayoutVars>
      </dgm:prSet>
      <dgm:spPr/>
    </dgm:pt>
    <dgm:pt modelId="{A7073E60-843B-439C-953F-35397059AC8E}" type="pres">
      <dgm:prSet presAssocID="{BA446149-CCC1-426A-BFD8-56BFB2891229}" presName="rootConnector" presStyleLbl="node3" presStyleIdx="2" presStyleCnt="15"/>
      <dgm:spPr/>
    </dgm:pt>
    <dgm:pt modelId="{13AD0224-8816-4A06-9C0D-CF9516AD0BBA}" type="pres">
      <dgm:prSet presAssocID="{BA446149-CCC1-426A-BFD8-56BFB2891229}" presName="hierChild4" presStyleCnt="0"/>
      <dgm:spPr/>
    </dgm:pt>
    <dgm:pt modelId="{A6748E95-DB9B-4D54-90AB-3103A7C5D7A9}" type="pres">
      <dgm:prSet presAssocID="{BA446149-CCC1-426A-BFD8-56BFB2891229}" presName="hierChild5" presStyleCnt="0"/>
      <dgm:spPr/>
    </dgm:pt>
    <dgm:pt modelId="{D52A0849-3D7C-43A8-8D77-7AF6FC1D7F2A}" type="pres">
      <dgm:prSet presAssocID="{50B8F6AA-64A1-446C-B29B-09EF76C202E9}" presName="hierChild5" presStyleCnt="0"/>
      <dgm:spPr/>
    </dgm:pt>
    <dgm:pt modelId="{29E7B240-E37B-4335-92CA-0F936A653E0C}" type="pres">
      <dgm:prSet presAssocID="{A0991C94-2A55-4406-99A4-DAAA26524DE1}" presName="Name35" presStyleLbl="parChTrans1D2" presStyleIdx="1" presStyleCnt="5"/>
      <dgm:spPr/>
    </dgm:pt>
    <dgm:pt modelId="{C4C528A8-776F-4948-B836-6BDB2FA35E43}" type="pres">
      <dgm:prSet presAssocID="{B150345C-D7DA-4D89-8005-503535DFF5B5}" presName="hierRoot2" presStyleCnt="0">
        <dgm:presLayoutVars>
          <dgm:hierBranch val="r"/>
        </dgm:presLayoutVars>
      </dgm:prSet>
      <dgm:spPr/>
    </dgm:pt>
    <dgm:pt modelId="{C2EB0A4A-C771-4D8B-8EE0-6F55FFC8F3B6}" type="pres">
      <dgm:prSet presAssocID="{B150345C-D7DA-4D89-8005-503535DFF5B5}" presName="rootComposite" presStyleCnt="0"/>
      <dgm:spPr/>
    </dgm:pt>
    <dgm:pt modelId="{30FC2233-294E-43C4-B572-802AE99C2D50}" type="pres">
      <dgm:prSet presAssocID="{B150345C-D7DA-4D89-8005-503535DFF5B5}" presName="rootText" presStyleLbl="node2" presStyleIdx="1" presStyleCnt="5">
        <dgm:presLayoutVars>
          <dgm:chPref val="3"/>
        </dgm:presLayoutVars>
      </dgm:prSet>
      <dgm:spPr/>
    </dgm:pt>
    <dgm:pt modelId="{630BF3E6-3C75-4CEC-83BB-41378E5C60D6}" type="pres">
      <dgm:prSet presAssocID="{B150345C-D7DA-4D89-8005-503535DFF5B5}" presName="rootConnector" presStyleLbl="node2" presStyleIdx="1" presStyleCnt="5"/>
      <dgm:spPr/>
    </dgm:pt>
    <dgm:pt modelId="{C0420091-D4FD-4978-B87E-FF59974BE32E}" type="pres">
      <dgm:prSet presAssocID="{B150345C-D7DA-4D89-8005-503535DFF5B5}" presName="hierChild4" presStyleCnt="0"/>
      <dgm:spPr/>
    </dgm:pt>
    <dgm:pt modelId="{27ADEEE5-7CEA-46AC-8813-689D3F3F110D}" type="pres">
      <dgm:prSet presAssocID="{423201DB-8B3D-4C53-88A6-F3A41C564B90}" presName="Name50" presStyleLbl="parChTrans1D3" presStyleIdx="3" presStyleCnt="15"/>
      <dgm:spPr/>
    </dgm:pt>
    <dgm:pt modelId="{D38AEB64-5C8B-47AA-839D-914FD6BEEA72}" type="pres">
      <dgm:prSet presAssocID="{346DE569-DA2A-41AA-BA8E-65A166F037DB}" presName="hierRoot2" presStyleCnt="0">
        <dgm:presLayoutVars>
          <dgm:hierBranch val="r"/>
        </dgm:presLayoutVars>
      </dgm:prSet>
      <dgm:spPr/>
    </dgm:pt>
    <dgm:pt modelId="{F32B484F-F207-46CB-8AB0-C7EDB6F64367}" type="pres">
      <dgm:prSet presAssocID="{346DE569-DA2A-41AA-BA8E-65A166F037DB}" presName="rootComposite" presStyleCnt="0"/>
      <dgm:spPr/>
    </dgm:pt>
    <dgm:pt modelId="{A094F1EE-BDEA-4E8B-B406-DD3E62A73BA8}" type="pres">
      <dgm:prSet presAssocID="{346DE569-DA2A-41AA-BA8E-65A166F037DB}" presName="rootText" presStyleLbl="node3" presStyleIdx="3" presStyleCnt="15">
        <dgm:presLayoutVars>
          <dgm:chPref val="3"/>
        </dgm:presLayoutVars>
      </dgm:prSet>
      <dgm:spPr/>
    </dgm:pt>
    <dgm:pt modelId="{75EABA7E-E3F2-4A15-B0F9-C86C4DC75C89}" type="pres">
      <dgm:prSet presAssocID="{346DE569-DA2A-41AA-BA8E-65A166F037DB}" presName="rootConnector" presStyleLbl="node3" presStyleIdx="3" presStyleCnt="15"/>
      <dgm:spPr/>
    </dgm:pt>
    <dgm:pt modelId="{A13CE458-3FB0-4D69-AD2E-F60F14A5BCA5}" type="pres">
      <dgm:prSet presAssocID="{346DE569-DA2A-41AA-BA8E-65A166F037DB}" presName="hierChild4" presStyleCnt="0"/>
      <dgm:spPr/>
    </dgm:pt>
    <dgm:pt modelId="{666428C1-DB4F-4792-BB17-316109FE0924}" type="pres">
      <dgm:prSet presAssocID="{346DE569-DA2A-41AA-BA8E-65A166F037DB}" presName="hierChild5" presStyleCnt="0"/>
      <dgm:spPr/>
    </dgm:pt>
    <dgm:pt modelId="{6EF32C8F-71B1-43EB-8DB9-4EE06E4C72D0}" type="pres">
      <dgm:prSet presAssocID="{AA29D73A-AD8D-449D-AB1A-2DB65DFC7844}" presName="Name50" presStyleLbl="parChTrans1D3" presStyleIdx="4" presStyleCnt="15"/>
      <dgm:spPr/>
    </dgm:pt>
    <dgm:pt modelId="{2298C3F1-B8C9-4D5E-911D-6F5E0BEFAB33}" type="pres">
      <dgm:prSet presAssocID="{B528445D-E1D6-476C-91E6-88513BBCC69E}" presName="hierRoot2" presStyleCnt="0">
        <dgm:presLayoutVars>
          <dgm:hierBranch val="r"/>
        </dgm:presLayoutVars>
      </dgm:prSet>
      <dgm:spPr/>
    </dgm:pt>
    <dgm:pt modelId="{352180C9-7C9D-4F66-B788-06D9C16D05B7}" type="pres">
      <dgm:prSet presAssocID="{B528445D-E1D6-476C-91E6-88513BBCC69E}" presName="rootComposite" presStyleCnt="0"/>
      <dgm:spPr/>
    </dgm:pt>
    <dgm:pt modelId="{C083B893-A1AF-4313-ABE9-323DDB1141EB}" type="pres">
      <dgm:prSet presAssocID="{B528445D-E1D6-476C-91E6-88513BBCC69E}" presName="rootText" presStyleLbl="node3" presStyleIdx="4" presStyleCnt="15">
        <dgm:presLayoutVars>
          <dgm:chPref val="3"/>
        </dgm:presLayoutVars>
      </dgm:prSet>
      <dgm:spPr/>
    </dgm:pt>
    <dgm:pt modelId="{EE47C030-AE32-4E15-94DE-6FD58E2B4C14}" type="pres">
      <dgm:prSet presAssocID="{B528445D-E1D6-476C-91E6-88513BBCC69E}" presName="rootConnector" presStyleLbl="node3" presStyleIdx="4" presStyleCnt="15"/>
      <dgm:spPr/>
    </dgm:pt>
    <dgm:pt modelId="{2A786327-8052-4EAE-BBEC-B1985B58266F}" type="pres">
      <dgm:prSet presAssocID="{B528445D-E1D6-476C-91E6-88513BBCC69E}" presName="hierChild4" presStyleCnt="0"/>
      <dgm:spPr/>
    </dgm:pt>
    <dgm:pt modelId="{2E32F0E7-CA06-4807-A9BC-F342DA117EF4}" type="pres">
      <dgm:prSet presAssocID="{B528445D-E1D6-476C-91E6-88513BBCC69E}" presName="hierChild5" presStyleCnt="0"/>
      <dgm:spPr/>
    </dgm:pt>
    <dgm:pt modelId="{0BA54C15-4C88-4A89-9EDA-C37CA9EADAD2}" type="pres">
      <dgm:prSet presAssocID="{33FC5924-8F70-4810-A95F-56F054ED385C}" presName="Name50" presStyleLbl="parChTrans1D3" presStyleIdx="5" presStyleCnt="15"/>
      <dgm:spPr/>
    </dgm:pt>
    <dgm:pt modelId="{35CEB2E7-4667-4982-A80E-83839495FEA5}" type="pres">
      <dgm:prSet presAssocID="{25D3AFC6-1E1B-4176-8D1F-6B400EB08168}" presName="hierRoot2" presStyleCnt="0">
        <dgm:presLayoutVars>
          <dgm:hierBranch val="r"/>
        </dgm:presLayoutVars>
      </dgm:prSet>
      <dgm:spPr/>
    </dgm:pt>
    <dgm:pt modelId="{17B6DC80-C1D9-480C-9D34-CAF0121709BE}" type="pres">
      <dgm:prSet presAssocID="{25D3AFC6-1E1B-4176-8D1F-6B400EB08168}" presName="rootComposite" presStyleCnt="0"/>
      <dgm:spPr/>
    </dgm:pt>
    <dgm:pt modelId="{842AD154-0595-4477-A189-7DF2360B4098}" type="pres">
      <dgm:prSet presAssocID="{25D3AFC6-1E1B-4176-8D1F-6B400EB08168}" presName="rootText" presStyleLbl="node3" presStyleIdx="5" presStyleCnt="15">
        <dgm:presLayoutVars>
          <dgm:chPref val="3"/>
        </dgm:presLayoutVars>
      </dgm:prSet>
      <dgm:spPr/>
    </dgm:pt>
    <dgm:pt modelId="{09936387-8D6A-4E70-B088-AAE81084DAF3}" type="pres">
      <dgm:prSet presAssocID="{25D3AFC6-1E1B-4176-8D1F-6B400EB08168}" presName="rootConnector" presStyleLbl="node3" presStyleIdx="5" presStyleCnt="15"/>
      <dgm:spPr/>
    </dgm:pt>
    <dgm:pt modelId="{74E5DCDB-9A60-4159-AE61-1CF6E1D23229}" type="pres">
      <dgm:prSet presAssocID="{25D3AFC6-1E1B-4176-8D1F-6B400EB08168}" presName="hierChild4" presStyleCnt="0"/>
      <dgm:spPr/>
    </dgm:pt>
    <dgm:pt modelId="{CDF5F5D6-4FC6-4B65-A3B8-A478EF02F733}" type="pres">
      <dgm:prSet presAssocID="{25D3AFC6-1E1B-4176-8D1F-6B400EB08168}" presName="hierChild5" presStyleCnt="0"/>
      <dgm:spPr/>
    </dgm:pt>
    <dgm:pt modelId="{58D9AD61-1094-41B0-A7DC-D59AF3D115B9}" type="pres">
      <dgm:prSet presAssocID="{B150345C-D7DA-4D89-8005-503535DFF5B5}" presName="hierChild5" presStyleCnt="0"/>
      <dgm:spPr/>
    </dgm:pt>
    <dgm:pt modelId="{EE40C5FC-FAB1-4126-9E14-46215D3D88FA}" type="pres">
      <dgm:prSet presAssocID="{7388B660-7514-4F66-B9A1-C66C8997E76B}" presName="Name35" presStyleLbl="parChTrans1D2" presStyleIdx="2" presStyleCnt="5"/>
      <dgm:spPr/>
    </dgm:pt>
    <dgm:pt modelId="{8D4B3516-BFDF-46E6-BF4C-EF957685BEEC}" type="pres">
      <dgm:prSet presAssocID="{9DDA79F5-00AE-4A12-B2D8-9C105166FDB5}" presName="hierRoot2" presStyleCnt="0">
        <dgm:presLayoutVars>
          <dgm:hierBranch val="r"/>
        </dgm:presLayoutVars>
      </dgm:prSet>
      <dgm:spPr/>
    </dgm:pt>
    <dgm:pt modelId="{AC0AF3D9-31C6-495E-863D-BDBD911814D8}" type="pres">
      <dgm:prSet presAssocID="{9DDA79F5-00AE-4A12-B2D8-9C105166FDB5}" presName="rootComposite" presStyleCnt="0"/>
      <dgm:spPr/>
    </dgm:pt>
    <dgm:pt modelId="{6480CF38-4D0D-4A73-9B1B-294DA3D0EF74}" type="pres">
      <dgm:prSet presAssocID="{9DDA79F5-00AE-4A12-B2D8-9C105166FDB5}" presName="rootText" presStyleLbl="node2" presStyleIdx="2" presStyleCnt="5">
        <dgm:presLayoutVars>
          <dgm:chPref val="3"/>
        </dgm:presLayoutVars>
      </dgm:prSet>
      <dgm:spPr/>
    </dgm:pt>
    <dgm:pt modelId="{8405D182-7512-491B-A7A1-1CC6C594D03F}" type="pres">
      <dgm:prSet presAssocID="{9DDA79F5-00AE-4A12-B2D8-9C105166FDB5}" presName="rootConnector" presStyleLbl="node2" presStyleIdx="2" presStyleCnt="5"/>
      <dgm:spPr/>
    </dgm:pt>
    <dgm:pt modelId="{149D6612-50AF-4050-9508-1C2BC94918F7}" type="pres">
      <dgm:prSet presAssocID="{9DDA79F5-00AE-4A12-B2D8-9C105166FDB5}" presName="hierChild4" presStyleCnt="0"/>
      <dgm:spPr/>
    </dgm:pt>
    <dgm:pt modelId="{0678D1BB-BDF6-4553-A538-409D2A921944}" type="pres">
      <dgm:prSet presAssocID="{721ED341-524D-403F-811B-F0700D55CE0B}" presName="Name50" presStyleLbl="parChTrans1D3" presStyleIdx="6" presStyleCnt="15"/>
      <dgm:spPr/>
    </dgm:pt>
    <dgm:pt modelId="{96AC0439-14A0-49E4-8CF1-6D9A4C0E101F}" type="pres">
      <dgm:prSet presAssocID="{7754EE91-DBF7-47FF-B2E4-0A7971B1499E}" presName="hierRoot2" presStyleCnt="0">
        <dgm:presLayoutVars>
          <dgm:hierBranch val="r"/>
        </dgm:presLayoutVars>
      </dgm:prSet>
      <dgm:spPr/>
    </dgm:pt>
    <dgm:pt modelId="{6C01CD47-AB90-496C-A2CA-0946492446F6}" type="pres">
      <dgm:prSet presAssocID="{7754EE91-DBF7-47FF-B2E4-0A7971B1499E}" presName="rootComposite" presStyleCnt="0"/>
      <dgm:spPr/>
    </dgm:pt>
    <dgm:pt modelId="{870F6688-452A-48F0-BBF6-33D59199218C}" type="pres">
      <dgm:prSet presAssocID="{7754EE91-DBF7-47FF-B2E4-0A7971B1499E}" presName="rootText" presStyleLbl="node3" presStyleIdx="6" presStyleCnt="15">
        <dgm:presLayoutVars>
          <dgm:chPref val="3"/>
        </dgm:presLayoutVars>
      </dgm:prSet>
      <dgm:spPr/>
    </dgm:pt>
    <dgm:pt modelId="{6DC821D1-08B8-4FCB-A687-04EF81ED1795}" type="pres">
      <dgm:prSet presAssocID="{7754EE91-DBF7-47FF-B2E4-0A7971B1499E}" presName="rootConnector" presStyleLbl="node3" presStyleIdx="6" presStyleCnt="15"/>
      <dgm:spPr/>
    </dgm:pt>
    <dgm:pt modelId="{1039A0CB-E52F-43BC-BB7E-8228F409E821}" type="pres">
      <dgm:prSet presAssocID="{7754EE91-DBF7-47FF-B2E4-0A7971B1499E}" presName="hierChild4" presStyleCnt="0"/>
      <dgm:spPr/>
    </dgm:pt>
    <dgm:pt modelId="{9E507B0F-25B0-41A4-9884-8CF5698F5AE7}" type="pres">
      <dgm:prSet presAssocID="{7754EE91-DBF7-47FF-B2E4-0A7971B1499E}" presName="hierChild5" presStyleCnt="0"/>
      <dgm:spPr/>
    </dgm:pt>
    <dgm:pt modelId="{17FD0D74-7F48-48E2-B6A1-AA370077C689}" type="pres">
      <dgm:prSet presAssocID="{E83D8C4F-8F21-4071-80A5-F036BE806E2B}" presName="Name50" presStyleLbl="parChTrans1D3" presStyleIdx="7" presStyleCnt="15"/>
      <dgm:spPr/>
    </dgm:pt>
    <dgm:pt modelId="{03ED4018-08E9-46E1-A89B-E2F9BCBD1F70}" type="pres">
      <dgm:prSet presAssocID="{334EFD10-4007-4BDF-B039-556D00F145A9}" presName="hierRoot2" presStyleCnt="0">
        <dgm:presLayoutVars>
          <dgm:hierBranch val="r"/>
        </dgm:presLayoutVars>
      </dgm:prSet>
      <dgm:spPr/>
    </dgm:pt>
    <dgm:pt modelId="{25741AD1-4D61-4123-A309-2F3107FB0EAC}" type="pres">
      <dgm:prSet presAssocID="{334EFD10-4007-4BDF-B039-556D00F145A9}" presName="rootComposite" presStyleCnt="0"/>
      <dgm:spPr/>
    </dgm:pt>
    <dgm:pt modelId="{E052E369-796F-4AB8-8CBC-9969A05AF195}" type="pres">
      <dgm:prSet presAssocID="{334EFD10-4007-4BDF-B039-556D00F145A9}" presName="rootText" presStyleLbl="node3" presStyleIdx="7" presStyleCnt="15">
        <dgm:presLayoutVars>
          <dgm:chPref val="3"/>
        </dgm:presLayoutVars>
      </dgm:prSet>
      <dgm:spPr/>
    </dgm:pt>
    <dgm:pt modelId="{F979112F-DC3D-44F9-A142-D49E054D50C0}" type="pres">
      <dgm:prSet presAssocID="{334EFD10-4007-4BDF-B039-556D00F145A9}" presName="rootConnector" presStyleLbl="node3" presStyleIdx="7" presStyleCnt="15"/>
      <dgm:spPr/>
    </dgm:pt>
    <dgm:pt modelId="{A9E24341-7C45-4E3F-9FBB-1C0A17424EF4}" type="pres">
      <dgm:prSet presAssocID="{334EFD10-4007-4BDF-B039-556D00F145A9}" presName="hierChild4" presStyleCnt="0"/>
      <dgm:spPr/>
    </dgm:pt>
    <dgm:pt modelId="{8140BB0F-567B-4CBB-BFFF-21D901923C59}" type="pres">
      <dgm:prSet presAssocID="{334EFD10-4007-4BDF-B039-556D00F145A9}" presName="hierChild5" presStyleCnt="0"/>
      <dgm:spPr/>
    </dgm:pt>
    <dgm:pt modelId="{2AAA7B25-7649-43A9-A9F9-3B61B0B94EB4}" type="pres">
      <dgm:prSet presAssocID="{B7784DB1-2A22-4252-927A-8334B602DFAF}" presName="Name50" presStyleLbl="parChTrans1D3" presStyleIdx="8" presStyleCnt="15"/>
      <dgm:spPr/>
    </dgm:pt>
    <dgm:pt modelId="{29DA368E-2066-49E7-B0F4-D2205495DF18}" type="pres">
      <dgm:prSet presAssocID="{A8F9C7CE-5E17-472B-80EE-38574B9F9FFA}" presName="hierRoot2" presStyleCnt="0">
        <dgm:presLayoutVars>
          <dgm:hierBranch val="r"/>
        </dgm:presLayoutVars>
      </dgm:prSet>
      <dgm:spPr/>
    </dgm:pt>
    <dgm:pt modelId="{A0CAFE2A-42FE-4807-8F47-BF89C3ECBB66}" type="pres">
      <dgm:prSet presAssocID="{A8F9C7CE-5E17-472B-80EE-38574B9F9FFA}" presName="rootComposite" presStyleCnt="0"/>
      <dgm:spPr/>
    </dgm:pt>
    <dgm:pt modelId="{646B4282-D6FA-4EAB-A2A1-3B248F88C6A8}" type="pres">
      <dgm:prSet presAssocID="{A8F9C7CE-5E17-472B-80EE-38574B9F9FFA}" presName="rootText" presStyleLbl="node3" presStyleIdx="8" presStyleCnt="15">
        <dgm:presLayoutVars>
          <dgm:chPref val="3"/>
        </dgm:presLayoutVars>
      </dgm:prSet>
      <dgm:spPr/>
    </dgm:pt>
    <dgm:pt modelId="{1DAFDC93-E289-4A27-BEED-4D9049CBAD7A}" type="pres">
      <dgm:prSet presAssocID="{A8F9C7CE-5E17-472B-80EE-38574B9F9FFA}" presName="rootConnector" presStyleLbl="node3" presStyleIdx="8" presStyleCnt="15"/>
      <dgm:spPr/>
    </dgm:pt>
    <dgm:pt modelId="{CD412F09-9E62-494A-BB33-F193B2DB9999}" type="pres">
      <dgm:prSet presAssocID="{A8F9C7CE-5E17-472B-80EE-38574B9F9FFA}" presName="hierChild4" presStyleCnt="0"/>
      <dgm:spPr/>
    </dgm:pt>
    <dgm:pt modelId="{4877EEC4-EE3F-4FD4-8BE0-5767787AB825}" type="pres">
      <dgm:prSet presAssocID="{A8F9C7CE-5E17-472B-80EE-38574B9F9FFA}" presName="hierChild5" presStyleCnt="0"/>
      <dgm:spPr/>
    </dgm:pt>
    <dgm:pt modelId="{F881BD2C-765D-449A-A626-7935E4D2331B}" type="pres">
      <dgm:prSet presAssocID="{9DDA79F5-00AE-4A12-B2D8-9C105166FDB5}" presName="hierChild5" presStyleCnt="0"/>
      <dgm:spPr/>
    </dgm:pt>
    <dgm:pt modelId="{AB8F4761-5DDA-4ABA-8CBF-D9067A42CB05}" type="pres">
      <dgm:prSet presAssocID="{8E171C98-5DA0-400B-93B6-9C1ED870F3E9}" presName="Name35" presStyleLbl="parChTrans1D2" presStyleIdx="3" presStyleCnt="5"/>
      <dgm:spPr/>
    </dgm:pt>
    <dgm:pt modelId="{66F97508-354E-480C-84DC-838790B5B15F}" type="pres">
      <dgm:prSet presAssocID="{2304A44F-21AD-46F2-916E-D0A087233EB1}" presName="hierRoot2" presStyleCnt="0">
        <dgm:presLayoutVars>
          <dgm:hierBranch val="r"/>
        </dgm:presLayoutVars>
      </dgm:prSet>
      <dgm:spPr/>
    </dgm:pt>
    <dgm:pt modelId="{2C6E8F73-E1FC-4803-89FC-468B3C120573}" type="pres">
      <dgm:prSet presAssocID="{2304A44F-21AD-46F2-916E-D0A087233EB1}" presName="rootComposite" presStyleCnt="0"/>
      <dgm:spPr/>
    </dgm:pt>
    <dgm:pt modelId="{BD2E93F9-0199-4632-B729-2C0647879813}" type="pres">
      <dgm:prSet presAssocID="{2304A44F-21AD-46F2-916E-D0A087233EB1}" presName="rootText" presStyleLbl="node2" presStyleIdx="3" presStyleCnt="5">
        <dgm:presLayoutVars>
          <dgm:chPref val="3"/>
        </dgm:presLayoutVars>
      </dgm:prSet>
      <dgm:spPr/>
    </dgm:pt>
    <dgm:pt modelId="{8C366BA4-DA8D-441F-871C-1DCBDBA68765}" type="pres">
      <dgm:prSet presAssocID="{2304A44F-21AD-46F2-916E-D0A087233EB1}" presName="rootConnector" presStyleLbl="node2" presStyleIdx="3" presStyleCnt="5"/>
      <dgm:spPr/>
    </dgm:pt>
    <dgm:pt modelId="{D5F58972-410D-4F37-AC3E-DF67CDB01F5F}" type="pres">
      <dgm:prSet presAssocID="{2304A44F-21AD-46F2-916E-D0A087233EB1}" presName="hierChild4" presStyleCnt="0"/>
      <dgm:spPr/>
    </dgm:pt>
    <dgm:pt modelId="{995AC55E-CFE8-4A1D-84FD-8DAC60A7C8D2}" type="pres">
      <dgm:prSet presAssocID="{703D686C-0E0C-44C7-B4EB-8B3545FF2C7B}" presName="Name50" presStyleLbl="parChTrans1D3" presStyleIdx="9" presStyleCnt="15"/>
      <dgm:spPr/>
    </dgm:pt>
    <dgm:pt modelId="{C5B0F932-8B94-4214-A0D5-AEA14425DD47}" type="pres">
      <dgm:prSet presAssocID="{B9C855F8-15D4-40E0-A12A-33004E733B06}" presName="hierRoot2" presStyleCnt="0">
        <dgm:presLayoutVars>
          <dgm:hierBranch val="r"/>
        </dgm:presLayoutVars>
      </dgm:prSet>
      <dgm:spPr/>
    </dgm:pt>
    <dgm:pt modelId="{E6B4A2A0-D480-4A26-A60D-69953E6B1070}" type="pres">
      <dgm:prSet presAssocID="{B9C855F8-15D4-40E0-A12A-33004E733B06}" presName="rootComposite" presStyleCnt="0"/>
      <dgm:spPr/>
    </dgm:pt>
    <dgm:pt modelId="{68F093D2-B2B3-4F26-8D84-C823D9FD9412}" type="pres">
      <dgm:prSet presAssocID="{B9C855F8-15D4-40E0-A12A-33004E733B06}" presName="rootText" presStyleLbl="node3" presStyleIdx="9" presStyleCnt="15">
        <dgm:presLayoutVars>
          <dgm:chPref val="3"/>
        </dgm:presLayoutVars>
      </dgm:prSet>
      <dgm:spPr/>
    </dgm:pt>
    <dgm:pt modelId="{2FFBD944-8D25-4F55-AF86-400083453357}" type="pres">
      <dgm:prSet presAssocID="{B9C855F8-15D4-40E0-A12A-33004E733B06}" presName="rootConnector" presStyleLbl="node3" presStyleIdx="9" presStyleCnt="15"/>
      <dgm:spPr/>
    </dgm:pt>
    <dgm:pt modelId="{421D2E4D-104B-47D1-BDF4-18D3C9852F1B}" type="pres">
      <dgm:prSet presAssocID="{B9C855F8-15D4-40E0-A12A-33004E733B06}" presName="hierChild4" presStyleCnt="0"/>
      <dgm:spPr/>
    </dgm:pt>
    <dgm:pt modelId="{F576AF58-CFBB-4616-A8EA-16B94E4B6ACE}" type="pres">
      <dgm:prSet presAssocID="{B9C855F8-15D4-40E0-A12A-33004E733B06}" presName="hierChild5" presStyleCnt="0"/>
      <dgm:spPr/>
    </dgm:pt>
    <dgm:pt modelId="{5E19BB0C-B176-4FCD-B6CA-E3DB37E2EE6B}" type="pres">
      <dgm:prSet presAssocID="{0C86F176-6AAA-4F5B-938E-C953C6AAA7F3}" presName="Name50" presStyleLbl="parChTrans1D3" presStyleIdx="10" presStyleCnt="15"/>
      <dgm:spPr/>
    </dgm:pt>
    <dgm:pt modelId="{A589A2F4-C4EF-4AF5-BE1D-4909F9B43C34}" type="pres">
      <dgm:prSet presAssocID="{70CA353A-0E95-4331-AC4B-FFC00FA09426}" presName="hierRoot2" presStyleCnt="0">
        <dgm:presLayoutVars>
          <dgm:hierBranch val="r"/>
        </dgm:presLayoutVars>
      </dgm:prSet>
      <dgm:spPr/>
    </dgm:pt>
    <dgm:pt modelId="{85345F7A-8FFE-4477-B517-DB02E8BDA53E}" type="pres">
      <dgm:prSet presAssocID="{70CA353A-0E95-4331-AC4B-FFC00FA09426}" presName="rootComposite" presStyleCnt="0"/>
      <dgm:spPr/>
    </dgm:pt>
    <dgm:pt modelId="{A3500FD9-5435-4CA1-BDED-AD73B32FECB1}" type="pres">
      <dgm:prSet presAssocID="{70CA353A-0E95-4331-AC4B-FFC00FA09426}" presName="rootText" presStyleLbl="node3" presStyleIdx="10" presStyleCnt="15">
        <dgm:presLayoutVars>
          <dgm:chPref val="3"/>
        </dgm:presLayoutVars>
      </dgm:prSet>
      <dgm:spPr/>
    </dgm:pt>
    <dgm:pt modelId="{9B14C322-878D-4411-B512-87BD184CE857}" type="pres">
      <dgm:prSet presAssocID="{70CA353A-0E95-4331-AC4B-FFC00FA09426}" presName="rootConnector" presStyleLbl="node3" presStyleIdx="10" presStyleCnt="15"/>
      <dgm:spPr/>
    </dgm:pt>
    <dgm:pt modelId="{FF39151B-A2B1-4DBA-97E6-9BD05B6A54ED}" type="pres">
      <dgm:prSet presAssocID="{70CA353A-0E95-4331-AC4B-FFC00FA09426}" presName="hierChild4" presStyleCnt="0"/>
      <dgm:spPr/>
    </dgm:pt>
    <dgm:pt modelId="{ED2C2B21-1118-4F92-B593-FBBF0F71D0CD}" type="pres">
      <dgm:prSet presAssocID="{70CA353A-0E95-4331-AC4B-FFC00FA09426}" presName="hierChild5" presStyleCnt="0"/>
      <dgm:spPr/>
    </dgm:pt>
    <dgm:pt modelId="{CDFEB51D-2DF6-4973-9DFB-90F1DC81DB7D}" type="pres">
      <dgm:prSet presAssocID="{517BA1F1-99BB-4249-949B-1C23B1658084}" presName="Name50" presStyleLbl="parChTrans1D3" presStyleIdx="11" presStyleCnt="15"/>
      <dgm:spPr/>
    </dgm:pt>
    <dgm:pt modelId="{D022095E-1771-4D03-8002-604DAA4840ED}" type="pres">
      <dgm:prSet presAssocID="{B851C933-6F3A-414B-A369-14C5E711F0DB}" presName="hierRoot2" presStyleCnt="0">
        <dgm:presLayoutVars>
          <dgm:hierBranch val="r"/>
        </dgm:presLayoutVars>
      </dgm:prSet>
      <dgm:spPr/>
    </dgm:pt>
    <dgm:pt modelId="{B0B58458-D8FC-4106-8639-99E505FB5D8C}" type="pres">
      <dgm:prSet presAssocID="{B851C933-6F3A-414B-A369-14C5E711F0DB}" presName="rootComposite" presStyleCnt="0"/>
      <dgm:spPr/>
    </dgm:pt>
    <dgm:pt modelId="{0D8E53C0-5E5B-493D-85FE-A70653AA0455}" type="pres">
      <dgm:prSet presAssocID="{B851C933-6F3A-414B-A369-14C5E711F0DB}" presName="rootText" presStyleLbl="node3" presStyleIdx="11" presStyleCnt="15">
        <dgm:presLayoutVars>
          <dgm:chPref val="3"/>
        </dgm:presLayoutVars>
      </dgm:prSet>
      <dgm:spPr/>
    </dgm:pt>
    <dgm:pt modelId="{B1BA63A0-CF38-4B80-A4D9-1B025ACADBE5}" type="pres">
      <dgm:prSet presAssocID="{B851C933-6F3A-414B-A369-14C5E711F0DB}" presName="rootConnector" presStyleLbl="node3" presStyleIdx="11" presStyleCnt="15"/>
      <dgm:spPr/>
    </dgm:pt>
    <dgm:pt modelId="{138301CD-21CF-4027-A331-0D9788CBFCCE}" type="pres">
      <dgm:prSet presAssocID="{B851C933-6F3A-414B-A369-14C5E711F0DB}" presName="hierChild4" presStyleCnt="0"/>
      <dgm:spPr/>
    </dgm:pt>
    <dgm:pt modelId="{1281CE8C-0227-4919-9F6E-45E99A96ACFF}" type="pres">
      <dgm:prSet presAssocID="{B851C933-6F3A-414B-A369-14C5E711F0DB}" presName="hierChild5" presStyleCnt="0"/>
      <dgm:spPr/>
    </dgm:pt>
    <dgm:pt modelId="{EB32EBFB-87A2-4FA5-B58F-91EAEAE2839C}" type="pres">
      <dgm:prSet presAssocID="{2304A44F-21AD-46F2-916E-D0A087233EB1}" presName="hierChild5" presStyleCnt="0"/>
      <dgm:spPr/>
    </dgm:pt>
    <dgm:pt modelId="{C8362D45-47B7-46E4-A2AA-B911C191D50B}" type="pres">
      <dgm:prSet presAssocID="{02C06CAD-2D1E-42CB-9BA0-1440C60680CB}" presName="Name35" presStyleLbl="parChTrans1D2" presStyleIdx="4" presStyleCnt="5"/>
      <dgm:spPr/>
    </dgm:pt>
    <dgm:pt modelId="{3309F682-39FA-44C9-8D2F-766885987696}" type="pres">
      <dgm:prSet presAssocID="{98F4441F-BE8A-4B21-9C70-C23C5FE6F4DB}" presName="hierRoot2" presStyleCnt="0">
        <dgm:presLayoutVars>
          <dgm:hierBranch val="r"/>
        </dgm:presLayoutVars>
      </dgm:prSet>
      <dgm:spPr/>
    </dgm:pt>
    <dgm:pt modelId="{D83DA9BD-4BB9-4E1E-86D9-BF215FEE81E5}" type="pres">
      <dgm:prSet presAssocID="{98F4441F-BE8A-4B21-9C70-C23C5FE6F4DB}" presName="rootComposite" presStyleCnt="0"/>
      <dgm:spPr/>
    </dgm:pt>
    <dgm:pt modelId="{DE389FC6-1FE8-4273-880E-69B6221D8D07}" type="pres">
      <dgm:prSet presAssocID="{98F4441F-BE8A-4B21-9C70-C23C5FE6F4DB}" presName="rootText" presStyleLbl="node2" presStyleIdx="4" presStyleCnt="5">
        <dgm:presLayoutVars>
          <dgm:chPref val="3"/>
        </dgm:presLayoutVars>
      </dgm:prSet>
      <dgm:spPr/>
    </dgm:pt>
    <dgm:pt modelId="{36B1C8A1-9F0F-4AE5-BFE9-67640DEB488A}" type="pres">
      <dgm:prSet presAssocID="{98F4441F-BE8A-4B21-9C70-C23C5FE6F4DB}" presName="rootConnector" presStyleLbl="node2" presStyleIdx="4" presStyleCnt="5"/>
      <dgm:spPr/>
    </dgm:pt>
    <dgm:pt modelId="{6CE834C3-3E39-4858-B378-2AE1172A3F07}" type="pres">
      <dgm:prSet presAssocID="{98F4441F-BE8A-4B21-9C70-C23C5FE6F4DB}" presName="hierChild4" presStyleCnt="0"/>
      <dgm:spPr/>
    </dgm:pt>
    <dgm:pt modelId="{DAD28D55-2415-409F-B948-81C2ABBE278E}" type="pres">
      <dgm:prSet presAssocID="{6D31229E-9A45-41A6-AB65-A09003F90724}" presName="Name50" presStyleLbl="parChTrans1D3" presStyleIdx="12" presStyleCnt="15"/>
      <dgm:spPr/>
    </dgm:pt>
    <dgm:pt modelId="{FF60E5FB-54DD-4836-9ECC-8846424792AC}" type="pres">
      <dgm:prSet presAssocID="{AFAAB15B-32CD-42A1-AE64-713769C26A7B}" presName="hierRoot2" presStyleCnt="0">
        <dgm:presLayoutVars>
          <dgm:hierBranch val="r"/>
        </dgm:presLayoutVars>
      </dgm:prSet>
      <dgm:spPr/>
    </dgm:pt>
    <dgm:pt modelId="{E5B0EE9D-4DE1-4CE4-BCE9-39A385CF24A3}" type="pres">
      <dgm:prSet presAssocID="{AFAAB15B-32CD-42A1-AE64-713769C26A7B}" presName="rootComposite" presStyleCnt="0"/>
      <dgm:spPr/>
    </dgm:pt>
    <dgm:pt modelId="{B4CE101A-549F-4734-A793-24A7A7273758}" type="pres">
      <dgm:prSet presAssocID="{AFAAB15B-32CD-42A1-AE64-713769C26A7B}" presName="rootText" presStyleLbl="node3" presStyleIdx="12" presStyleCnt="15">
        <dgm:presLayoutVars>
          <dgm:chPref val="3"/>
        </dgm:presLayoutVars>
      </dgm:prSet>
      <dgm:spPr/>
    </dgm:pt>
    <dgm:pt modelId="{CBE703A7-79A7-451A-8E10-AEE6219A3203}" type="pres">
      <dgm:prSet presAssocID="{AFAAB15B-32CD-42A1-AE64-713769C26A7B}" presName="rootConnector" presStyleLbl="node3" presStyleIdx="12" presStyleCnt="15"/>
      <dgm:spPr/>
    </dgm:pt>
    <dgm:pt modelId="{A4FB6E59-82D2-46E3-BCD9-BBD089C6D1FA}" type="pres">
      <dgm:prSet presAssocID="{AFAAB15B-32CD-42A1-AE64-713769C26A7B}" presName="hierChild4" presStyleCnt="0"/>
      <dgm:spPr/>
    </dgm:pt>
    <dgm:pt modelId="{7C9FBBC5-27C9-4269-A54F-CE3FC5D1974A}" type="pres">
      <dgm:prSet presAssocID="{AFAAB15B-32CD-42A1-AE64-713769C26A7B}" presName="hierChild5" presStyleCnt="0"/>
      <dgm:spPr/>
    </dgm:pt>
    <dgm:pt modelId="{5F7E6EBC-C912-402C-9246-C92E4E07AAA2}" type="pres">
      <dgm:prSet presAssocID="{482A71AC-CE7A-404F-830B-37CD809DD971}" presName="Name50" presStyleLbl="parChTrans1D3" presStyleIdx="13" presStyleCnt="15"/>
      <dgm:spPr/>
    </dgm:pt>
    <dgm:pt modelId="{C4BA3208-7406-4E7B-8D50-63F8C61438F8}" type="pres">
      <dgm:prSet presAssocID="{76B2060B-3E15-492D-B15A-FBB228C06243}" presName="hierRoot2" presStyleCnt="0">
        <dgm:presLayoutVars>
          <dgm:hierBranch val="r"/>
        </dgm:presLayoutVars>
      </dgm:prSet>
      <dgm:spPr/>
    </dgm:pt>
    <dgm:pt modelId="{63F16609-FCDB-4188-8862-A64F426D67D9}" type="pres">
      <dgm:prSet presAssocID="{76B2060B-3E15-492D-B15A-FBB228C06243}" presName="rootComposite" presStyleCnt="0"/>
      <dgm:spPr/>
    </dgm:pt>
    <dgm:pt modelId="{E910A0E0-366D-4EDC-A92A-B140A07E95B3}" type="pres">
      <dgm:prSet presAssocID="{76B2060B-3E15-492D-B15A-FBB228C06243}" presName="rootText" presStyleLbl="node3" presStyleIdx="13" presStyleCnt="15">
        <dgm:presLayoutVars>
          <dgm:chPref val="3"/>
        </dgm:presLayoutVars>
      </dgm:prSet>
      <dgm:spPr/>
    </dgm:pt>
    <dgm:pt modelId="{46CE7541-DDBE-4851-B263-AC9B06ECD725}" type="pres">
      <dgm:prSet presAssocID="{76B2060B-3E15-492D-B15A-FBB228C06243}" presName="rootConnector" presStyleLbl="node3" presStyleIdx="13" presStyleCnt="15"/>
      <dgm:spPr/>
    </dgm:pt>
    <dgm:pt modelId="{EF74E88B-3357-4752-BEF9-76D0BC29B952}" type="pres">
      <dgm:prSet presAssocID="{76B2060B-3E15-492D-B15A-FBB228C06243}" presName="hierChild4" presStyleCnt="0"/>
      <dgm:spPr/>
    </dgm:pt>
    <dgm:pt modelId="{F188AB2E-3C92-4A3C-8CD5-64CB8505991E}" type="pres">
      <dgm:prSet presAssocID="{76B2060B-3E15-492D-B15A-FBB228C06243}" presName="hierChild5" presStyleCnt="0"/>
      <dgm:spPr/>
    </dgm:pt>
    <dgm:pt modelId="{4A2DF5D6-339A-4AC4-91D1-7902CA38D585}" type="pres">
      <dgm:prSet presAssocID="{157082CD-7EF6-45F8-A7D5-DDF012AF3E01}" presName="Name50" presStyleLbl="parChTrans1D3" presStyleIdx="14" presStyleCnt="15"/>
      <dgm:spPr/>
    </dgm:pt>
    <dgm:pt modelId="{706DB2A6-148D-4F63-81A8-4AAEC3EAD56F}" type="pres">
      <dgm:prSet presAssocID="{73B2B936-6345-40EE-8354-BD52AAAA5D10}" presName="hierRoot2" presStyleCnt="0">
        <dgm:presLayoutVars>
          <dgm:hierBranch val="r"/>
        </dgm:presLayoutVars>
      </dgm:prSet>
      <dgm:spPr/>
    </dgm:pt>
    <dgm:pt modelId="{36825732-F6EF-411B-A417-388DD47DF31E}" type="pres">
      <dgm:prSet presAssocID="{73B2B936-6345-40EE-8354-BD52AAAA5D10}" presName="rootComposite" presStyleCnt="0"/>
      <dgm:spPr/>
    </dgm:pt>
    <dgm:pt modelId="{1E294B34-D5E4-4809-A491-5F1160BB73F1}" type="pres">
      <dgm:prSet presAssocID="{73B2B936-6345-40EE-8354-BD52AAAA5D10}" presName="rootText" presStyleLbl="node3" presStyleIdx="14" presStyleCnt="15">
        <dgm:presLayoutVars>
          <dgm:chPref val="3"/>
        </dgm:presLayoutVars>
      </dgm:prSet>
      <dgm:spPr/>
    </dgm:pt>
    <dgm:pt modelId="{5F2E847A-4431-41DA-B548-77F7BEDF8F34}" type="pres">
      <dgm:prSet presAssocID="{73B2B936-6345-40EE-8354-BD52AAAA5D10}" presName="rootConnector" presStyleLbl="node3" presStyleIdx="14" presStyleCnt="15"/>
      <dgm:spPr/>
    </dgm:pt>
    <dgm:pt modelId="{62F819F9-B4E1-458C-8414-BC00DD2BECCA}" type="pres">
      <dgm:prSet presAssocID="{73B2B936-6345-40EE-8354-BD52AAAA5D10}" presName="hierChild4" presStyleCnt="0"/>
      <dgm:spPr/>
    </dgm:pt>
    <dgm:pt modelId="{5B8C36AD-A597-4031-933E-A7E1BA41CD3A}" type="pres">
      <dgm:prSet presAssocID="{73B2B936-6345-40EE-8354-BD52AAAA5D10}" presName="hierChild5" presStyleCnt="0"/>
      <dgm:spPr/>
    </dgm:pt>
    <dgm:pt modelId="{359B209B-33E2-4D49-B0CA-35FDDE063389}" type="pres">
      <dgm:prSet presAssocID="{98F4441F-BE8A-4B21-9C70-C23C5FE6F4DB}" presName="hierChild5" presStyleCnt="0"/>
      <dgm:spPr/>
    </dgm:pt>
    <dgm:pt modelId="{E4AD2D37-3D13-482B-B014-19AC201BF41C}" type="pres">
      <dgm:prSet presAssocID="{C6384A0F-2D78-4838-A8C9-A846D4246A96}" presName="hierChild3" presStyleCnt="0"/>
      <dgm:spPr/>
    </dgm:pt>
  </dgm:ptLst>
  <dgm:cxnLst>
    <dgm:cxn modelId="{D7433205-2099-491B-9DE2-B8EF37FDA02E}" type="presOf" srcId="{B851C933-6F3A-414B-A369-14C5E711F0DB}" destId="{0D8E53C0-5E5B-493D-85FE-A70653AA0455}" srcOrd="0" destOrd="0" presId="urn:microsoft.com/office/officeart/2005/8/layout/orgChart1"/>
    <dgm:cxn modelId="{6A1FB905-671D-44D5-836E-8ECE55057114}" type="presOf" srcId="{B851C933-6F3A-414B-A369-14C5E711F0DB}" destId="{B1BA63A0-CF38-4B80-A4D9-1B025ACADBE5}" srcOrd="1" destOrd="0" presId="urn:microsoft.com/office/officeart/2005/8/layout/orgChart1"/>
    <dgm:cxn modelId="{CC2C3B0A-29CE-45BD-88CF-02FF49788ABF}" type="presOf" srcId="{334EFD10-4007-4BDF-B039-556D00F145A9}" destId="{F979112F-DC3D-44F9-A142-D49E054D50C0}" srcOrd="1" destOrd="0" presId="urn:microsoft.com/office/officeart/2005/8/layout/orgChart1"/>
    <dgm:cxn modelId="{F4504512-DFC9-461A-997B-872578CBD363}" srcId="{B150345C-D7DA-4D89-8005-503535DFF5B5}" destId="{B528445D-E1D6-476C-91E6-88513BBCC69E}" srcOrd="1" destOrd="0" parTransId="{AA29D73A-AD8D-449D-AB1A-2DB65DFC7844}" sibTransId="{F45C6853-5EA5-4A2C-8F7E-0A0E9FF05498}"/>
    <dgm:cxn modelId="{B0446A18-B5FE-4DE5-B378-2594ABE6EA36}" type="presOf" srcId="{2304A44F-21AD-46F2-916E-D0A087233EB1}" destId="{8C366BA4-DA8D-441F-871C-1DCBDBA68765}" srcOrd="1" destOrd="0" presId="urn:microsoft.com/office/officeart/2005/8/layout/orgChart1"/>
    <dgm:cxn modelId="{A946161C-B4D7-4004-AAEA-20A2CA87B6E1}" type="presOf" srcId="{0C86F176-6AAA-4F5B-938E-C953C6AAA7F3}" destId="{5E19BB0C-B176-4FCD-B6CA-E3DB37E2EE6B}" srcOrd="0" destOrd="0" presId="urn:microsoft.com/office/officeart/2005/8/layout/orgChart1"/>
    <dgm:cxn modelId="{ADD16120-C661-4D7C-96CF-04B823F3DB8D}" type="presOf" srcId="{70CA353A-0E95-4331-AC4B-FFC00FA09426}" destId="{9B14C322-878D-4411-B512-87BD184CE857}" srcOrd="1" destOrd="0" presId="urn:microsoft.com/office/officeart/2005/8/layout/orgChart1"/>
    <dgm:cxn modelId="{1005D720-6C1E-4B5C-BEBD-566F03777489}" type="presOf" srcId="{AFAAB15B-32CD-42A1-AE64-713769C26A7B}" destId="{B4CE101A-549F-4734-A793-24A7A7273758}" srcOrd="0" destOrd="0" presId="urn:microsoft.com/office/officeart/2005/8/layout/orgChart1"/>
    <dgm:cxn modelId="{FD413E23-1E7E-4962-94F0-A936F6D1DA56}" type="presOf" srcId="{BA446149-CCC1-426A-BFD8-56BFB2891229}" destId="{A7073E60-843B-439C-953F-35397059AC8E}" srcOrd="1" destOrd="0" presId="urn:microsoft.com/office/officeart/2005/8/layout/orgChart1"/>
    <dgm:cxn modelId="{0C5F9624-736C-4100-90A0-99AC776AC93C}" type="presOf" srcId="{AA29D73A-AD8D-449D-AB1A-2DB65DFC7844}" destId="{6EF32C8F-71B1-43EB-8DB9-4EE06E4C72D0}" srcOrd="0" destOrd="0" presId="urn:microsoft.com/office/officeart/2005/8/layout/orgChart1"/>
    <dgm:cxn modelId="{E1B4CF24-33F3-41DA-AB75-90AA5F80461B}" type="presOf" srcId="{B150345C-D7DA-4D89-8005-503535DFF5B5}" destId="{630BF3E6-3C75-4CEC-83BB-41378E5C60D6}" srcOrd="1" destOrd="0" presId="urn:microsoft.com/office/officeart/2005/8/layout/orgChart1"/>
    <dgm:cxn modelId="{5E8A482A-4E84-4D90-9710-52F4EDDCF76D}" type="presOf" srcId="{76B2060B-3E15-492D-B15A-FBB228C06243}" destId="{E910A0E0-366D-4EDC-A92A-B140A07E95B3}" srcOrd="0" destOrd="0" presId="urn:microsoft.com/office/officeart/2005/8/layout/orgChart1"/>
    <dgm:cxn modelId="{C8861D2E-609A-44D9-A5C4-F28500AB3ECD}" srcId="{B150345C-D7DA-4D89-8005-503535DFF5B5}" destId="{25D3AFC6-1E1B-4176-8D1F-6B400EB08168}" srcOrd="2" destOrd="0" parTransId="{33FC5924-8F70-4810-A95F-56F054ED385C}" sibTransId="{9C417562-FBCB-43C1-850E-5A8AF2782942}"/>
    <dgm:cxn modelId="{5C908D33-4077-4492-A92F-BFA90FDBD6BE}" type="presOf" srcId="{721ED341-524D-403F-811B-F0700D55CE0B}" destId="{0678D1BB-BDF6-4553-A538-409D2A921944}" srcOrd="0" destOrd="0" presId="urn:microsoft.com/office/officeart/2005/8/layout/orgChart1"/>
    <dgm:cxn modelId="{342AB733-15A1-4B88-8A86-B230CE0BD30E}" srcId="{2304A44F-21AD-46F2-916E-D0A087233EB1}" destId="{70CA353A-0E95-4331-AC4B-FFC00FA09426}" srcOrd="1" destOrd="0" parTransId="{0C86F176-6AAA-4F5B-938E-C953C6AAA7F3}" sibTransId="{20A8E55F-F478-4112-AA4C-1218224D6FAF}"/>
    <dgm:cxn modelId="{1E5E3E35-156F-49CF-87E7-A102FEC66754}" srcId="{C6384A0F-2D78-4838-A8C9-A846D4246A96}" destId="{50B8F6AA-64A1-446C-B29B-09EF76C202E9}" srcOrd="0" destOrd="0" parTransId="{CB1C517B-6139-405C-98DC-CF7C57095660}" sibTransId="{2A8DF908-093F-48E5-A47B-1AA7F3A3A552}"/>
    <dgm:cxn modelId="{FC47903A-FEBC-45F4-BBC9-F72DED209041}" type="presOf" srcId="{6D31229E-9A45-41A6-AB65-A09003F90724}" destId="{DAD28D55-2415-409F-B948-81C2ABBE278E}" srcOrd="0" destOrd="0" presId="urn:microsoft.com/office/officeart/2005/8/layout/orgChart1"/>
    <dgm:cxn modelId="{AFDD0D3C-42C4-4920-BC4C-896A1CFE62C0}" srcId="{9DDA79F5-00AE-4A12-B2D8-9C105166FDB5}" destId="{334EFD10-4007-4BDF-B039-556D00F145A9}" srcOrd="1" destOrd="0" parTransId="{E83D8C4F-8F21-4071-80A5-F036BE806E2B}" sibTransId="{2F191822-DA21-4704-A19B-09C330F64074}"/>
    <dgm:cxn modelId="{31F90261-9474-4719-A7A0-23D644241BF1}" type="presOf" srcId="{CB1C517B-6139-405C-98DC-CF7C57095660}" destId="{B13B821B-1072-443C-AA89-5389E94CE5F9}" srcOrd="0" destOrd="0" presId="urn:microsoft.com/office/officeart/2005/8/layout/orgChart1"/>
    <dgm:cxn modelId="{D4271541-A96C-429E-BA05-78D43235CE40}" type="presOf" srcId="{A8F9C7CE-5E17-472B-80EE-38574B9F9FFA}" destId="{1DAFDC93-E289-4A27-BEED-4D9049CBAD7A}" srcOrd="1" destOrd="0" presId="urn:microsoft.com/office/officeart/2005/8/layout/orgChart1"/>
    <dgm:cxn modelId="{1C98B945-542A-484D-8FDD-24CE4BB7EB36}" type="presOf" srcId="{50B8F6AA-64A1-446C-B29B-09EF76C202E9}" destId="{6C32CBF8-B45F-4634-BF56-EF3AE9765E1A}" srcOrd="0" destOrd="0" presId="urn:microsoft.com/office/officeart/2005/8/layout/orgChart1"/>
    <dgm:cxn modelId="{C4238566-EDC6-4E96-AB7C-B2046C2E1081}" type="presOf" srcId="{02C06CAD-2D1E-42CB-9BA0-1440C60680CB}" destId="{C8362D45-47B7-46E4-A2AA-B911C191D50B}" srcOrd="0" destOrd="0" presId="urn:microsoft.com/office/officeart/2005/8/layout/orgChart1"/>
    <dgm:cxn modelId="{E2BEFE67-7A16-42FD-8BC5-AAAC1BF85C7A}" srcId="{C640434A-F2D3-4C7F-A1C8-C4963009CF03}" destId="{C6384A0F-2D78-4838-A8C9-A846D4246A96}" srcOrd="0" destOrd="0" parTransId="{59DCBFA3-4AC0-4E82-B1DE-08CFD288B496}" sibTransId="{645D36BD-158B-4E55-8DB7-62540A44B8B3}"/>
    <dgm:cxn modelId="{38101B68-9797-43CD-B10D-B1C5A28D388C}" type="presOf" srcId="{17612BD1-7C67-476E-BE4E-0CA6DA1B2F14}" destId="{CC9B2181-1D50-43D5-8008-DD5F76512A68}" srcOrd="1" destOrd="0" presId="urn:microsoft.com/office/officeart/2005/8/layout/orgChart1"/>
    <dgm:cxn modelId="{57C0DB49-5899-43BE-838E-5086DE93BB76}" srcId="{9DDA79F5-00AE-4A12-B2D8-9C105166FDB5}" destId="{7754EE91-DBF7-47FF-B2E4-0A7971B1499E}" srcOrd="0" destOrd="0" parTransId="{721ED341-524D-403F-811B-F0700D55CE0B}" sibTransId="{894E0772-C2B3-4C67-AF2E-9A6976473664}"/>
    <dgm:cxn modelId="{7EA6E049-0EBE-47EC-A18D-0CC7941A3621}" srcId="{50B8F6AA-64A1-446C-B29B-09EF76C202E9}" destId="{F98E4698-4C67-4C6F-858B-5AB5E6D9AF1F}" srcOrd="1" destOrd="0" parTransId="{AE3433A1-A853-488E-A6C3-A5834A9E08B7}" sibTransId="{0C6C0DC4-D52A-461E-9569-4F835EB689D7}"/>
    <dgm:cxn modelId="{68FE224A-E7E2-4BD3-92AF-75E6FCF23590}" srcId="{98F4441F-BE8A-4B21-9C70-C23C5FE6F4DB}" destId="{AFAAB15B-32CD-42A1-AE64-713769C26A7B}" srcOrd="0" destOrd="0" parTransId="{6D31229E-9A45-41A6-AB65-A09003F90724}" sibTransId="{FED5805D-C11B-4B66-A7C3-7D7123004C0E}"/>
    <dgm:cxn modelId="{B77BB56A-E939-4882-8C10-0941C9C65238}" type="presOf" srcId="{70CA353A-0E95-4331-AC4B-FFC00FA09426}" destId="{A3500FD9-5435-4CA1-BDED-AD73B32FECB1}" srcOrd="0" destOrd="0" presId="urn:microsoft.com/office/officeart/2005/8/layout/orgChart1"/>
    <dgm:cxn modelId="{39A1004B-87AB-44AE-A962-297F087D096F}" srcId="{98F4441F-BE8A-4B21-9C70-C23C5FE6F4DB}" destId="{73B2B936-6345-40EE-8354-BD52AAAA5D10}" srcOrd="2" destOrd="0" parTransId="{157082CD-7EF6-45F8-A7D5-DDF012AF3E01}" sibTransId="{1F152A9A-DAF9-49D1-9D1F-CA9D9F3EB2F9}"/>
    <dgm:cxn modelId="{0B6BB74B-4ABA-4DC0-80CA-F88BA7FF1FDD}" srcId="{9DDA79F5-00AE-4A12-B2D8-9C105166FDB5}" destId="{A8F9C7CE-5E17-472B-80EE-38574B9F9FFA}" srcOrd="2" destOrd="0" parTransId="{B7784DB1-2A22-4252-927A-8334B602DFAF}" sibTransId="{0FBC3F16-A3A6-4CD9-9AF2-23356E817CE3}"/>
    <dgm:cxn modelId="{F3F2BF4C-1F5D-41CC-8CC7-D0C6453F14A2}" type="presOf" srcId="{C640434A-F2D3-4C7F-A1C8-C4963009CF03}" destId="{B8335511-FAA2-4518-9E15-16F04FB01007}" srcOrd="0" destOrd="0" presId="urn:microsoft.com/office/officeart/2005/8/layout/orgChart1"/>
    <dgm:cxn modelId="{EAC4116D-AD1A-4E17-ACDA-9BA18149A1B3}" srcId="{50B8F6AA-64A1-446C-B29B-09EF76C202E9}" destId="{BA446149-CCC1-426A-BFD8-56BFB2891229}" srcOrd="2" destOrd="0" parTransId="{34E1813E-7860-4328-86FB-F2281F226EC2}" sibTransId="{00AA6916-A2F9-401D-8D2D-9ECE1A0002DE}"/>
    <dgm:cxn modelId="{48C72D4D-0A65-4305-A018-AFA146C8840D}" type="presOf" srcId="{346DE569-DA2A-41AA-BA8E-65A166F037DB}" destId="{75EABA7E-E3F2-4A15-B0F9-C86C4DC75C89}" srcOrd="1" destOrd="0" presId="urn:microsoft.com/office/officeart/2005/8/layout/orgChart1"/>
    <dgm:cxn modelId="{89AA6F6D-729E-4704-9190-26030B15A6EB}" type="presOf" srcId="{BA446149-CCC1-426A-BFD8-56BFB2891229}" destId="{2AA70957-B8BA-4010-BE58-7A1CD4A6C63C}" srcOrd="0" destOrd="0" presId="urn:microsoft.com/office/officeart/2005/8/layout/orgChart1"/>
    <dgm:cxn modelId="{22FFA94F-A20C-47F4-8C9F-6831836593A0}" srcId="{B150345C-D7DA-4D89-8005-503535DFF5B5}" destId="{346DE569-DA2A-41AA-BA8E-65A166F037DB}" srcOrd="0" destOrd="0" parTransId="{423201DB-8B3D-4C53-88A6-F3A41C564B90}" sibTransId="{4A4C1C87-6AE0-4C83-ACF5-5EDADFB1604D}"/>
    <dgm:cxn modelId="{17EAB56F-EDBC-4DCF-9484-8EB8F60F8879}" type="presOf" srcId="{76B2060B-3E15-492D-B15A-FBB228C06243}" destId="{46CE7541-DDBE-4851-B263-AC9B06ECD725}" srcOrd="1" destOrd="0" presId="urn:microsoft.com/office/officeart/2005/8/layout/orgChart1"/>
    <dgm:cxn modelId="{7433E66F-0D0E-4DC0-8286-9DB689754146}" type="presOf" srcId="{33FC5924-8F70-4810-A95F-56F054ED385C}" destId="{0BA54C15-4C88-4A89-9EDA-C37CA9EADAD2}" srcOrd="0" destOrd="0" presId="urn:microsoft.com/office/officeart/2005/8/layout/orgChart1"/>
    <dgm:cxn modelId="{76C68D50-E165-4505-A65A-CD5587D2D72E}" type="presOf" srcId="{50B8F6AA-64A1-446C-B29B-09EF76C202E9}" destId="{9A67E9AE-00FD-4675-9618-E012837C9A9B}" srcOrd="1" destOrd="0" presId="urn:microsoft.com/office/officeart/2005/8/layout/orgChart1"/>
    <dgm:cxn modelId="{662E9971-DC74-4388-B25A-D5975CBE744D}" type="presOf" srcId="{477C8E63-A7D1-4D54-9BBE-4E67BF1578D9}" destId="{9AEAF891-1875-482F-BDC6-AC8288704925}" srcOrd="0" destOrd="0" presId="urn:microsoft.com/office/officeart/2005/8/layout/orgChart1"/>
    <dgm:cxn modelId="{D50EF452-BC85-41E6-BA0B-24332D235ACB}" type="presOf" srcId="{7754EE91-DBF7-47FF-B2E4-0A7971B1499E}" destId="{870F6688-452A-48F0-BBF6-33D59199218C}" srcOrd="0" destOrd="0" presId="urn:microsoft.com/office/officeart/2005/8/layout/orgChart1"/>
    <dgm:cxn modelId="{A1FE4855-FF99-4638-9F9C-642D97176690}" type="presOf" srcId="{C6384A0F-2D78-4838-A8C9-A846D4246A96}" destId="{0A01F851-75C9-42E8-ABC0-C8F67A539A98}" srcOrd="1" destOrd="0" presId="urn:microsoft.com/office/officeart/2005/8/layout/orgChart1"/>
    <dgm:cxn modelId="{D5801D56-52F7-4AFD-AFEC-ED392094073E}" srcId="{C6384A0F-2D78-4838-A8C9-A846D4246A96}" destId="{98F4441F-BE8A-4B21-9C70-C23C5FE6F4DB}" srcOrd="4" destOrd="0" parTransId="{02C06CAD-2D1E-42CB-9BA0-1440C60680CB}" sibTransId="{5854D0A6-8567-4FFB-ACCB-27D02F32F025}"/>
    <dgm:cxn modelId="{FEC33F76-C2F7-4255-9195-3EDDCBD93D62}" type="presOf" srcId="{73B2B936-6345-40EE-8354-BD52AAAA5D10}" destId="{1E294B34-D5E4-4809-A491-5F1160BB73F1}" srcOrd="0" destOrd="0" presId="urn:microsoft.com/office/officeart/2005/8/layout/orgChart1"/>
    <dgm:cxn modelId="{8267F558-0623-4BC1-8B63-A82C071F4E25}" type="presOf" srcId="{25D3AFC6-1E1B-4176-8D1F-6B400EB08168}" destId="{09936387-8D6A-4E70-B088-AAE81084DAF3}" srcOrd="1" destOrd="0" presId="urn:microsoft.com/office/officeart/2005/8/layout/orgChart1"/>
    <dgm:cxn modelId="{4B4BA759-D576-4E04-96E0-1B886B44E490}" type="presOf" srcId="{423201DB-8B3D-4C53-88A6-F3A41C564B90}" destId="{27ADEEE5-7CEA-46AC-8813-689D3F3F110D}" srcOrd="0" destOrd="0" presId="urn:microsoft.com/office/officeart/2005/8/layout/orgChart1"/>
    <dgm:cxn modelId="{35761F7B-64FA-490B-BB41-156C362AE766}" type="presOf" srcId="{517BA1F1-99BB-4249-949B-1C23B1658084}" destId="{CDFEB51D-2DF6-4973-9DFB-90F1DC81DB7D}" srcOrd="0" destOrd="0" presId="urn:microsoft.com/office/officeart/2005/8/layout/orgChart1"/>
    <dgm:cxn modelId="{7AE1C97D-D8E4-4AAD-9898-13DAC0CEBA3C}" type="presOf" srcId="{B9C855F8-15D4-40E0-A12A-33004E733B06}" destId="{2FFBD944-8D25-4F55-AF86-400083453357}" srcOrd="1" destOrd="0" presId="urn:microsoft.com/office/officeart/2005/8/layout/orgChart1"/>
    <dgm:cxn modelId="{5B18707F-A84C-434A-841B-CA5C20E25384}" srcId="{C6384A0F-2D78-4838-A8C9-A846D4246A96}" destId="{2304A44F-21AD-46F2-916E-D0A087233EB1}" srcOrd="3" destOrd="0" parTransId="{8E171C98-5DA0-400B-93B6-9C1ED870F3E9}" sibTransId="{8E4C1443-9E79-45E8-A133-E496D910AFDD}"/>
    <dgm:cxn modelId="{A80E5F81-6B41-448B-BBAC-148BA8358217}" type="presOf" srcId="{703D686C-0E0C-44C7-B4EB-8B3545FF2C7B}" destId="{995AC55E-CFE8-4A1D-84FD-8DAC60A7C8D2}" srcOrd="0" destOrd="0" presId="urn:microsoft.com/office/officeart/2005/8/layout/orgChart1"/>
    <dgm:cxn modelId="{3AE36784-570D-4DDB-ADAC-7A013D759982}" type="presOf" srcId="{C6384A0F-2D78-4838-A8C9-A846D4246A96}" destId="{EE27D209-4CDA-4C23-BA8D-93338E40E586}" srcOrd="0" destOrd="0" presId="urn:microsoft.com/office/officeart/2005/8/layout/orgChart1"/>
    <dgm:cxn modelId="{81B9A684-0AC0-44AD-B928-DBF393E2F0D1}" type="presOf" srcId="{482A71AC-CE7A-404F-830B-37CD809DD971}" destId="{5F7E6EBC-C912-402C-9246-C92E4E07AAA2}" srcOrd="0" destOrd="0" presId="urn:microsoft.com/office/officeart/2005/8/layout/orgChart1"/>
    <dgm:cxn modelId="{33F30687-66F8-44F3-8330-53D0DDA74A1A}" type="presOf" srcId="{B150345C-D7DA-4D89-8005-503535DFF5B5}" destId="{30FC2233-294E-43C4-B572-802AE99C2D50}" srcOrd="0" destOrd="0" presId="urn:microsoft.com/office/officeart/2005/8/layout/orgChart1"/>
    <dgm:cxn modelId="{2988DA8B-79EB-4BF7-84F0-DAFE5146DE39}" type="presOf" srcId="{73B2B936-6345-40EE-8354-BD52AAAA5D10}" destId="{5F2E847A-4431-41DA-B548-77F7BEDF8F34}" srcOrd="1" destOrd="0" presId="urn:microsoft.com/office/officeart/2005/8/layout/orgChart1"/>
    <dgm:cxn modelId="{AF8A298C-F743-46A2-82F2-1612B3455F09}" type="presOf" srcId="{98F4441F-BE8A-4B21-9C70-C23C5FE6F4DB}" destId="{36B1C8A1-9F0F-4AE5-BFE9-67640DEB488A}" srcOrd="1" destOrd="0" presId="urn:microsoft.com/office/officeart/2005/8/layout/orgChart1"/>
    <dgm:cxn modelId="{07A4E892-3E87-4CC7-BAF2-F966929112D4}" type="presOf" srcId="{B528445D-E1D6-476C-91E6-88513BBCC69E}" destId="{C083B893-A1AF-4313-ABE9-323DDB1141EB}" srcOrd="0" destOrd="0" presId="urn:microsoft.com/office/officeart/2005/8/layout/orgChart1"/>
    <dgm:cxn modelId="{C9750894-4E33-4911-BB8F-EAB97A67E53D}" type="presOf" srcId="{8E171C98-5DA0-400B-93B6-9C1ED870F3E9}" destId="{AB8F4761-5DDA-4ABA-8CBF-D9067A42CB05}" srcOrd="0" destOrd="0" presId="urn:microsoft.com/office/officeart/2005/8/layout/orgChart1"/>
    <dgm:cxn modelId="{8D0F8F95-7DB7-4D5E-87B4-EC22BBF5A437}" type="presOf" srcId="{B7784DB1-2A22-4252-927A-8334B602DFAF}" destId="{2AAA7B25-7649-43A9-A9F9-3B61B0B94EB4}" srcOrd="0" destOrd="0" presId="urn:microsoft.com/office/officeart/2005/8/layout/orgChart1"/>
    <dgm:cxn modelId="{5463A495-ED1C-4EB7-932A-A3A4C0551AE5}" type="presOf" srcId="{A8F9C7CE-5E17-472B-80EE-38574B9F9FFA}" destId="{646B4282-D6FA-4EAB-A2A1-3B248F88C6A8}" srcOrd="0" destOrd="0" presId="urn:microsoft.com/office/officeart/2005/8/layout/orgChart1"/>
    <dgm:cxn modelId="{0785C49B-0C37-408F-9656-B9DCBC38DE1B}" type="presOf" srcId="{346DE569-DA2A-41AA-BA8E-65A166F037DB}" destId="{A094F1EE-BDEA-4E8B-B406-DD3E62A73BA8}" srcOrd="0" destOrd="0" presId="urn:microsoft.com/office/officeart/2005/8/layout/orgChart1"/>
    <dgm:cxn modelId="{5FE34D9D-45FE-4241-9768-1CF68176C0F6}" srcId="{C6384A0F-2D78-4838-A8C9-A846D4246A96}" destId="{9DDA79F5-00AE-4A12-B2D8-9C105166FDB5}" srcOrd="2" destOrd="0" parTransId="{7388B660-7514-4F66-B9A1-C66C8997E76B}" sibTransId="{52289D52-C309-49CC-9D09-E7267FFFEC51}"/>
    <dgm:cxn modelId="{215E24A2-F418-4C2A-9AC1-30CB0B2B5C88}" type="presOf" srcId="{7754EE91-DBF7-47FF-B2E4-0A7971B1499E}" destId="{6DC821D1-08B8-4FCB-A687-04EF81ED1795}" srcOrd="1" destOrd="0" presId="urn:microsoft.com/office/officeart/2005/8/layout/orgChart1"/>
    <dgm:cxn modelId="{674032A3-DA14-4453-958E-23ECB6271218}" type="presOf" srcId="{334EFD10-4007-4BDF-B039-556D00F145A9}" destId="{E052E369-796F-4AB8-8CBC-9969A05AF195}" srcOrd="0" destOrd="0" presId="urn:microsoft.com/office/officeart/2005/8/layout/orgChart1"/>
    <dgm:cxn modelId="{B07CBFA3-1F0E-49B9-B866-793C548689C1}" type="presOf" srcId="{F98E4698-4C67-4C6F-858B-5AB5E6D9AF1F}" destId="{3A05C017-6057-4219-8C2A-F4532D189276}" srcOrd="0" destOrd="0" presId="urn:microsoft.com/office/officeart/2005/8/layout/orgChart1"/>
    <dgm:cxn modelId="{1A0DC6A5-CF87-4E2F-927E-479EEF33B6D8}" type="presOf" srcId="{A0991C94-2A55-4406-99A4-DAAA26524DE1}" destId="{29E7B240-E37B-4335-92CA-0F936A653E0C}" srcOrd="0" destOrd="0" presId="urn:microsoft.com/office/officeart/2005/8/layout/orgChart1"/>
    <dgm:cxn modelId="{7569E5A5-ED55-4032-A3E8-08D5F5EE5A21}" srcId="{C6384A0F-2D78-4838-A8C9-A846D4246A96}" destId="{B150345C-D7DA-4D89-8005-503535DFF5B5}" srcOrd="1" destOrd="0" parTransId="{A0991C94-2A55-4406-99A4-DAAA26524DE1}" sibTransId="{5083620B-7CE7-439A-BBD6-0A76F846803D}"/>
    <dgm:cxn modelId="{F71DA4A6-97DE-4EF6-B68A-3E418465ED2D}" type="presOf" srcId="{F98E4698-4C67-4C6F-858B-5AB5E6D9AF1F}" destId="{569C3632-E753-440D-8326-002C785456ED}" srcOrd="1" destOrd="0" presId="urn:microsoft.com/office/officeart/2005/8/layout/orgChart1"/>
    <dgm:cxn modelId="{09EEB7AE-A9F7-440D-8F42-013562E72288}" type="presOf" srcId="{B9C855F8-15D4-40E0-A12A-33004E733B06}" destId="{68F093D2-B2B3-4F26-8D84-C823D9FD9412}" srcOrd="0" destOrd="0" presId="urn:microsoft.com/office/officeart/2005/8/layout/orgChart1"/>
    <dgm:cxn modelId="{A673BBB4-6A86-44A8-B058-CA6521AD1E86}" type="presOf" srcId="{9DDA79F5-00AE-4A12-B2D8-9C105166FDB5}" destId="{8405D182-7512-491B-A7A1-1CC6C594D03F}" srcOrd="1" destOrd="0" presId="urn:microsoft.com/office/officeart/2005/8/layout/orgChart1"/>
    <dgm:cxn modelId="{538B47BE-369B-4784-9D44-5494AB7CADCD}" srcId="{2304A44F-21AD-46F2-916E-D0A087233EB1}" destId="{B851C933-6F3A-414B-A369-14C5E711F0DB}" srcOrd="2" destOrd="0" parTransId="{517BA1F1-99BB-4249-949B-1C23B1658084}" sibTransId="{E30FECE1-4BAF-4847-802C-C6BB4E3B1699}"/>
    <dgm:cxn modelId="{3BBE17C4-C632-4EF5-AAD2-D09C6206D75C}" type="presOf" srcId="{17612BD1-7C67-476E-BE4E-0CA6DA1B2F14}" destId="{7742C792-C56B-42F3-A705-E9A9D41084ED}" srcOrd="0" destOrd="0" presId="urn:microsoft.com/office/officeart/2005/8/layout/orgChart1"/>
    <dgm:cxn modelId="{787C00D0-9DE4-4E81-AA31-6E5E37C34F6B}" type="presOf" srcId="{AE3433A1-A853-488E-A6C3-A5834A9E08B7}" destId="{94F7E3C1-80F7-4794-A6C1-7BF8F4865B51}" srcOrd="0" destOrd="0" presId="urn:microsoft.com/office/officeart/2005/8/layout/orgChart1"/>
    <dgm:cxn modelId="{9D3C37D1-A821-4ECC-9231-5AD5E74B5EAF}" type="presOf" srcId="{B528445D-E1D6-476C-91E6-88513BBCC69E}" destId="{EE47C030-AE32-4E15-94DE-6FD58E2B4C14}" srcOrd="1" destOrd="0" presId="urn:microsoft.com/office/officeart/2005/8/layout/orgChart1"/>
    <dgm:cxn modelId="{C48DEED1-D7BC-4CBC-8457-F59C69E5309E}" type="presOf" srcId="{34E1813E-7860-4328-86FB-F2281F226EC2}" destId="{297C1019-337C-490C-BE09-35D750D7B630}" srcOrd="0" destOrd="0" presId="urn:microsoft.com/office/officeart/2005/8/layout/orgChart1"/>
    <dgm:cxn modelId="{FA39A1D7-63D2-4848-B41A-9349562BF539}" type="presOf" srcId="{157082CD-7EF6-45F8-A7D5-DDF012AF3E01}" destId="{4A2DF5D6-339A-4AC4-91D1-7902CA38D585}" srcOrd="0" destOrd="0" presId="urn:microsoft.com/office/officeart/2005/8/layout/orgChart1"/>
    <dgm:cxn modelId="{B7AC64DC-DA34-4D2B-A37E-482514B18715}" type="presOf" srcId="{98F4441F-BE8A-4B21-9C70-C23C5FE6F4DB}" destId="{DE389FC6-1FE8-4273-880E-69B6221D8D07}" srcOrd="0" destOrd="0" presId="urn:microsoft.com/office/officeart/2005/8/layout/orgChart1"/>
    <dgm:cxn modelId="{4329A0E0-9794-4152-BA48-AA010E52E676}" type="presOf" srcId="{E83D8C4F-8F21-4071-80A5-F036BE806E2B}" destId="{17FD0D74-7F48-48E2-B6A1-AA370077C689}" srcOrd="0" destOrd="0" presId="urn:microsoft.com/office/officeart/2005/8/layout/orgChart1"/>
    <dgm:cxn modelId="{3C212AE9-F6DF-4FD5-80B7-CF09C428343E}" type="presOf" srcId="{AFAAB15B-32CD-42A1-AE64-713769C26A7B}" destId="{CBE703A7-79A7-451A-8E10-AEE6219A3203}" srcOrd="1" destOrd="0" presId="urn:microsoft.com/office/officeart/2005/8/layout/orgChart1"/>
    <dgm:cxn modelId="{938DABEA-CDBB-433B-9AE9-A154A17D5CAB}" srcId="{2304A44F-21AD-46F2-916E-D0A087233EB1}" destId="{B9C855F8-15D4-40E0-A12A-33004E733B06}" srcOrd="0" destOrd="0" parTransId="{703D686C-0E0C-44C7-B4EB-8B3545FF2C7B}" sibTransId="{1C21FAA4-F2AB-44DC-8C17-F7546332AF49}"/>
    <dgm:cxn modelId="{B08828F0-4F07-4C8C-805E-6F2C9D005439}" srcId="{50B8F6AA-64A1-446C-B29B-09EF76C202E9}" destId="{17612BD1-7C67-476E-BE4E-0CA6DA1B2F14}" srcOrd="0" destOrd="0" parTransId="{477C8E63-A7D1-4D54-9BBE-4E67BF1578D9}" sibTransId="{0F5AEFA8-5269-41FB-B124-89C2FFE7CFDA}"/>
    <dgm:cxn modelId="{753D5BF7-5396-4B0A-A1B5-A0D157B8A02E}" srcId="{98F4441F-BE8A-4B21-9C70-C23C5FE6F4DB}" destId="{76B2060B-3E15-492D-B15A-FBB228C06243}" srcOrd="1" destOrd="0" parTransId="{482A71AC-CE7A-404F-830B-37CD809DD971}" sibTransId="{0F60C014-AA1F-4776-80D0-3F70536F7798}"/>
    <dgm:cxn modelId="{0A9344F7-83A8-4413-A7E3-FB81A136C6C9}" type="presOf" srcId="{2304A44F-21AD-46F2-916E-D0A087233EB1}" destId="{BD2E93F9-0199-4632-B729-2C0647879813}" srcOrd="0" destOrd="0" presId="urn:microsoft.com/office/officeart/2005/8/layout/orgChart1"/>
    <dgm:cxn modelId="{B0C1B9FD-97D1-4AFD-8AA5-C2F5FC188A0F}" type="presOf" srcId="{25D3AFC6-1E1B-4176-8D1F-6B400EB08168}" destId="{842AD154-0595-4477-A189-7DF2360B4098}" srcOrd="0" destOrd="0" presId="urn:microsoft.com/office/officeart/2005/8/layout/orgChart1"/>
    <dgm:cxn modelId="{F08E6AFE-4684-4827-B8A6-8B7EC15A94A0}" type="presOf" srcId="{7388B660-7514-4F66-B9A1-C66C8997E76B}" destId="{EE40C5FC-FAB1-4126-9E14-46215D3D88FA}" srcOrd="0" destOrd="0" presId="urn:microsoft.com/office/officeart/2005/8/layout/orgChart1"/>
    <dgm:cxn modelId="{CF44FCFF-FBA4-4C67-A6A3-B5EE20954425}" type="presOf" srcId="{9DDA79F5-00AE-4A12-B2D8-9C105166FDB5}" destId="{6480CF38-4D0D-4A73-9B1B-294DA3D0EF74}" srcOrd="0" destOrd="0" presId="urn:microsoft.com/office/officeart/2005/8/layout/orgChart1"/>
    <dgm:cxn modelId="{51DE91D2-C9CD-4EFF-B861-396DAEBFE3E9}" type="presParOf" srcId="{B8335511-FAA2-4518-9E15-16F04FB01007}" destId="{4F2F3F6A-A964-49AD-ABDB-953C9222D4F8}" srcOrd="0" destOrd="0" presId="urn:microsoft.com/office/officeart/2005/8/layout/orgChart1"/>
    <dgm:cxn modelId="{B2E319A0-6301-41C7-960C-F15A9B62E610}" type="presParOf" srcId="{4F2F3F6A-A964-49AD-ABDB-953C9222D4F8}" destId="{23BD8965-EE94-4446-B386-109E456241EA}" srcOrd="0" destOrd="0" presId="urn:microsoft.com/office/officeart/2005/8/layout/orgChart1"/>
    <dgm:cxn modelId="{4421FE35-2ED5-468C-A754-E164A02839E3}" type="presParOf" srcId="{23BD8965-EE94-4446-B386-109E456241EA}" destId="{EE27D209-4CDA-4C23-BA8D-93338E40E586}" srcOrd="0" destOrd="0" presId="urn:microsoft.com/office/officeart/2005/8/layout/orgChart1"/>
    <dgm:cxn modelId="{2917506F-F920-4C6B-9B99-35B8B12D2691}" type="presParOf" srcId="{23BD8965-EE94-4446-B386-109E456241EA}" destId="{0A01F851-75C9-42E8-ABC0-C8F67A539A98}" srcOrd="1" destOrd="0" presId="urn:microsoft.com/office/officeart/2005/8/layout/orgChart1"/>
    <dgm:cxn modelId="{912874F0-ECC5-45EA-B75F-52199490261F}" type="presParOf" srcId="{4F2F3F6A-A964-49AD-ABDB-953C9222D4F8}" destId="{49942DF6-0BFA-453D-A3F6-7CBC293C2146}" srcOrd="1" destOrd="0" presId="urn:microsoft.com/office/officeart/2005/8/layout/orgChart1"/>
    <dgm:cxn modelId="{8A37051E-A9A5-4879-A257-7ECE04EA6BF8}" type="presParOf" srcId="{49942DF6-0BFA-453D-A3F6-7CBC293C2146}" destId="{B13B821B-1072-443C-AA89-5389E94CE5F9}" srcOrd="0" destOrd="0" presId="urn:microsoft.com/office/officeart/2005/8/layout/orgChart1"/>
    <dgm:cxn modelId="{9D330459-AD47-482E-8141-4DDAB31D324D}" type="presParOf" srcId="{49942DF6-0BFA-453D-A3F6-7CBC293C2146}" destId="{E67E1621-BDC4-4B22-BC52-B8A54901AF51}" srcOrd="1" destOrd="0" presId="urn:microsoft.com/office/officeart/2005/8/layout/orgChart1"/>
    <dgm:cxn modelId="{FA45E62B-CFC5-412F-9BB2-D425DBD390FB}" type="presParOf" srcId="{E67E1621-BDC4-4B22-BC52-B8A54901AF51}" destId="{BE7EF599-D8C2-48FC-B727-47487FBF0FF4}" srcOrd="0" destOrd="0" presId="urn:microsoft.com/office/officeart/2005/8/layout/orgChart1"/>
    <dgm:cxn modelId="{F38628DB-D984-4698-8AA9-EB5854CB3730}" type="presParOf" srcId="{BE7EF599-D8C2-48FC-B727-47487FBF0FF4}" destId="{6C32CBF8-B45F-4634-BF56-EF3AE9765E1A}" srcOrd="0" destOrd="0" presId="urn:microsoft.com/office/officeart/2005/8/layout/orgChart1"/>
    <dgm:cxn modelId="{53AE87CB-112D-4C03-931A-9A0AA853BAA9}" type="presParOf" srcId="{BE7EF599-D8C2-48FC-B727-47487FBF0FF4}" destId="{9A67E9AE-00FD-4675-9618-E012837C9A9B}" srcOrd="1" destOrd="0" presId="urn:microsoft.com/office/officeart/2005/8/layout/orgChart1"/>
    <dgm:cxn modelId="{72A3E9B0-D8F4-4040-BE08-D89F23FA8ED8}" type="presParOf" srcId="{E67E1621-BDC4-4B22-BC52-B8A54901AF51}" destId="{94CEF1B0-47C4-48A8-BAEC-1CB2A7819417}" srcOrd="1" destOrd="0" presId="urn:microsoft.com/office/officeart/2005/8/layout/orgChart1"/>
    <dgm:cxn modelId="{FC5E7E2E-CA22-4E49-933B-64E70C682037}" type="presParOf" srcId="{94CEF1B0-47C4-48A8-BAEC-1CB2A7819417}" destId="{9AEAF891-1875-482F-BDC6-AC8288704925}" srcOrd="0" destOrd="0" presId="urn:microsoft.com/office/officeart/2005/8/layout/orgChart1"/>
    <dgm:cxn modelId="{1AFC3152-0295-4C88-B1E0-17F8B3DA0D10}" type="presParOf" srcId="{94CEF1B0-47C4-48A8-BAEC-1CB2A7819417}" destId="{D25EB919-9FE5-45D8-B53C-CF3AC98C80B1}" srcOrd="1" destOrd="0" presId="urn:microsoft.com/office/officeart/2005/8/layout/orgChart1"/>
    <dgm:cxn modelId="{8CEF802A-F55C-4307-BF86-522E481125F5}" type="presParOf" srcId="{D25EB919-9FE5-45D8-B53C-CF3AC98C80B1}" destId="{1568E294-D725-4E4C-929E-CDB4363EE321}" srcOrd="0" destOrd="0" presId="urn:microsoft.com/office/officeart/2005/8/layout/orgChart1"/>
    <dgm:cxn modelId="{CA19D382-90A1-423A-8DBF-8D19EA5A46AB}" type="presParOf" srcId="{1568E294-D725-4E4C-929E-CDB4363EE321}" destId="{7742C792-C56B-42F3-A705-E9A9D41084ED}" srcOrd="0" destOrd="0" presId="urn:microsoft.com/office/officeart/2005/8/layout/orgChart1"/>
    <dgm:cxn modelId="{076CCDFD-0D84-4204-BABD-96A0C7F775C9}" type="presParOf" srcId="{1568E294-D725-4E4C-929E-CDB4363EE321}" destId="{CC9B2181-1D50-43D5-8008-DD5F76512A68}" srcOrd="1" destOrd="0" presId="urn:microsoft.com/office/officeart/2005/8/layout/orgChart1"/>
    <dgm:cxn modelId="{2B1EBA91-FFE3-4354-AE7E-400B725F05E9}" type="presParOf" srcId="{D25EB919-9FE5-45D8-B53C-CF3AC98C80B1}" destId="{7A7A362D-C628-4C61-93CD-1BB4F2693EAE}" srcOrd="1" destOrd="0" presId="urn:microsoft.com/office/officeart/2005/8/layout/orgChart1"/>
    <dgm:cxn modelId="{AB5D5922-F0AB-4299-ABD1-1E88A23F56B7}" type="presParOf" srcId="{D25EB919-9FE5-45D8-B53C-CF3AC98C80B1}" destId="{5205D5CE-F611-4C77-A04C-83E475C4963E}" srcOrd="2" destOrd="0" presId="urn:microsoft.com/office/officeart/2005/8/layout/orgChart1"/>
    <dgm:cxn modelId="{AE389619-2A7E-41D5-BFA9-9626A1EC0C9A}" type="presParOf" srcId="{94CEF1B0-47C4-48A8-BAEC-1CB2A7819417}" destId="{94F7E3C1-80F7-4794-A6C1-7BF8F4865B51}" srcOrd="2" destOrd="0" presId="urn:microsoft.com/office/officeart/2005/8/layout/orgChart1"/>
    <dgm:cxn modelId="{9F5CBBDF-84C8-4D21-A183-53BDCE588B26}" type="presParOf" srcId="{94CEF1B0-47C4-48A8-BAEC-1CB2A7819417}" destId="{66F25785-13F8-4C87-9621-E90E2CF5E04E}" srcOrd="3" destOrd="0" presId="urn:microsoft.com/office/officeart/2005/8/layout/orgChart1"/>
    <dgm:cxn modelId="{473BDD27-E3A7-4942-9045-B048B9A28191}" type="presParOf" srcId="{66F25785-13F8-4C87-9621-E90E2CF5E04E}" destId="{9015859F-692A-42C7-8F3F-ACDEBEA8112B}" srcOrd="0" destOrd="0" presId="urn:microsoft.com/office/officeart/2005/8/layout/orgChart1"/>
    <dgm:cxn modelId="{E92414BA-53B8-4A2C-905C-9D0B495C3E2A}" type="presParOf" srcId="{9015859F-692A-42C7-8F3F-ACDEBEA8112B}" destId="{3A05C017-6057-4219-8C2A-F4532D189276}" srcOrd="0" destOrd="0" presId="urn:microsoft.com/office/officeart/2005/8/layout/orgChart1"/>
    <dgm:cxn modelId="{4979C761-9C90-4B1A-BA13-093E359040C5}" type="presParOf" srcId="{9015859F-692A-42C7-8F3F-ACDEBEA8112B}" destId="{569C3632-E753-440D-8326-002C785456ED}" srcOrd="1" destOrd="0" presId="urn:microsoft.com/office/officeart/2005/8/layout/orgChart1"/>
    <dgm:cxn modelId="{C5E07538-8E1E-422D-9938-8EC54A30B705}" type="presParOf" srcId="{66F25785-13F8-4C87-9621-E90E2CF5E04E}" destId="{9192F6D2-9310-41FE-B730-760400132854}" srcOrd="1" destOrd="0" presId="urn:microsoft.com/office/officeart/2005/8/layout/orgChart1"/>
    <dgm:cxn modelId="{3BC4B58C-53D2-4943-BB9A-E4C7ED28EDB4}" type="presParOf" srcId="{66F25785-13F8-4C87-9621-E90E2CF5E04E}" destId="{D33FF324-6AE3-4E97-B61C-3C993CFEF0F8}" srcOrd="2" destOrd="0" presId="urn:microsoft.com/office/officeart/2005/8/layout/orgChart1"/>
    <dgm:cxn modelId="{C0EBDFEE-F4C4-4653-86A7-F0410BE0E44F}" type="presParOf" srcId="{94CEF1B0-47C4-48A8-BAEC-1CB2A7819417}" destId="{297C1019-337C-490C-BE09-35D750D7B630}" srcOrd="4" destOrd="0" presId="urn:microsoft.com/office/officeart/2005/8/layout/orgChart1"/>
    <dgm:cxn modelId="{32C699AD-BCAD-468B-B3E5-6BF21F9B6F73}" type="presParOf" srcId="{94CEF1B0-47C4-48A8-BAEC-1CB2A7819417}" destId="{83A3C47C-3FBD-40C2-A371-25500D1D0A99}" srcOrd="5" destOrd="0" presId="urn:microsoft.com/office/officeart/2005/8/layout/orgChart1"/>
    <dgm:cxn modelId="{465957A0-75A4-482F-A6C4-AED79C1B48E5}" type="presParOf" srcId="{83A3C47C-3FBD-40C2-A371-25500D1D0A99}" destId="{DA54D7A2-D8D3-4472-A34B-404CF247D03A}" srcOrd="0" destOrd="0" presId="urn:microsoft.com/office/officeart/2005/8/layout/orgChart1"/>
    <dgm:cxn modelId="{66FB515D-AEE9-4F1E-AA4A-C31D29A7D94C}" type="presParOf" srcId="{DA54D7A2-D8D3-4472-A34B-404CF247D03A}" destId="{2AA70957-B8BA-4010-BE58-7A1CD4A6C63C}" srcOrd="0" destOrd="0" presId="urn:microsoft.com/office/officeart/2005/8/layout/orgChart1"/>
    <dgm:cxn modelId="{2A12F5C0-1262-49C5-9D4B-AA187D75E8E0}" type="presParOf" srcId="{DA54D7A2-D8D3-4472-A34B-404CF247D03A}" destId="{A7073E60-843B-439C-953F-35397059AC8E}" srcOrd="1" destOrd="0" presId="urn:microsoft.com/office/officeart/2005/8/layout/orgChart1"/>
    <dgm:cxn modelId="{DDE0EDAB-22B9-414D-96E5-3FEBBCFCDE8D}" type="presParOf" srcId="{83A3C47C-3FBD-40C2-A371-25500D1D0A99}" destId="{13AD0224-8816-4A06-9C0D-CF9516AD0BBA}" srcOrd="1" destOrd="0" presId="urn:microsoft.com/office/officeart/2005/8/layout/orgChart1"/>
    <dgm:cxn modelId="{07C77EBF-5DDC-4341-B2F4-2EE9DFF12070}" type="presParOf" srcId="{83A3C47C-3FBD-40C2-A371-25500D1D0A99}" destId="{A6748E95-DB9B-4D54-90AB-3103A7C5D7A9}" srcOrd="2" destOrd="0" presId="urn:microsoft.com/office/officeart/2005/8/layout/orgChart1"/>
    <dgm:cxn modelId="{C1EA39C0-27E5-4332-A3DF-5F0284F8FC8A}" type="presParOf" srcId="{E67E1621-BDC4-4B22-BC52-B8A54901AF51}" destId="{D52A0849-3D7C-43A8-8D77-7AF6FC1D7F2A}" srcOrd="2" destOrd="0" presId="urn:microsoft.com/office/officeart/2005/8/layout/orgChart1"/>
    <dgm:cxn modelId="{9594FC66-8A4F-4C7C-BBAB-2366A0724D14}" type="presParOf" srcId="{49942DF6-0BFA-453D-A3F6-7CBC293C2146}" destId="{29E7B240-E37B-4335-92CA-0F936A653E0C}" srcOrd="2" destOrd="0" presId="urn:microsoft.com/office/officeart/2005/8/layout/orgChart1"/>
    <dgm:cxn modelId="{8755F48D-E467-4999-9DA9-BDF1F64306EF}" type="presParOf" srcId="{49942DF6-0BFA-453D-A3F6-7CBC293C2146}" destId="{C4C528A8-776F-4948-B836-6BDB2FA35E43}" srcOrd="3" destOrd="0" presId="urn:microsoft.com/office/officeart/2005/8/layout/orgChart1"/>
    <dgm:cxn modelId="{835BF00C-D201-4DBC-A426-7CE5258F2CCF}" type="presParOf" srcId="{C4C528A8-776F-4948-B836-6BDB2FA35E43}" destId="{C2EB0A4A-C771-4D8B-8EE0-6F55FFC8F3B6}" srcOrd="0" destOrd="0" presId="urn:microsoft.com/office/officeart/2005/8/layout/orgChart1"/>
    <dgm:cxn modelId="{E70072B5-4506-431A-8404-E219B0F90F13}" type="presParOf" srcId="{C2EB0A4A-C771-4D8B-8EE0-6F55FFC8F3B6}" destId="{30FC2233-294E-43C4-B572-802AE99C2D50}" srcOrd="0" destOrd="0" presId="urn:microsoft.com/office/officeart/2005/8/layout/orgChart1"/>
    <dgm:cxn modelId="{898BFE55-4CF5-47D9-840B-C6D0ECD25175}" type="presParOf" srcId="{C2EB0A4A-C771-4D8B-8EE0-6F55FFC8F3B6}" destId="{630BF3E6-3C75-4CEC-83BB-41378E5C60D6}" srcOrd="1" destOrd="0" presId="urn:microsoft.com/office/officeart/2005/8/layout/orgChart1"/>
    <dgm:cxn modelId="{7386DED6-E9E8-4E56-A1B5-306B3FE3246A}" type="presParOf" srcId="{C4C528A8-776F-4948-B836-6BDB2FA35E43}" destId="{C0420091-D4FD-4978-B87E-FF59974BE32E}" srcOrd="1" destOrd="0" presId="urn:microsoft.com/office/officeart/2005/8/layout/orgChart1"/>
    <dgm:cxn modelId="{4C597C3A-AFBF-499D-9783-0E49D6ACB794}" type="presParOf" srcId="{C0420091-D4FD-4978-B87E-FF59974BE32E}" destId="{27ADEEE5-7CEA-46AC-8813-689D3F3F110D}" srcOrd="0" destOrd="0" presId="urn:microsoft.com/office/officeart/2005/8/layout/orgChart1"/>
    <dgm:cxn modelId="{0158E141-0B6E-48E4-AE76-8C957BE5E792}" type="presParOf" srcId="{C0420091-D4FD-4978-B87E-FF59974BE32E}" destId="{D38AEB64-5C8B-47AA-839D-914FD6BEEA72}" srcOrd="1" destOrd="0" presId="urn:microsoft.com/office/officeart/2005/8/layout/orgChart1"/>
    <dgm:cxn modelId="{F721F706-3F41-414C-AE9A-9B39DB1E8E9D}" type="presParOf" srcId="{D38AEB64-5C8B-47AA-839D-914FD6BEEA72}" destId="{F32B484F-F207-46CB-8AB0-C7EDB6F64367}" srcOrd="0" destOrd="0" presId="urn:microsoft.com/office/officeart/2005/8/layout/orgChart1"/>
    <dgm:cxn modelId="{5CBD8848-947D-4C2A-829C-F5FFCB556568}" type="presParOf" srcId="{F32B484F-F207-46CB-8AB0-C7EDB6F64367}" destId="{A094F1EE-BDEA-4E8B-B406-DD3E62A73BA8}" srcOrd="0" destOrd="0" presId="urn:microsoft.com/office/officeart/2005/8/layout/orgChart1"/>
    <dgm:cxn modelId="{EA115B01-ED40-4C8F-9938-42FA5C2DF020}" type="presParOf" srcId="{F32B484F-F207-46CB-8AB0-C7EDB6F64367}" destId="{75EABA7E-E3F2-4A15-B0F9-C86C4DC75C89}" srcOrd="1" destOrd="0" presId="urn:microsoft.com/office/officeart/2005/8/layout/orgChart1"/>
    <dgm:cxn modelId="{A3926781-EA0F-4549-AC55-3A59E78F7E9B}" type="presParOf" srcId="{D38AEB64-5C8B-47AA-839D-914FD6BEEA72}" destId="{A13CE458-3FB0-4D69-AD2E-F60F14A5BCA5}" srcOrd="1" destOrd="0" presId="urn:microsoft.com/office/officeart/2005/8/layout/orgChart1"/>
    <dgm:cxn modelId="{A657B70F-6B7C-4036-939C-77EA5F2A7A9B}" type="presParOf" srcId="{D38AEB64-5C8B-47AA-839D-914FD6BEEA72}" destId="{666428C1-DB4F-4792-BB17-316109FE0924}" srcOrd="2" destOrd="0" presId="urn:microsoft.com/office/officeart/2005/8/layout/orgChart1"/>
    <dgm:cxn modelId="{92791419-40CB-4B03-8700-9F010B64F35D}" type="presParOf" srcId="{C0420091-D4FD-4978-B87E-FF59974BE32E}" destId="{6EF32C8F-71B1-43EB-8DB9-4EE06E4C72D0}" srcOrd="2" destOrd="0" presId="urn:microsoft.com/office/officeart/2005/8/layout/orgChart1"/>
    <dgm:cxn modelId="{6965B372-B111-4F45-A092-C17ECDB60020}" type="presParOf" srcId="{C0420091-D4FD-4978-B87E-FF59974BE32E}" destId="{2298C3F1-B8C9-4D5E-911D-6F5E0BEFAB33}" srcOrd="3" destOrd="0" presId="urn:microsoft.com/office/officeart/2005/8/layout/orgChart1"/>
    <dgm:cxn modelId="{E826BA32-4DC9-4383-822C-763ADDA123EF}" type="presParOf" srcId="{2298C3F1-B8C9-4D5E-911D-6F5E0BEFAB33}" destId="{352180C9-7C9D-4F66-B788-06D9C16D05B7}" srcOrd="0" destOrd="0" presId="urn:microsoft.com/office/officeart/2005/8/layout/orgChart1"/>
    <dgm:cxn modelId="{F9370C91-512D-4D16-98EA-F4777BB1502A}" type="presParOf" srcId="{352180C9-7C9D-4F66-B788-06D9C16D05B7}" destId="{C083B893-A1AF-4313-ABE9-323DDB1141EB}" srcOrd="0" destOrd="0" presId="urn:microsoft.com/office/officeart/2005/8/layout/orgChart1"/>
    <dgm:cxn modelId="{1439CE2C-60F3-4AE8-8F6A-15DA6BB410CC}" type="presParOf" srcId="{352180C9-7C9D-4F66-B788-06D9C16D05B7}" destId="{EE47C030-AE32-4E15-94DE-6FD58E2B4C14}" srcOrd="1" destOrd="0" presId="urn:microsoft.com/office/officeart/2005/8/layout/orgChart1"/>
    <dgm:cxn modelId="{8DA01642-47ED-4472-95DA-26489920263B}" type="presParOf" srcId="{2298C3F1-B8C9-4D5E-911D-6F5E0BEFAB33}" destId="{2A786327-8052-4EAE-BBEC-B1985B58266F}" srcOrd="1" destOrd="0" presId="urn:microsoft.com/office/officeart/2005/8/layout/orgChart1"/>
    <dgm:cxn modelId="{532E9B0E-D982-463F-941F-CBAB5217D7A9}" type="presParOf" srcId="{2298C3F1-B8C9-4D5E-911D-6F5E0BEFAB33}" destId="{2E32F0E7-CA06-4807-A9BC-F342DA117EF4}" srcOrd="2" destOrd="0" presId="urn:microsoft.com/office/officeart/2005/8/layout/orgChart1"/>
    <dgm:cxn modelId="{D1496734-17E7-4243-AB68-8E18CA8F77A3}" type="presParOf" srcId="{C0420091-D4FD-4978-B87E-FF59974BE32E}" destId="{0BA54C15-4C88-4A89-9EDA-C37CA9EADAD2}" srcOrd="4" destOrd="0" presId="urn:microsoft.com/office/officeart/2005/8/layout/orgChart1"/>
    <dgm:cxn modelId="{45AAEB94-A61F-4428-92B1-9401C462F6D5}" type="presParOf" srcId="{C0420091-D4FD-4978-B87E-FF59974BE32E}" destId="{35CEB2E7-4667-4982-A80E-83839495FEA5}" srcOrd="5" destOrd="0" presId="urn:microsoft.com/office/officeart/2005/8/layout/orgChart1"/>
    <dgm:cxn modelId="{CAF6C5A0-F7DA-48A6-8090-AAAC887BD75A}" type="presParOf" srcId="{35CEB2E7-4667-4982-A80E-83839495FEA5}" destId="{17B6DC80-C1D9-480C-9D34-CAF0121709BE}" srcOrd="0" destOrd="0" presId="urn:microsoft.com/office/officeart/2005/8/layout/orgChart1"/>
    <dgm:cxn modelId="{AA39D6C8-DB7A-47DC-90CA-F82513525D55}" type="presParOf" srcId="{17B6DC80-C1D9-480C-9D34-CAF0121709BE}" destId="{842AD154-0595-4477-A189-7DF2360B4098}" srcOrd="0" destOrd="0" presId="urn:microsoft.com/office/officeart/2005/8/layout/orgChart1"/>
    <dgm:cxn modelId="{4DAD2678-397B-452B-B7C3-D38BDE287529}" type="presParOf" srcId="{17B6DC80-C1D9-480C-9D34-CAF0121709BE}" destId="{09936387-8D6A-4E70-B088-AAE81084DAF3}" srcOrd="1" destOrd="0" presId="urn:microsoft.com/office/officeart/2005/8/layout/orgChart1"/>
    <dgm:cxn modelId="{D692969E-9157-42F3-9A8C-D197DBE7A118}" type="presParOf" srcId="{35CEB2E7-4667-4982-A80E-83839495FEA5}" destId="{74E5DCDB-9A60-4159-AE61-1CF6E1D23229}" srcOrd="1" destOrd="0" presId="urn:microsoft.com/office/officeart/2005/8/layout/orgChart1"/>
    <dgm:cxn modelId="{F595D2EE-E1FF-4EAE-9359-158EF2598FA7}" type="presParOf" srcId="{35CEB2E7-4667-4982-A80E-83839495FEA5}" destId="{CDF5F5D6-4FC6-4B65-A3B8-A478EF02F733}" srcOrd="2" destOrd="0" presId="urn:microsoft.com/office/officeart/2005/8/layout/orgChart1"/>
    <dgm:cxn modelId="{DD094F78-908F-415A-BC0A-32671FF01BFC}" type="presParOf" srcId="{C4C528A8-776F-4948-B836-6BDB2FA35E43}" destId="{58D9AD61-1094-41B0-A7DC-D59AF3D115B9}" srcOrd="2" destOrd="0" presId="urn:microsoft.com/office/officeart/2005/8/layout/orgChart1"/>
    <dgm:cxn modelId="{4E2EA19E-076E-4F5A-A28A-91F3055B5B1B}" type="presParOf" srcId="{49942DF6-0BFA-453D-A3F6-7CBC293C2146}" destId="{EE40C5FC-FAB1-4126-9E14-46215D3D88FA}" srcOrd="4" destOrd="0" presId="urn:microsoft.com/office/officeart/2005/8/layout/orgChart1"/>
    <dgm:cxn modelId="{4CFABCA4-5169-4DA6-B235-86F0EB4CB42D}" type="presParOf" srcId="{49942DF6-0BFA-453D-A3F6-7CBC293C2146}" destId="{8D4B3516-BFDF-46E6-BF4C-EF957685BEEC}" srcOrd="5" destOrd="0" presId="urn:microsoft.com/office/officeart/2005/8/layout/orgChart1"/>
    <dgm:cxn modelId="{8A5ADAB0-72CD-4DF1-ABA8-65294FBEF7E0}" type="presParOf" srcId="{8D4B3516-BFDF-46E6-BF4C-EF957685BEEC}" destId="{AC0AF3D9-31C6-495E-863D-BDBD911814D8}" srcOrd="0" destOrd="0" presId="urn:microsoft.com/office/officeart/2005/8/layout/orgChart1"/>
    <dgm:cxn modelId="{DCEE039E-BBF6-4533-BA3B-D9E00C857B83}" type="presParOf" srcId="{AC0AF3D9-31C6-495E-863D-BDBD911814D8}" destId="{6480CF38-4D0D-4A73-9B1B-294DA3D0EF74}" srcOrd="0" destOrd="0" presId="urn:microsoft.com/office/officeart/2005/8/layout/orgChart1"/>
    <dgm:cxn modelId="{84CD6574-4E6D-4784-A36B-916063F2631F}" type="presParOf" srcId="{AC0AF3D9-31C6-495E-863D-BDBD911814D8}" destId="{8405D182-7512-491B-A7A1-1CC6C594D03F}" srcOrd="1" destOrd="0" presId="urn:microsoft.com/office/officeart/2005/8/layout/orgChart1"/>
    <dgm:cxn modelId="{05DD4B2C-C33E-4216-9DA7-454630B4600D}" type="presParOf" srcId="{8D4B3516-BFDF-46E6-BF4C-EF957685BEEC}" destId="{149D6612-50AF-4050-9508-1C2BC94918F7}" srcOrd="1" destOrd="0" presId="urn:microsoft.com/office/officeart/2005/8/layout/orgChart1"/>
    <dgm:cxn modelId="{8C04A11D-BD9A-4041-82D8-9C059379FB24}" type="presParOf" srcId="{149D6612-50AF-4050-9508-1C2BC94918F7}" destId="{0678D1BB-BDF6-4553-A538-409D2A921944}" srcOrd="0" destOrd="0" presId="urn:microsoft.com/office/officeart/2005/8/layout/orgChart1"/>
    <dgm:cxn modelId="{888A4933-99F8-4137-9504-8A3F9AEE02C5}" type="presParOf" srcId="{149D6612-50AF-4050-9508-1C2BC94918F7}" destId="{96AC0439-14A0-49E4-8CF1-6D9A4C0E101F}" srcOrd="1" destOrd="0" presId="urn:microsoft.com/office/officeart/2005/8/layout/orgChart1"/>
    <dgm:cxn modelId="{EB0F5D0E-1DF9-42F7-B7FB-52BC3B59E4D9}" type="presParOf" srcId="{96AC0439-14A0-49E4-8CF1-6D9A4C0E101F}" destId="{6C01CD47-AB90-496C-A2CA-0946492446F6}" srcOrd="0" destOrd="0" presId="urn:microsoft.com/office/officeart/2005/8/layout/orgChart1"/>
    <dgm:cxn modelId="{04BDF0C5-7992-40E7-B830-BB03FE9D37FB}" type="presParOf" srcId="{6C01CD47-AB90-496C-A2CA-0946492446F6}" destId="{870F6688-452A-48F0-BBF6-33D59199218C}" srcOrd="0" destOrd="0" presId="urn:microsoft.com/office/officeart/2005/8/layout/orgChart1"/>
    <dgm:cxn modelId="{EA2287B3-23DA-4669-A15A-72346324E6FC}" type="presParOf" srcId="{6C01CD47-AB90-496C-A2CA-0946492446F6}" destId="{6DC821D1-08B8-4FCB-A687-04EF81ED1795}" srcOrd="1" destOrd="0" presId="urn:microsoft.com/office/officeart/2005/8/layout/orgChart1"/>
    <dgm:cxn modelId="{6F993019-D574-404E-BF19-2F95A9B19421}" type="presParOf" srcId="{96AC0439-14A0-49E4-8CF1-6D9A4C0E101F}" destId="{1039A0CB-E52F-43BC-BB7E-8228F409E821}" srcOrd="1" destOrd="0" presId="urn:microsoft.com/office/officeart/2005/8/layout/orgChart1"/>
    <dgm:cxn modelId="{4FC278D3-FCF2-49D7-AA4E-EFF408CEBE3B}" type="presParOf" srcId="{96AC0439-14A0-49E4-8CF1-6D9A4C0E101F}" destId="{9E507B0F-25B0-41A4-9884-8CF5698F5AE7}" srcOrd="2" destOrd="0" presId="urn:microsoft.com/office/officeart/2005/8/layout/orgChart1"/>
    <dgm:cxn modelId="{4BE72668-CE67-4150-87F4-EBA0B500BED3}" type="presParOf" srcId="{149D6612-50AF-4050-9508-1C2BC94918F7}" destId="{17FD0D74-7F48-48E2-B6A1-AA370077C689}" srcOrd="2" destOrd="0" presId="urn:microsoft.com/office/officeart/2005/8/layout/orgChart1"/>
    <dgm:cxn modelId="{721B4F24-888F-4063-8574-B0149CB6EDF4}" type="presParOf" srcId="{149D6612-50AF-4050-9508-1C2BC94918F7}" destId="{03ED4018-08E9-46E1-A89B-E2F9BCBD1F70}" srcOrd="3" destOrd="0" presId="urn:microsoft.com/office/officeart/2005/8/layout/orgChart1"/>
    <dgm:cxn modelId="{160B5C78-A038-4145-A010-F7519DB3E0A4}" type="presParOf" srcId="{03ED4018-08E9-46E1-A89B-E2F9BCBD1F70}" destId="{25741AD1-4D61-4123-A309-2F3107FB0EAC}" srcOrd="0" destOrd="0" presId="urn:microsoft.com/office/officeart/2005/8/layout/orgChart1"/>
    <dgm:cxn modelId="{2B22BFF2-6C79-4855-920C-D6C9F96B5FB0}" type="presParOf" srcId="{25741AD1-4D61-4123-A309-2F3107FB0EAC}" destId="{E052E369-796F-4AB8-8CBC-9969A05AF195}" srcOrd="0" destOrd="0" presId="urn:microsoft.com/office/officeart/2005/8/layout/orgChart1"/>
    <dgm:cxn modelId="{8B07BDF3-6930-42F6-8DF9-9D066DD21752}" type="presParOf" srcId="{25741AD1-4D61-4123-A309-2F3107FB0EAC}" destId="{F979112F-DC3D-44F9-A142-D49E054D50C0}" srcOrd="1" destOrd="0" presId="urn:microsoft.com/office/officeart/2005/8/layout/orgChart1"/>
    <dgm:cxn modelId="{E0596A02-99D7-4574-AC15-59A9B5CD9AAA}" type="presParOf" srcId="{03ED4018-08E9-46E1-A89B-E2F9BCBD1F70}" destId="{A9E24341-7C45-4E3F-9FBB-1C0A17424EF4}" srcOrd="1" destOrd="0" presId="urn:microsoft.com/office/officeart/2005/8/layout/orgChart1"/>
    <dgm:cxn modelId="{06F7E953-ED2C-4DF2-B925-D3A7920A7C70}" type="presParOf" srcId="{03ED4018-08E9-46E1-A89B-E2F9BCBD1F70}" destId="{8140BB0F-567B-4CBB-BFFF-21D901923C59}" srcOrd="2" destOrd="0" presId="urn:microsoft.com/office/officeart/2005/8/layout/orgChart1"/>
    <dgm:cxn modelId="{76446B09-BC30-442F-9B72-794CC4769F13}" type="presParOf" srcId="{149D6612-50AF-4050-9508-1C2BC94918F7}" destId="{2AAA7B25-7649-43A9-A9F9-3B61B0B94EB4}" srcOrd="4" destOrd="0" presId="urn:microsoft.com/office/officeart/2005/8/layout/orgChart1"/>
    <dgm:cxn modelId="{198A7167-4751-48CE-832E-DA1AD2484135}" type="presParOf" srcId="{149D6612-50AF-4050-9508-1C2BC94918F7}" destId="{29DA368E-2066-49E7-B0F4-D2205495DF18}" srcOrd="5" destOrd="0" presId="urn:microsoft.com/office/officeart/2005/8/layout/orgChart1"/>
    <dgm:cxn modelId="{108D0985-0578-405B-8243-5329D96EA108}" type="presParOf" srcId="{29DA368E-2066-49E7-B0F4-D2205495DF18}" destId="{A0CAFE2A-42FE-4807-8F47-BF89C3ECBB66}" srcOrd="0" destOrd="0" presId="urn:microsoft.com/office/officeart/2005/8/layout/orgChart1"/>
    <dgm:cxn modelId="{725865BD-7566-4F54-89A6-72B3DAAC7444}" type="presParOf" srcId="{A0CAFE2A-42FE-4807-8F47-BF89C3ECBB66}" destId="{646B4282-D6FA-4EAB-A2A1-3B248F88C6A8}" srcOrd="0" destOrd="0" presId="urn:microsoft.com/office/officeart/2005/8/layout/orgChart1"/>
    <dgm:cxn modelId="{AFE8FA47-DDDF-4BFD-8695-A25F03C56C46}" type="presParOf" srcId="{A0CAFE2A-42FE-4807-8F47-BF89C3ECBB66}" destId="{1DAFDC93-E289-4A27-BEED-4D9049CBAD7A}" srcOrd="1" destOrd="0" presId="urn:microsoft.com/office/officeart/2005/8/layout/orgChart1"/>
    <dgm:cxn modelId="{E02187EB-0282-4DD6-A0C7-D0B6EF765AAC}" type="presParOf" srcId="{29DA368E-2066-49E7-B0F4-D2205495DF18}" destId="{CD412F09-9E62-494A-BB33-F193B2DB9999}" srcOrd="1" destOrd="0" presId="urn:microsoft.com/office/officeart/2005/8/layout/orgChart1"/>
    <dgm:cxn modelId="{A5E949F0-67E8-40FC-A5F0-8FF134117D39}" type="presParOf" srcId="{29DA368E-2066-49E7-B0F4-D2205495DF18}" destId="{4877EEC4-EE3F-4FD4-8BE0-5767787AB825}" srcOrd="2" destOrd="0" presId="urn:microsoft.com/office/officeart/2005/8/layout/orgChart1"/>
    <dgm:cxn modelId="{C74C5CB6-308E-495B-A1CE-42F42E56E3BD}" type="presParOf" srcId="{8D4B3516-BFDF-46E6-BF4C-EF957685BEEC}" destId="{F881BD2C-765D-449A-A626-7935E4D2331B}" srcOrd="2" destOrd="0" presId="urn:microsoft.com/office/officeart/2005/8/layout/orgChart1"/>
    <dgm:cxn modelId="{9A8E771F-0CB9-47E6-8C03-1AEC60D50B32}" type="presParOf" srcId="{49942DF6-0BFA-453D-A3F6-7CBC293C2146}" destId="{AB8F4761-5DDA-4ABA-8CBF-D9067A42CB05}" srcOrd="6" destOrd="0" presId="urn:microsoft.com/office/officeart/2005/8/layout/orgChart1"/>
    <dgm:cxn modelId="{3FFE1FDC-BF8A-4BA2-9A1C-94C6D073C6C9}" type="presParOf" srcId="{49942DF6-0BFA-453D-A3F6-7CBC293C2146}" destId="{66F97508-354E-480C-84DC-838790B5B15F}" srcOrd="7" destOrd="0" presId="urn:microsoft.com/office/officeart/2005/8/layout/orgChart1"/>
    <dgm:cxn modelId="{B4B3B893-A314-49A1-A171-E6E919C8DE81}" type="presParOf" srcId="{66F97508-354E-480C-84DC-838790B5B15F}" destId="{2C6E8F73-E1FC-4803-89FC-468B3C120573}" srcOrd="0" destOrd="0" presId="urn:microsoft.com/office/officeart/2005/8/layout/orgChart1"/>
    <dgm:cxn modelId="{8E91935C-C139-4BE1-893A-C6BD43B541BE}" type="presParOf" srcId="{2C6E8F73-E1FC-4803-89FC-468B3C120573}" destId="{BD2E93F9-0199-4632-B729-2C0647879813}" srcOrd="0" destOrd="0" presId="urn:microsoft.com/office/officeart/2005/8/layout/orgChart1"/>
    <dgm:cxn modelId="{1AA5982F-34D6-4A5B-8F06-2CCE409E94D7}" type="presParOf" srcId="{2C6E8F73-E1FC-4803-89FC-468B3C120573}" destId="{8C366BA4-DA8D-441F-871C-1DCBDBA68765}" srcOrd="1" destOrd="0" presId="urn:microsoft.com/office/officeart/2005/8/layout/orgChart1"/>
    <dgm:cxn modelId="{FCF23FB8-42FE-4AEC-87BB-3FDC6B2ABF4A}" type="presParOf" srcId="{66F97508-354E-480C-84DC-838790B5B15F}" destId="{D5F58972-410D-4F37-AC3E-DF67CDB01F5F}" srcOrd="1" destOrd="0" presId="urn:microsoft.com/office/officeart/2005/8/layout/orgChart1"/>
    <dgm:cxn modelId="{3ADD6DE3-DCFF-44EF-96F7-CAD9C4B19842}" type="presParOf" srcId="{D5F58972-410D-4F37-AC3E-DF67CDB01F5F}" destId="{995AC55E-CFE8-4A1D-84FD-8DAC60A7C8D2}" srcOrd="0" destOrd="0" presId="urn:microsoft.com/office/officeart/2005/8/layout/orgChart1"/>
    <dgm:cxn modelId="{AF461CB1-A463-4D9D-95F9-AAF9A3CF2DD3}" type="presParOf" srcId="{D5F58972-410D-4F37-AC3E-DF67CDB01F5F}" destId="{C5B0F932-8B94-4214-A0D5-AEA14425DD47}" srcOrd="1" destOrd="0" presId="urn:microsoft.com/office/officeart/2005/8/layout/orgChart1"/>
    <dgm:cxn modelId="{9DC0215A-F76F-48A1-A865-0294220BEC0F}" type="presParOf" srcId="{C5B0F932-8B94-4214-A0D5-AEA14425DD47}" destId="{E6B4A2A0-D480-4A26-A60D-69953E6B1070}" srcOrd="0" destOrd="0" presId="urn:microsoft.com/office/officeart/2005/8/layout/orgChart1"/>
    <dgm:cxn modelId="{A2381FF4-FB86-4656-B053-D9DF32CBCE58}" type="presParOf" srcId="{E6B4A2A0-D480-4A26-A60D-69953E6B1070}" destId="{68F093D2-B2B3-4F26-8D84-C823D9FD9412}" srcOrd="0" destOrd="0" presId="urn:microsoft.com/office/officeart/2005/8/layout/orgChart1"/>
    <dgm:cxn modelId="{367D02D7-F688-43F0-9FB8-C871794E0344}" type="presParOf" srcId="{E6B4A2A0-D480-4A26-A60D-69953E6B1070}" destId="{2FFBD944-8D25-4F55-AF86-400083453357}" srcOrd="1" destOrd="0" presId="urn:microsoft.com/office/officeart/2005/8/layout/orgChart1"/>
    <dgm:cxn modelId="{8BAE0EE7-7318-4E5F-A170-FF3A52F5E44B}" type="presParOf" srcId="{C5B0F932-8B94-4214-A0D5-AEA14425DD47}" destId="{421D2E4D-104B-47D1-BDF4-18D3C9852F1B}" srcOrd="1" destOrd="0" presId="urn:microsoft.com/office/officeart/2005/8/layout/orgChart1"/>
    <dgm:cxn modelId="{9C1087B3-DDDE-4214-9A7A-4E128A972C90}" type="presParOf" srcId="{C5B0F932-8B94-4214-A0D5-AEA14425DD47}" destId="{F576AF58-CFBB-4616-A8EA-16B94E4B6ACE}" srcOrd="2" destOrd="0" presId="urn:microsoft.com/office/officeart/2005/8/layout/orgChart1"/>
    <dgm:cxn modelId="{7395C831-DC47-45CD-A8AA-9486304983C2}" type="presParOf" srcId="{D5F58972-410D-4F37-AC3E-DF67CDB01F5F}" destId="{5E19BB0C-B176-4FCD-B6CA-E3DB37E2EE6B}" srcOrd="2" destOrd="0" presId="urn:microsoft.com/office/officeart/2005/8/layout/orgChart1"/>
    <dgm:cxn modelId="{BAF8F8D1-6845-4C44-AFFB-7FB59ABA0A21}" type="presParOf" srcId="{D5F58972-410D-4F37-AC3E-DF67CDB01F5F}" destId="{A589A2F4-C4EF-4AF5-BE1D-4909F9B43C34}" srcOrd="3" destOrd="0" presId="urn:microsoft.com/office/officeart/2005/8/layout/orgChart1"/>
    <dgm:cxn modelId="{68D76DAB-21D1-4E3F-89A8-26F2FA9AFA89}" type="presParOf" srcId="{A589A2F4-C4EF-4AF5-BE1D-4909F9B43C34}" destId="{85345F7A-8FFE-4477-B517-DB02E8BDA53E}" srcOrd="0" destOrd="0" presId="urn:microsoft.com/office/officeart/2005/8/layout/orgChart1"/>
    <dgm:cxn modelId="{1D1B0BDD-D74F-48CA-B2D7-98AC458806B8}" type="presParOf" srcId="{85345F7A-8FFE-4477-B517-DB02E8BDA53E}" destId="{A3500FD9-5435-4CA1-BDED-AD73B32FECB1}" srcOrd="0" destOrd="0" presId="urn:microsoft.com/office/officeart/2005/8/layout/orgChart1"/>
    <dgm:cxn modelId="{F62AFC74-6556-447C-979B-BEB9DF0F70A5}" type="presParOf" srcId="{85345F7A-8FFE-4477-B517-DB02E8BDA53E}" destId="{9B14C322-878D-4411-B512-87BD184CE857}" srcOrd="1" destOrd="0" presId="urn:microsoft.com/office/officeart/2005/8/layout/orgChart1"/>
    <dgm:cxn modelId="{ED77E702-740D-48A0-9EE5-6149D937B65A}" type="presParOf" srcId="{A589A2F4-C4EF-4AF5-BE1D-4909F9B43C34}" destId="{FF39151B-A2B1-4DBA-97E6-9BD05B6A54ED}" srcOrd="1" destOrd="0" presId="urn:microsoft.com/office/officeart/2005/8/layout/orgChart1"/>
    <dgm:cxn modelId="{4343B950-1413-418B-9227-EDBB10541803}" type="presParOf" srcId="{A589A2F4-C4EF-4AF5-BE1D-4909F9B43C34}" destId="{ED2C2B21-1118-4F92-B593-FBBF0F71D0CD}" srcOrd="2" destOrd="0" presId="urn:microsoft.com/office/officeart/2005/8/layout/orgChart1"/>
    <dgm:cxn modelId="{A94B8456-7661-4424-9FCE-68D3D55063B0}" type="presParOf" srcId="{D5F58972-410D-4F37-AC3E-DF67CDB01F5F}" destId="{CDFEB51D-2DF6-4973-9DFB-90F1DC81DB7D}" srcOrd="4" destOrd="0" presId="urn:microsoft.com/office/officeart/2005/8/layout/orgChart1"/>
    <dgm:cxn modelId="{73A6704D-8F90-4A8A-B092-E349BC62B37A}" type="presParOf" srcId="{D5F58972-410D-4F37-AC3E-DF67CDB01F5F}" destId="{D022095E-1771-4D03-8002-604DAA4840ED}" srcOrd="5" destOrd="0" presId="urn:microsoft.com/office/officeart/2005/8/layout/orgChart1"/>
    <dgm:cxn modelId="{B0D1548E-8ADC-4FAE-9944-699D8D796E88}" type="presParOf" srcId="{D022095E-1771-4D03-8002-604DAA4840ED}" destId="{B0B58458-D8FC-4106-8639-99E505FB5D8C}" srcOrd="0" destOrd="0" presId="urn:microsoft.com/office/officeart/2005/8/layout/orgChart1"/>
    <dgm:cxn modelId="{BC99C1D7-CC41-40E8-A1F0-C1EA3F3AD3D5}" type="presParOf" srcId="{B0B58458-D8FC-4106-8639-99E505FB5D8C}" destId="{0D8E53C0-5E5B-493D-85FE-A70653AA0455}" srcOrd="0" destOrd="0" presId="urn:microsoft.com/office/officeart/2005/8/layout/orgChart1"/>
    <dgm:cxn modelId="{4CF0E549-EED5-46E7-917A-7BB4C7C0094D}" type="presParOf" srcId="{B0B58458-D8FC-4106-8639-99E505FB5D8C}" destId="{B1BA63A0-CF38-4B80-A4D9-1B025ACADBE5}" srcOrd="1" destOrd="0" presId="urn:microsoft.com/office/officeart/2005/8/layout/orgChart1"/>
    <dgm:cxn modelId="{32AFAE6B-3185-4334-ABEF-6167384B80E1}" type="presParOf" srcId="{D022095E-1771-4D03-8002-604DAA4840ED}" destId="{138301CD-21CF-4027-A331-0D9788CBFCCE}" srcOrd="1" destOrd="0" presId="urn:microsoft.com/office/officeart/2005/8/layout/orgChart1"/>
    <dgm:cxn modelId="{7F48787F-CFF7-4544-888F-F7E7D065027D}" type="presParOf" srcId="{D022095E-1771-4D03-8002-604DAA4840ED}" destId="{1281CE8C-0227-4919-9F6E-45E99A96ACFF}" srcOrd="2" destOrd="0" presId="urn:microsoft.com/office/officeart/2005/8/layout/orgChart1"/>
    <dgm:cxn modelId="{A3522525-8539-47ED-A07E-F3582D7A3A9B}" type="presParOf" srcId="{66F97508-354E-480C-84DC-838790B5B15F}" destId="{EB32EBFB-87A2-4FA5-B58F-91EAEAE2839C}" srcOrd="2" destOrd="0" presId="urn:microsoft.com/office/officeart/2005/8/layout/orgChart1"/>
    <dgm:cxn modelId="{CDEDF0E4-C65A-4AD2-A00E-62FB6D020BF7}" type="presParOf" srcId="{49942DF6-0BFA-453D-A3F6-7CBC293C2146}" destId="{C8362D45-47B7-46E4-A2AA-B911C191D50B}" srcOrd="8" destOrd="0" presId="urn:microsoft.com/office/officeart/2005/8/layout/orgChart1"/>
    <dgm:cxn modelId="{422D4C6D-69E5-489A-B2E6-6750D5C91461}" type="presParOf" srcId="{49942DF6-0BFA-453D-A3F6-7CBC293C2146}" destId="{3309F682-39FA-44C9-8D2F-766885987696}" srcOrd="9" destOrd="0" presId="urn:microsoft.com/office/officeart/2005/8/layout/orgChart1"/>
    <dgm:cxn modelId="{8E7FAD4A-FFFB-4D0C-B52C-FD529304541A}" type="presParOf" srcId="{3309F682-39FA-44C9-8D2F-766885987696}" destId="{D83DA9BD-4BB9-4E1E-86D9-BF215FEE81E5}" srcOrd="0" destOrd="0" presId="urn:microsoft.com/office/officeart/2005/8/layout/orgChart1"/>
    <dgm:cxn modelId="{C9612EDA-B97A-4195-8E27-31DC26C14F54}" type="presParOf" srcId="{D83DA9BD-4BB9-4E1E-86D9-BF215FEE81E5}" destId="{DE389FC6-1FE8-4273-880E-69B6221D8D07}" srcOrd="0" destOrd="0" presId="urn:microsoft.com/office/officeart/2005/8/layout/orgChart1"/>
    <dgm:cxn modelId="{8A9BA673-7F5A-428D-B4D5-BE2E65BE3023}" type="presParOf" srcId="{D83DA9BD-4BB9-4E1E-86D9-BF215FEE81E5}" destId="{36B1C8A1-9F0F-4AE5-BFE9-67640DEB488A}" srcOrd="1" destOrd="0" presId="urn:microsoft.com/office/officeart/2005/8/layout/orgChart1"/>
    <dgm:cxn modelId="{C174FA23-1BD6-4571-86F4-13235390451C}" type="presParOf" srcId="{3309F682-39FA-44C9-8D2F-766885987696}" destId="{6CE834C3-3E39-4858-B378-2AE1172A3F07}" srcOrd="1" destOrd="0" presId="urn:microsoft.com/office/officeart/2005/8/layout/orgChart1"/>
    <dgm:cxn modelId="{30DD53EB-CA39-4BF4-BDB6-5773685A1A47}" type="presParOf" srcId="{6CE834C3-3E39-4858-B378-2AE1172A3F07}" destId="{DAD28D55-2415-409F-B948-81C2ABBE278E}" srcOrd="0" destOrd="0" presId="urn:microsoft.com/office/officeart/2005/8/layout/orgChart1"/>
    <dgm:cxn modelId="{70CBE44A-CB66-4F33-A3FD-A3EB1330F967}" type="presParOf" srcId="{6CE834C3-3E39-4858-B378-2AE1172A3F07}" destId="{FF60E5FB-54DD-4836-9ECC-8846424792AC}" srcOrd="1" destOrd="0" presId="urn:microsoft.com/office/officeart/2005/8/layout/orgChart1"/>
    <dgm:cxn modelId="{B93E9215-6235-4D80-99C9-42D2E77498C9}" type="presParOf" srcId="{FF60E5FB-54DD-4836-9ECC-8846424792AC}" destId="{E5B0EE9D-4DE1-4CE4-BCE9-39A385CF24A3}" srcOrd="0" destOrd="0" presId="urn:microsoft.com/office/officeart/2005/8/layout/orgChart1"/>
    <dgm:cxn modelId="{82F55ECD-D02B-474F-AEF0-10A678DD0C2E}" type="presParOf" srcId="{E5B0EE9D-4DE1-4CE4-BCE9-39A385CF24A3}" destId="{B4CE101A-549F-4734-A793-24A7A7273758}" srcOrd="0" destOrd="0" presId="urn:microsoft.com/office/officeart/2005/8/layout/orgChart1"/>
    <dgm:cxn modelId="{F2F3E97C-B5D4-4EBF-8BD3-626D30DD1C10}" type="presParOf" srcId="{E5B0EE9D-4DE1-4CE4-BCE9-39A385CF24A3}" destId="{CBE703A7-79A7-451A-8E10-AEE6219A3203}" srcOrd="1" destOrd="0" presId="urn:microsoft.com/office/officeart/2005/8/layout/orgChart1"/>
    <dgm:cxn modelId="{7F30AF1C-C013-4DCA-A7AF-620F00435FCE}" type="presParOf" srcId="{FF60E5FB-54DD-4836-9ECC-8846424792AC}" destId="{A4FB6E59-82D2-46E3-BCD9-BBD089C6D1FA}" srcOrd="1" destOrd="0" presId="urn:microsoft.com/office/officeart/2005/8/layout/orgChart1"/>
    <dgm:cxn modelId="{14C3E7DF-A08C-4EA8-B26A-1CA0696F28B4}" type="presParOf" srcId="{FF60E5FB-54DD-4836-9ECC-8846424792AC}" destId="{7C9FBBC5-27C9-4269-A54F-CE3FC5D1974A}" srcOrd="2" destOrd="0" presId="urn:microsoft.com/office/officeart/2005/8/layout/orgChart1"/>
    <dgm:cxn modelId="{573D364F-5571-42D8-BD7D-9228209E4B12}" type="presParOf" srcId="{6CE834C3-3E39-4858-B378-2AE1172A3F07}" destId="{5F7E6EBC-C912-402C-9246-C92E4E07AAA2}" srcOrd="2" destOrd="0" presId="urn:microsoft.com/office/officeart/2005/8/layout/orgChart1"/>
    <dgm:cxn modelId="{B42F57C5-D6A2-406A-977B-CB3B36E6E57A}" type="presParOf" srcId="{6CE834C3-3E39-4858-B378-2AE1172A3F07}" destId="{C4BA3208-7406-4E7B-8D50-63F8C61438F8}" srcOrd="3" destOrd="0" presId="urn:microsoft.com/office/officeart/2005/8/layout/orgChart1"/>
    <dgm:cxn modelId="{7EBBDA6C-B0A6-4211-85C3-1C8C30FAF10E}" type="presParOf" srcId="{C4BA3208-7406-4E7B-8D50-63F8C61438F8}" destId="{63F16609-FCDB-4188-8862-A64F426D67D9}" srcOrd="0" destOrd="0" presId="urn:microsoft.com/office/officeart/2005/8/layout/orgChart1"/>
    <dgm:cxn modelId="{E9FAE651-DA8E-41FB-AC4A-40F073A07ED2}" type="presParOf" srcId="{63F16609-FCDB-4188-8862-A64F426D67D9}" destId="{E910A0E0-366D-4EDC-A92A-B140A07E95B3}" srcOrd="0" destOrd="0" presId="urn:microsoft.com/office/officeart/2005/8/layout/orgChart1"/>
    <dgm:cxn modelId="{8CBBF074-AE95-4A39-A635-21B679867C15}" type="presParOf" srcId="{63F16609-FCDB-4188-8862-A64F426D67D9}" destId="{46CE7541-DDBE-4851-B263-AC9B06ECD725}" srcOrd="1" destOrd="0" presId="urn:microsoft.com/office/officeart/2005/8/layout/orgChart1"/>
    <dgm:cxn modelId="{0AE680BC-E8DE-4752-B60F-56539140A29E}" type="presParOf" srcId="{C4BA3208-7406-4E7B-8D50-63F8C61438F8}" destId="{EF74E88B-3357-4752-BEF9-76D0BC29B952}" srcOrd="1" destOrd="0" presId="urn:microsoft.com/office/officeart/2005/8/layout/orgChart1"/>
    <dgm:cxn modelId="{78E62C96-3D7F-4F90-8E7B-B5B7F25A284F}" type="presParOf" srcId="{C4BA3208-7406-4E7B-8D50-63F8C61438F8}" destId="{F188AB2E-3C92-4A3C-8CD5-64CB8505991E}" srcOrd="2" destOrd="0" presId="urn:microsoft.com/office/officeart/2005/8/layout/orgChart1"/>
    <dgm:cxn modelId="{0E40A285-AD84-4B4F-906C-8148829615E3}" type="presParOf" srcId="{6CE834C3-3E39-4858-B378-2AE1172A3F07}" destId="{4A2DF5D6-339A-4AC4-91D1-7902CA38D585}" srcOrd="4" destOrd="0" presId="urn:microsoft.com/office/officeart/2005/8/layout/orgChart1"/>
    <dgm:cxn modelId="{F6436F4A-F8C2-44C6-A033-E0F5330C7550}" type="presParOf" srcId="{6CE834C3-3E39-4858-B378-2AE1172A3F07}" destId="{706DB2A6-148D-4F63-81A8-4AAEC3EAD56F}" srcOrd="5" destOrd="0" presId="urn:microsoft.com/office/officeart/2005/8/layout/orgChart1"/>
    <dgm:cxn modelId="{173C6B4B-2487-42FC-858C-B12A5C2EFF06}" type="presParOf" srcId="{706DB2A6-148D-4F63-81A8-4AAEC3EAD56F}" destId="{36825732-F6EF-411B-A417-388DD47DF31E}" srcOrd="0" destOrd="0" presId="urn:microsoft.com/office/officeart/2005/8/layout/orgChart1"/>
    <dgm:cxn modelId="{04DBB853-16BF-424D-97A0-1C285375E850}" type="presParOf" srcId="{36825732-F6EF-411B-A417-388DD47DF31E}" destId="{1E294B34-D5E4-4809-A491-5F1160BB73F1}" srcOrd="0" destOrd="0" presId="urn:microsoft.com/office/officeart/2005/8/layout/orgChart1"/>
    <dgm:cxn modelId="{BFC37BBC-DACB-4169-890A-54AA716BC684}" type="presParOf" srcId="{36825732-F6EF-411B-A417-388DD47DF31E}" destId="{5F2E847A-4431-41DA-B548-77F7BEDF8F34}" srcOrd="1" destOrd="0" presId="urn:microsoft.com/office/officeart/2005/8/layout/orgChart1"/>
    <dgm:cxn modelId="{97EF47B3-7272-498D-A7FB-70BA9DA9E678}" type="presParOf" srcId="{706DB2A6-148D-4F63-81A8-4AAEC3EAD56F}" destId="{62F819F9-B4E1-458C-8414-BC00DD2BECCA}" srcOrd="1" destOrd="0" presId="urn:microsoft.com/office/officeart/2005/8/layout/orgChart1"/>
    <dgm:cxn modelId="{F1169FE3-7153-4B87-93CA-983E572C1844}" type="presParOf" srcId="{706DB2A6-148D-4F63-81A8-4AAEC3EAD56F}" destId="{5B8C36AD-A597-4031-933E-A7E1BA41CD3A}" srcOrd="2" destOrd="0" presId="urn:microsoft.com/office/officeart/2005/8/layout/orgChart1"/>
    <dgm:cxn modelId="{CED439E0-8FC2-4312-9A77-8BE1108E6D11}" type="presParOf" srcId="{3309F682-39FA-44C9-8D2F-766885987696}" destId="{359B209B-33E2-4D49-B0CA-35FDDE063389}" srcOrd="2" destOrd="0" presId="urn:microsoft.com/office/officeart/2005/8/layout/orgChart1"/>
    <dgm:cxn modelId="{A992CBA7-15BE-400F-90CB-A63341E57AEE}" type="presParOf" srcId="{4F2F3F6A-A964-49AD-ABDB-953C9222D4F8}" destId="{E4AD2D37-3D13-482B-B014-19AC201BF41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176560-FA16-4A98-9265-5F1455076305}" type="doc">
      <dgm:prSet loTypeId="urn:microsoft.com/office/officeart/2005/8/layout/hList2" loCatId="list" qsTypeId="urn:microsoft.com/office/officeart/2005/8/quickstyle/3d1" qsCatId="3D" csTypeId="urn:microsoft.com/office/officeart/2005/8/colors/colorful2" csCatId="colorful" phldr="1"/>
      <dgm:spPr/>
      <dgm:t>
        <a:bodyPr/>
        <a:lstStyle/>
        <a:p>
          <a:endParaRPr lang="es-CO"/>
        </a:p>
      </dgm:t>
    </dgm:pt>
    <dgm:pt modelId="{3F4D6727-6784-452C-B6AC-71E4EC09B239}">
      <dgm:prSet phldrT="[Texto]"/>
      <dgm:spPr/>
      <dgm:t>
        <a:bodyPr/>
        <a:lstStyle/>
        <a:p>
          <a:r>
            <a:rPr lang="es-CO" dirty="0"/>
            <a:t>Para cada producto considerar siete fases (o tarjetas)</a:t>
          </a:r>
        </a:p>
      </dgm:t>
    </dgm:pt>
    <dgm:pt modelId="{9FED5D04-1788-4D1D-B869-6B001A434EDA}" type="parTrans" cxnId="{9993F4B4-FD53-4A7E-BB6B-CC620A0D1CED}">
      <dgm:prSet/>
      <dgm:spPr/>
      <dgm:t>
        <a:bodyPr/>
        <a:lstStyle/>
        <a:p>
          <a:endParaRPr lang="es-CO"/>
        </a:p>
      </dgm:t>
    </dgm:pt>
    <dgm:pt modelId="{871E56A3-D0F2-4348-8BCD-012F0D7DB88E}" type="sibTrans" cxnId="{9993F4B4-FD53-4A7E-BB6B-CC620A0D1CED}">
      <dgm:prSet/>
      <dgm:spPr/>
      <dgm:t>
        <a:bodyPr/>
        <a:lstStyle/>
        <a:p>
          <a:endParaRPr lang="es-CO"/>
        </a:p>
      </dgm:t>
    </dgm:pt>
    <dgm:pt modelId="{60F8119F-86FA-4A5A-AFE7-06B99B9E3FA3}">
      <dgm:prSet phldrT="[Texto]"/>
      <dgm:spPr/>
      <dgm:t>
        <a:bodyPr/>
        <a:lstStyle/>
        <a:p>
          <a:r>
            <a:rPr lang="es-CO" dirty="0"/>
            <a:t>Análisis de Requerimientos</a:t>
          </a:r>
        </a:p>
      </dgm:t>
    </dgm:pt>
    <dgm:pt modelId="{475FDB39-DB58-4872-BFA9-CE606DD06586}" type="parTrans" cxnId="{912FFD57-0528-4804-9C2F-53926F834247}">
      <dgm:prSet/>
      <dgm:spPr/>
      <dgm:t>
        <a:bodyPr/>
        <a:lstStyle/>
        <a:p>
          <a:endParaRPr lang="es-CO"/>
        </a:p>
      </dgm:t>
    </dgm:pt>
    <dgm:pt modelId="{3E048214-F97C-4C32-97B7-975DEC201CC6}" type="sibTrans" cxnId="{912FFD57-0528-4804-9C2F-53926F834247}">
      <dgm:prSet/>
      <dgm:spPr/>
      <dgm:t>
        <a:bodyPr/>
        <a:lstStyle/>
        <a:p>
          <a:endParaRPr lang="es-CO"/>
        </a:p>
      </dgm:t>
    </dgm:pt>
    <dgm:pt modelId="{81936492-3E1A-41AB-8B9B-6EE0F29B610E}">
      <dgm:prSet phldrT="[Texto]"/>
      <dgm:spPr/>
      <dgm:t>
        <a:bodyPr/>
        <a:lstStyle/>
        <a:p>
          <a:r>
            <a:rPr lang="es-CO" dirty="0"/>
            <a:t>Diseño de alto nivel</a:t>
          </a:r>
        </a:p>
      </dgm:t>
    </dgm:pt>
    <dgm:pt modelId="{E82D8869-807B-4156-AF41-D07014E54DC0}" type="parTrans" cxnId="{9028D1C9-20FD-445C-A23F-773D8ACEB1BE}">
      <dgm:prSet/>
      <dgm:spPr/>
      <dgm:t>
        <a:bodyPr/>
        <a:lstStyle/>
        <a:p>
          <a:endParaRPr lang="es-CO"/>
        </a:p>
      </dgm:t>
    </dgm:pt>
    <dgm:pt modelId="{1FEF93B3-564A-4669-80B0-A7F4AB14E18A}" type="sibTrans" cxnId="{9028D1C9-20FD-445C-A23F-773D8ACEB1BE}">
      <dgm:prSet/>
      <dgm:spPr/>
      <dgm:t>
        <a:bodyPr/>
        <a:lstStyle/>
        <a:p>
          <a:endParaRPr lang="es-CO"/>
        </a:p>
      </dgm:t>
    </dgm:pt>
    <dgm:pt modelId="{0B5335AF-A5BF-48F2-AFE6-3469C0BD6D41}">
      <dgm:prSet phldrT="[Texto]"/>
      <dgm:spPr/>
      <dgm:t>
        <a:bodyPr/>
        <a:lstStyle/>
        <a:p>
          <a:r>
            <a:rPr lang="es-CO" dirty="0"/>
            <a:t>Diseño de bajo nivel</a:t>
          </a:r>
        </a:p>
      </dgm:t>
    </dgm:pt>
    <dgm:pt modelId="{66EBE1F5-8871-4FF8-9087-84B21B70740E}" type="parTrans" cxnId="{9A22A81B-55D8-4DC8-BB10-06784DEEBC0F}">
      <dgm:prSet/>
      <dgm:spPr/>
      <dgm:t>
        <a:bodyPr/>
        <a:lstStyle/>
        <a:p>
          <a:endParaRPr lang="es-CO"/>
        </a:p>
      </dgm:t>
    </dgm:pt>
    <dgm:pt modelId="{CD4963CA-8F86-4988-9479-E357DD28C3CA}" type="sibTrans" cxnId="{9A22A81B-55D8-4DC8-BB10-06784DEEBC0F}">
      <dgm:prSet/>
      <dgm:spPr/>
      <dgm:t>
        <a:bodyPr/>
        <a:lstStyle/>
        <a:p>
          <a:endParaRPr lang="es-CO"/>
        </a:p>
      </dgm:t>
    </dgm:pt>
    <dgm:pt modelId="{C25DD13C-916B-4A8A-BBC4-66E7EAC2435E}">
      <dgm:prSet phldrT="[Texto]"/>
      <dgm:spPr/>
      <dgm:t>
        <a:bodyPr/>
        <a:lstStyle/>
        <a:p>
          <a:r>
            <a:rPr lang="es-CO" dirty="0"/>
            <a:t>Construcción de los componentes</a:t>
          </a:r>
        </a:p>
      </dgm:t>
    </dgm:pt>
    <dgm:pt modelId="{0B6AF082-2BBE-4E5F-BB00-28ED972B2889}" type="parTrans" cxnId="{EBBDACDC-B55E-4700-B24C-CE95CD3D73B5}">
      <dgm:prSet/>
      <dgm:spPr/>
      <dgm:t>
        <a:bodyPr/>
        <a:lstStyle/>
        <a:p>
          <a:endParaRPr lang="es-CO"/>
        </a:p>
      </dgm:t>
    </dgm:pt>
    <dgm:pt modelId="{4A9833C9-507A-417A-A0A1-945595BD3763}" type="sibTrans" cxnId="{EBBDACDC-B55E-4700-B24C-CE95CD3D73B5}">
      <dgm:prSet/>
      <dgm:spPr/>
      <dgm:t>
        <a:bodyPr/>
        <a:lstStyle/>
        <a:p>
          <a:endParaRPr lang="es-CO"/>
        </a:p>
      </dgm:t>
    </dgm:pt>
    <dgm:pt modelId="{E41B21B1-2CAA-4136-A14B-6E02CAA3B34B}">
      <dgm:prSet phldrT="[Texto]"/>
      <dgm:spPr/>
      <dgm:t>
        <a:bodyPr/>
        <a:lstStyle/>
        <a:p>
          <a:r>
            <a:rPr lang="es-CO" dirty="0"/>
            <a:t>Pruebas de los componentes</a:t>
          </a:r>
        </a:p>
      </dgm:t>
    </dgm:pt>
    <dgm:pt modelId="{3419E2C8-4EF4-490D-9063-F167C5D8EF71}" type="parTrans" cxnId="{581B201A-4328-4523-A02C-C3E587ADA11C}">
      <dgm:prSet/>
      <dgm:spPr/>
      <dgm:t>
        <a:bodyPr/>
        <a:lstStyle/>
        <a:p>
          <a:endParaRPr lang="es-CO"/>
        </a:p>
      </dgm:t>
    </dgm:pt>
    <dgm:pt modelId="{F2DB22B8-38D2-4FA1-A4D7-A82673AE4EEB}" type="sibTrans" cxnId="{581B201A-4328-4523-A02C-C3E587ADA11C}">
      <dgm:prSet/>
      <dgm:spPr/>
      <dgm:t>
        <a:bodyPr/>
        <a:lstStyle/>
        <a:p>
          <a:endParaRPr lang="es-CO"/>
        </a:p>
      </dgm:t>
    </dgm:pt>
    <dgm:pt modelId="{DA4774B4-18B5-4246-9F31-1AEBF8994D7D}">
      <dgm:prSet phldrT="[Texto]"/>
      <dgm:spPr/>
      <dgm:t>
        <a:bodyPr/>
        <a:lstStyle/>
        <a:p>
          <a:r>
            <a:rPr lang="es-CO" dirty="0"/>
            <a:t>Integración y prueba de los componentes</a:t>
          </a:r>
        </a:p>
      </dgm:t>
    </dgm:pt>
    <dgm:pt modelId="{EDA118CC-1811-4A78-8FC2-E7429D3C39EE}" type="parTrans" cxnId="{63E276B6-8DD9-40CC-85E4-0FC9987D7A8B}">
      <dgm:prSet/>
      <dgm:spPr/>
      <dgm:t>
        <a:bodyPr/>
        <a:lstStyle/>
        <a:p>
          <a:endParaRPr lang="es-CO"/>
        </a:p>
      </dgm:t>
    </dgm:pt>
    <dgm:pt modelId="{B6423B37-0DFD-4ADF-B475-4C341A16EEA7}" type="sibTrans" cxnId="{63E276B6-8DD9-40CC-85E4-0FC9987D7A8B}">
      <dgm:prSet/>
      <dgm:spPr/>
      <dgm:t>
        <a:bodyPr/>
        <a:lstStyle/>
        <a:p>
          <a:endParaRPr lang="es-CO"/>
        </a:p>
      </dgm:t>
    </dgm:pt>
    <dgm:pt modelId="{BE193DE3-A034-4D3B-8669-A7B5ECEA174D}">
      <dgm:prSet phldrT="[Texto]"/>
      <dgm:spPr/>
      <dgm:t>
        <a:bodyPr/>
        <a:lstStyle/>
        <a:p>
          <a:r>
            <a:rPr lang="es-CO" dirty="0"/>
            <a:t>Pruebas de sistema</a:t>
          </a:r>
        </a:p>
        <a:p>
          <a:endParaRPr lang="es-CO" dirty="0"/>
        </a:p>
      </dgm:t>
    </dgm:pt>
    <dgm:pt modelId="{A307DB53-F59A-44FA-92BF-799E1D3B4C3D}" type="parTrans" cxnId="{59F44D41-5B1A-4499-8725-EBB88F3817C4}">
      <dgm:prSet/>
      <dgm:spPr/>
      <dgm:t>
        <a:bodyPr/>
        <a:lstStyle/>
        <a:p>
          <a:endParaRPr lang="es-CO"/>
        </a:p>
      </dgm:t>
    </dgm:pt>
    <dgm:pt modelId="{8144E5AB-3043-4829-9802-38F783EBA0E8}" type="sibTrans" cxnId="{59F44D41-5B1A-4499-8725-EBB88F3817C4}">
      <dgm:prSet/>
      <dgm:spPr/>
      <dgm:t>
        <a:bodyPr/>
        <a:lstStyle/>
        <a:p>
          <a:endParaRPr lang="es-CO"/>
        </a:p>
      </dgm:t>
    </dgm:pt>
    <dgm:pt modelId="{521E05D7-7D74-4728-88B0-330F9D592D5F}" type="pres">
      <dgm:prSet presAssocID="{95176560-FA16-4A98-9265-5F1455076305}" presName="linearFlow" presStyleCnt="0">
        <dgm:presLayoutVars>
          <dgm:dir/>
          <dgm:animLvl val="lvl"/>
          <dgm:resizeHandles/>
        </dgm:presLayoutVars>
      </dgm:prSet>
      <dgm:spPr/>
    </dgm:pt>
    <dgm:pt modelId="{595AC0C7-2485-457A-8E3C-23A71D3E0AE2}" type="pres">
      <dgm:prSet presAssocID="{3F4D6727-6784-452C-B6AC-71E4EC09B239}" presName="compositeNode" presStyleCnt="0">
        <dgm:presLayoutVars>
          <dgm:bulletEnabled val="1"/>
        </dgm:presLayoutVars>
      </dgm:prSet>
      <dgm:spPr/>
    </dgm:pt>
    <dgm:pt modelId="{343D9EAB-221C-4D92-94AE-9BC7FD1D28A6}" type="pres">
      <dgm:prSet presAssocID="{3F4D6727-6784-452C-B6AC-71E4EC09B239}" presName="image" presStyleLbl="fgImgPlace1" presStyleIdx="0" presStyleCnt="1"/>
      <dgm:spPr>
        <a:blipFill>
          <a:blip xmlns:r="http://schemas.openxmlformats.org/officeDocument/2006/relationships" r:embed="rId1"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BEBA8EAE-BF5A-486C-A8C5-ECC9F3942E4B}">
                <a14:imgProps xmlns:a14="http://schemas.microsoft.com/office/drawing/2010/main">
                  <a14:imgLayer r:embed="rId2">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l="-25000" r="-25000"/>
          </a:stretch>
        </a:blipFill>
      </dgm:spPr>
    </dgm:pt>
    <dgm:pt modelId="{AC46EC21-1BB5-4E67-AFF7-68B5E4749362}" type="pres">
      <dgm:prSet presAssocID="{3F4D6727-6784-452C-B6AC-71E4EC09B239}" presName="childNode" presStyleLbl="node1" presStyleIdx="0" presStyleCnt="1">
        <dgm:presLayoutVars>
          <dgm:bulletEnabled val="1"/>
        </dgm:presLayoutVars>
      </dgm:prSet>
      <dgm:spPr/>
    </dgm:pt>
    <dgm:pt modelId="{55593367-503E-42E5-A5F0-3575E4CEA5E9}" type="pres">
      <dgm:prSet presAssocID="{3F4D6727-6784-452C-B6AC-71E4EC09B239}" presName="parentNode" presStyleLbl="revTx" presStyleIdx="0" presStyleCnt="1">
        <dgm:presLayoutVars>
          <dgm:chMax val="0"/>
          <dgm:bulletEnabled val="1"/>
        </dgm:presLayoutVars>
      </dgm:prSet>
      <dgm:spPr/>
    </dgm:pt>
  </dgm:ptLst>
  <dgm:cxnLst>
    <dgm:cxn modelId="{8B5D4913-0423-4D56-9E53-E5ED476DD39A}" type="presOf" srcId="{0B5335AF-A5BF-48F2-AFE6-3469C0BD6D41}" destId="{AC46EC21-1BB5-4E67-AFF7-68B5E4749362}" srcOrd="0" destOrd="2" presId="urn:microsoft.com/office/officeart/2005/8/layout/hList2"/>
    <dgm:cxn modelId="{581B201A-4328-4523-A02C-C3E587ADA11C}" srcId="{3F4D6727-6784-452C-B6AC-71E4EC09B239}" destId="{E41B21B1-2CAA-4136-A14B-6E02CAA3B34B}" srcOrd="4" destOrd="0" parTransId="{3419E2C8-4EF4-490D-9063-F167C5D8EF71}" sibTransId="{F2DB22B8-38D2-4FA1-A4D7-A82673AE4EEB}"/>
    <dgm:cxn modelId="{9A22A81B-55D8-4DC8-BB10-06784DEEBC0F}" srcId="{3F4D6727-6784-452C-B6AC-71E4EC09B239}" destId="{0B5335AF-A5BF-48F2-AFE6-3469C0BD6D41}" srcOrd="2" destOrd="0" parTransId="{66EBE1F5-8871-4FF8-9087-84B21B70740E}" sibTransId="{CD4963CA-8F86-4988-9479-E357DD28C3CA}"/>
    <dgm:cxn modelId="{FF79F31F-0BAD-44A2-A901-A33BD03323CA}" type="presOf" srcId="{E41B21B1-2CAA-4136-A14B-6E02CAA3B34B}" destId="{AC46EC21-1BB5-4E67-AFF7-68B5E4749362}" srcOrd="0" destOrd="4" presId="urn:microsoft.com/office/officeart/2005/8/layout/hList2"/>
    <dgm:cxn modelId="{59F44D41-5B1A-4499-8725-EBB88F3817C4}" srcId="{3F4D6727-6784-452C-B6AC-71E4EC09B239}" destId="{BE193DE3-A034-4D3B-8669-A7B5ECEA174D}" srcOrd="6" destOrd="0" parTransId="{A307DB53-F59A-44FA-92BF-799E1D3B4C3D}" sibTransId="{8144E5AB-3043-4829-9802-38F783EBA0E8}"/>
    <dgm:cxn modelId="{40C4CA77-6C11-44CA-80EC-9E82E5575B19}" type="presOf" srcId="{DA4774B4-18B5-4246-9F31-1AEBF8994D7D}" destId="{AC46EC21-1BB5-4E67-AFF7-68B5E4749362}" srcOrd="0" destOrd="5" presId="urn:microsoft.com/office/officeart/2005/8/layout/hList2"/>
    <dgm:cxn modelId="{912FFD57-0528-4804-9C2F-53926F834247}" srcId="{3F4D6727-6784-452C-B6AC-71E4EC09B239}" destId="{60F8119F-86FA-4A5A-AFE7-06B99B9E3FA3}" srcOrd="0" destOrd="0" parTransId="{475FDB39-DB58-4872-BFA9-CE606DD06586}" sibTransId="{3E048214-F97C-4C32-97B7-975DEC201CC6}"/>
    <dgm:cxn modelId="{F648F681-69B2-4C84-A543-3AC84D397F49}" type="presOf" srcId="{BE193DE3-A034-4D3B-8669-A7B5ECEA174D}" destId="{AC46EC21-1BB5-4E67-AFF7-68B5E4749362}" srcOrd="0" destOrd="6" presId="urn:microsoft.com/office/officeart/2005/8/layout/hList2"/>
    <dgm:cxn modelId="{CE77FE85-E821-4D62-BE89-E0C3052D958B}" type="presOf" srcId="{60F8119F-86FA-4A5A-AFE7-06B99B9E3FA3}" destId="{AC46EC21-1BB5-4E67-AFF7-68B5E4749362}" srcOrd="0" destOrd="0" presId="urn:microsoft.com/office/officeart/2005/8/layout/hList2"/>
    <dgm:cxn modelId="{ABBEE999-575B-49DF-A098-25BC4C8DBD3F}" type="presOf" srcId="{81936492-3E1A-41AB-8B9B-6EE0F29B610E}" destId="{AC46EC21-1BB5-4E67-AFF7-68B5E4749362}" srcOrd="0" destOrd="1" presId="urn:microsoft.com/office/officeart/2005/8/layout/hList2"/>
    <dgm:cxn modelId="{9993F4B4-FD53-4A7E-BB6B-CC620A0D1CED}" srcId="{95176560-FA16-4A98-9265-5F1455076305}" destId="{3F4D6727-6784-452C-B6AC-71E4EC09B239}" srcOrd="0" destOrd="0" parTransId="{9FED5D04-1788-4D1D-B869-6B001A434EDA}" sibTransId="{871E56A3-D0F2-4348-8BCD-012F0D7DB88E}"/>
    <dgm:cxn modelId="{2E26A2B5-2141-4530-8B11-3D275B07A08E}" type="presOf" srcId="{3F4D6727-6784-452C-B6AC-71E4EC09B239}" destId="{55593367-503E-42E5-A5F0-3575E4CEA5E9}" srcOrd="0" destOrd="0" presId="urn:microsoft.com/office/officeart/2005/8/layout/hList2"/>
    <dgm:cxn modelId="{63E276B6-8DD9-40CC-85E4-0FC9987D7A8B}" srcId="{3F4D6727-6784-452C-B6AC-71E4EC09B239}" destId="{DA4774B4-18B5-4246-9F31-1AEBF8994D7D}" srcOrd="5" destOrd="0" parTransId="{EDA118CC-1811-4A78-8FC2-E7429D3C39EE}" sibTransId="{B6423B37-0DFD-4ADF-B475-4C341A16EEA7}"/>
    <dgm:cxn modelId="{ACDCE0B6-5E9C-4837-81C8-646680431EB4}" type="presOf" srcId="{C25DD13C-916B-4A8A-BBC4-66E7EAC2435E}" destId="{AC46EC21-1BB5-4E67-AFF7-68B5E4749362}" srcOrd="0" destOrd="3" presId="urn:microsoft.com/office/officeart/2005/8/layout/hList2"/>
    <dgm:cxn modelId="{9028D1C9-20FD-445C-A23F-773D8ACEB1BE}" srcId="{3F4D6727-6784-452C-B6AC-71E4EC09B239}" destId="{81936492-3E1A-41AB-8B9B-6EE0F29B610E}" srcOrd="1" destOrd="0" parTransId="{E82D8869-807B-4156-AF41-D07014E54DC0}" sibTransId="{1FEF93B3-564A-4669-80B0-A7F4AB14E18A}"/>
    <dgm:cxn modelId="{F00C11D6-52FB-456B-8C7F-C639E4EBA769}" type="presOf" srcId="{95176560-FA16-4A98-9265-5F1455076305}" destId="{521E05D7-7D74-4728-88B0-330F9D592D5F}" srcOrd="0" destOrd="0" presId="urn:microsoft.com/office/officeart/2005/8/layout/hList2"/>
    <dgm:cxn modelId="{EBBDACDC-B55E-4700-B24C-CE95CD3D73B5}" srcId="{3F4D6727-6784-452C-B6AC-71E4EC09B239}" destId="{C25DD13C-916B-4A8A-BBC4-66E7EAC2435E}" srcOrd="3" destOrd="0" parTransId="{0B6AF082-2BBE-4E5F-BB00-28ED972B2889}" sibTransId="{4A9833C9-507A-417A-A0A1-945595BD3763}"/>
    <dgm:cxn modelId="{69D483D4-7AA5-4D94-A35F-63F91170B0E8}" type="presParOf" srcId="{521E05D7-7D74-4728-88B0-330F9D592D5F}" destId="{595AC0C7-2485-457A-8E3C-23A71D3E0AE2}" srcOrd="0" destOrd="0" presId="urn:microsoft.com/office/officeart/2005/8/layout/hList2"/>
    <dgm:cxn modelId="{4B4FE642-7F6A-420E-8928-CD0BB4AB8771}" type="presParOf" srcId="{595AC0C7-2485-457A-8E3C-23A71D3E0AE2}" destId="{343D9EAB-221C-4D92-94AE-9BC7FD1D28A6}" srcOrd="0" destOrd="0" presId="urn:microsoft.com/office/officeart/2005/8/layout/hList2"/>
    <dgm:cxn modelId="{553AEF77-5791-495A-A7D9-A3D6E5BBC6B5}" type="presParOf" srcId="{595AC0C7-2485-457A-8E3C-23A71D3E0AE2}" destId="{AC46EC21-1BB5-4E67-AFF7-68B5E4749362}" srcOrd="1" destOrd="0" presId="urn:microsoft.com/office/officeart/2005/8/layout/hList2"/>
    <dgm:cxn modelId="{62348E2F-DADF-4851-8D7A-EA857E38F44A}" type="presParOf" srcId="{595AC0C7-2485-457A-8E3C-23A71D3E0AE2}" destId="{55593367-503E-42E5-A5F0-3575E4CEA5E9}"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DF5D6-339A-4AC4-91D1-7902CA38D585}">
      <dsp:nvSpPr>
        <dsp:cNvPr id="0" name=""/>
        <dsp:cNvSpPr/>
      </dsp:nvSpPr>
      <dsp:spPr>
        <a:xfrm>
          <a:off x="6830143" y="1591508"/>
          <a:ext cx="197216" cy="2471784"/>
        </a:xfrm>
        <a:custGeom>
          <a:avLst/>
          <a:gdLst/>
          <a:ahLst/>
          <a:cxnLst/>
          <a:rect l="0" t="0" r="0" b="0"/>
          <a:pathLst>
            <a:path>
              <a:moveTo>
                <a:pt x="0" y="0"/>
              </a:moveTo>
              <a:lnTo>
                <a:pt x="0" y="2471784"/>
              </a:lnTo>
              <a:lnTo>
                <a:pt x="197216" y="24717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7E6EBC-C912-402C-9246-C92E4E07AAA2}">
      <dsp:nvSpPr>
        <dsp:cNvPr id="0" name=""/>
        <dsp:cNvSpPr/>
      </dsp:nvSpPr>
      <dsp:spPr>
        <a:xfrm>
          <a:off x="6830143" y="1591508"/>
          <a:ext cx="197216" cy="1538291"/>
        </a:xfrm>
        <a:custGeom>
          <a:avLst/>
          <a:gdLst/>
          <a:ahLst/>
          <a:cxnLst/>
          <a:rect l="0" t="0" r="0" b="0"/>
          <a:pathLst>
            <a:path>
              <a:moveTo>
                <a:pt x="0" y="0"/>
              </a:moveTo>
              <a:lnTo>
                <a:pt x="0" y="1538291"/>
              </a:lnTo>
              <a:lnTo>
                <a:pt x="197216" y="153829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28D55-2415-409F-B948-81C2ABBE278E}">
      <dsp:nvSpPr>
        <dsp:cNvPr id="0" name=""/>
        <dsp:cNvSpPr/>
      </dsp:nvSpPr>
      <dsp:spPr>
        <a:xfrm>
          <a:off x="6830143" y="1591508"/>
          <a:ext cx="197216" cy="604798"/>
        </a:xfrm>
        <a:custGeom>
          <a:avLst/>
          <a:gdLst/>
          <a:ahLst/>
          <a:cxnLst/>
          <a:rect l="0" t="0" r="0" b="0"/>
          <a:pathLst>
            <a:path>
              <a:moveTo>
                <a:pt x="0" y="0"/>
              </a:moveTo>
              <a:lnTo>
                <a:pt x="0" y="604798"/>
              </a:lnTo>
              <a:lnTo>
                <a:pt x="197216" y="60479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362D45-47B7-46E4-A2AA-B911C191D50B}">
      <dsp:nvSpPr>
        <dsp:cNvPr id="0" name=""/>
        <dsp:cNvSpPr/>
      </dsp:nvSpPr>
      <dsp:spPr>
        <a:xfrm>
          <a:off x="4174290" y="658015"/>
          <a:ext cx="3181764" cy="276103"/>
        </a:xfrm>
        <a:custGeom>
          <a:avLst/>
          <a:gdLst/>
          <a:ahLst/>
          <a:cxnLst/>
          <a:rect l="0" t="0" r="0" b="0"/>
          <a:pathLst>
            <a:path>
              <a:moveTo>
                <a:pt x="0" y="0"/>
              </a:moveTo>
              <a:lnTo>
                <a:pt x="0" y="138051"/>
              </a:lnTo>
              <a:lnTo>
                <a:pt x="3181764" y="138051"/>
              </a:lnTo>
              <a:lnTo>
                <a:pt x="3181764" y="27610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FEB51D-2DF6-4973-9DFB-90F1DC81DB7D}">
      <dsp:nvSpPr>
        <dsp:cNvPr id="0" name=""/>
        <dsp:cNvSpPr/>
      </dsp:nvSpPr>
      <dsp:spPr>
        <a:xfrm>
          <a:off x="5239260" y="1591508"/>
          <a:ext cx="197216" cy="2471784"/>
        </a:xfrm>
        <a:custGeom>
          <a:avLst/>
          <a:gdLst/>
          <a:ahLst/>
          <a:cxnLst/>
          <a:rect l="0" t="0" r="0" b="0"/>
          <a:pathLst>
            <a:path>
              <a:moveTo>
                <a:pt x="0" y="0"/>
              </a:moveTo>
              <a:lnTo>
                <a:pt x="0" y="2471784"/>
              </a:lnTo>
              <a:lnTo>
                <a:pt x="197216" y="24717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19BB0C-B176-4FCD-B6CA-E3DB37E2EE6B}">
      <dsp:nvSpPr>
        <dsp:cNvPr id="0" name=""/>
        <dsp:cNvSpPr/>
      </dsp:nvSpPr>
      <dsp:spPr>
        <a:xfrm>
          <a:off x="5239260" y="1591508"/>
          <a:ext cx="197216" cy="1538291"/>
        </a:xfrm>
        <a:custGeom>
          <a:avLst/>
          <a:gdLst/>
          <a:ahLst/>
          <a:cxnLst/>
          <a:rect l="0" t="0" r="0" b="0"/>
          <a:pathLst>
            <a:path>
              <a:moveTo>
                <a:pt x="0" y="0"/>
              </a:moveTo>
              <a:lnTo>
                <a:pt x="0" y="1538291"/>
              </a:lnTo>
              <a:lnTo>
                <a:pt x="197216" y="153829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5AC55E-CFE8-4A1D-84FD-8DAC60A7C8D2}">
      <dsp:nvSpPr>
        <dsp:cNvPr id="0" name=""/>
        <dsp:cNvSpPr/>
      </dsp:nvSpPr>
      <dsp:spPr>
        <a:xfrm>
          <a:off x="5239260" y="1591508"/>
          <a:ext cx="197216" cy="604798"/>
        </a:xfrm>
        <a:custGeom>
          <a:avLst/>
          <a:gdLst/>
          <a:ahLst/>
          <a:cxnLst/>
          <a:rect l="0" t="0" r="0" b="0"/>
          <a:pathLst>
            <a:path>
              <a:moveTo>
                <a:pt x="0" y="0"/>
              </a:moveTo>
              <a:lnTo>
                <a:pt x="0" y="604798"/>
              </a:lnTo>
              <a:lnTo>
                <a:pt x="197216" y="60479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F4761-5DDA-4ABA-8CBF-D9067A42CB05}">
      <dsp:nvSpPr>
        <dsp:cNvPr id="0" name=""/>
        <dsp:cNvSpPr/>
      </dsp:nvSpPr>
      <dsp:spPr>
        <a:xfrm>
          <a:off x="4174290" y="658015"/>
          <a:ext cx="1590882" cy="276103"/>
        </a:xfrm>
        <a:custGeom>
          <a:avLst/>
          <a:gdLst/>
          <a:ahLst/>
          <a:cxnLst/>
          <a:rect l="0" t="0" r="0" b="0"/>
          <a:pathLst>
            <a:path>
              <a:moveTo>
                <a:pt x="0" y="0"/>
              </a:moveTo>
              <a:lnTo>
                <a:pt x="0" y="138051"/>
              </a:lnTo>
              <a:lnTo>
                <a:pt x="1590882" y="138051"/>
              </a:lnTo>
              <a:lnTo>
                <a:pt x="1590882" y="27610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AA7B25-7649-43A9-A9F9-3B61B0B94EB4}">
      <dsp:nvSpPr>
        <dsp:cNvPr id="0" name=""/>
        <dsp:cNvSpPr/>
      </dsp:nvSpPr>
      <dsp:spPr>
        <a:xfrm>
          <a:off x="3648378" y="1591508"/>
          <a:ext cx="197216" cy="2471784"/>
        </a:xfrm>
        <a:custGeom>
          <a:avLst/>
          <a:gdLst/>
          <a:ahLst/>
          <a:cxnLst/>
          <a:rect l="0" t="0" r="0" b="0"/>
          <a:pathLst>
            <a:path>
              <a:moveTo>
                <a:pt x="0" y="0"/>
              </a:moveTo>
              <a:lnTo>
                <a:pt x="0" y="2471784"/>
              </a:lnTo>
              <a:lnTo>
                <a:pt x="197216" y="24717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D0D74-7F48-48E2-B6A1-AA370077C689}">
      <dsp:nvSpPr>
        <dsp:cNvPr id="0" name=""/>
        <dsp:cNvSpPr/>
      </dsp:nvSpPr>
      <dsp:spPr>
        <a:xfrm>
          <a:off x="3648378" y="1591508"/>
          <a:ext cx="197216" cy="1538291"/>
        </a:xfrm>
        <a:custGeom>
          <a:avLst/>
          <a:gdLst/>
          <a:ahLst/>
          <a:cxnLst/>
          <a:rect l="0" t="0" r="0" b="0"/>
          <a:pathLst>
            <a:path>
              <a:moveTo>
                <a:pt x="0" y="0"/>
              </a:moveTo>
              <a:lnTo>
                <a:pt x="0" y="1538291"/>
              </a:lnTo>
              <a:lnTo>
                <a:pt x="197216" y="153829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8D1BB-BDF6-4553-A538-409D2A921944}">
      <dsp:nvSpPr>
        <dsp:cNvPr id="0" name=""/>
        <dsp:cNvSpPr/>
      </dsp:nvSpPr>
      <dsp:spPr>
        <a:xfrm>
          <a:off x="3648378" y="1591508"/>
          <a:ext cx="197216" cy="604798"/>
        </a:xfrm>
        <a:custGeom>
          <a:avLst/>
          <a:gdLst/>
          <a:ahLst/>
          <a:cxnLst/>
          <a:rect l="0" t="0" r="0" b="0"/>
          <a:pathLst>
            <a:path>
              <a:moveTo>
                <a:pt x="0" y="0"/>
              </a:moveTo>
              <a:lnTo>
                <a:pt x="0" y="604798"/>
              </a:lnTo>
              <a:lnTo>
                <a:pt x="197216" y="60479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40C5FC-FAB1-4126-9E14-46215D3D88FA}">
      <dsp:nvSpPr>
        <dsp:cNvPr id="0" name=""/>
        <dsp:cNvSpPr/>
      </dsp:nvSpPr>
      <dsp:spPr>
        <a:xfrm>
          <a:off x="4128570" y="658015"/>
          <a:ext cx="91440" cy="276103"/>
        </a:xfrm>
        <a:custGeom>
          <a:avLst/>
          <a:gdLst/>
          <a:ahLst/>
          <a:cxnLst/>
          <a:rect l="0" t="0" r="0" b="0"/>
          <a:pathLst>
            <a:path>
              <a:moveTo>
                <a:pt x="45720" y="0"/>
              </a:moveTo>
              <a:lnTo>
                <a:pt x="45720" y="27610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A54C15-4C88-4A89-9EDA-C37CA9EADAD2}">
      <dsp:nvSpPr>
        <dsp:cNvPr id="0" name=""/>
        <dsp:cNvSpPr/>
      </dsp:nvSpPr>
      <dsp:spPr>
        <a:xfrm>
          <a:off x="2057496" y="1591508"/>
          <a:ext cx="197216" cy="2471784"/>
        </a:xfrm>
        <a:custGeom>
          <a:avLst/>
          <a:gdLst/>
          <a:ahLst/>
          <a:cxnLst/>
          <a:rect l="0" t="0" r="0" b="0"/>
          <a:pathLst>
            <a:path>
              <a:moveTo>
                <a:pt x="0" y="0"/>
              </a:moveTo>
              <a:lnTo>
                <a:pt x="0" y="2471784"/>
              </a:lnTo>
              <a:lnTo>
                <a:pt x="197216" y="24717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F32C8F-71B1-43EB-8DB9-4EE06E4C72D0}">
      <dsp:nvSpPr>
        <dsp:cNvPr id="0" name=""/>
        <dsp:cNvSpPr/>
      </dsp:nvSpPr>
      <dsp:spPr>
        <a:xfrm>
          <a:off x="2057496" y="1591508"/>
          <a:ext cx="197216" cy="1538291"/>
        </a:xfrm>
        <a:custGeom>
          <a:avLst/>
          <a:gdLst/>
          <a:ahLst/>
          <a:cxnLst/>
          <a:rect l="0" t="0" r="0" b="0"/>
          <a:pathLst>
            <a:path>
              <a:moveTo>
                <a:pt x="0" y="0"/>
              </a:moveTo>
              <a:lnTo>
                <a:pt x="0" y="1538291"/>
              </a:lnTo>
              <a:lnTo>
                <a:pt x="197216" y="153829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ADEEE5-7CEA-46AC-8813-689D3F3F110D}">
      <dsp:nvSpPr>
        <dsp:cNvPr id="0" name=""/>
        <dsp:cNvSpPr/>
      </dsp:nvSpPr>
      <dsp:spPr>
        <a:xfrm>
          <a:off x="2057496" y="1591508"/>
          <a:ext cx="197216" cy="604798"/>
        </a:xfrm>
        <a:custGeom>
          <a:avLst/>
          <a:gdLst/>
          <a:ahLst/>
          <a:cxnLst/>
          <a:rect l="0" t="0" r="0" b="0"/>
          <a:pathLst>
            <a:path>
              <a:moveTo>
                <a:pt x="0" y="0"/>
              </a:moveTo>
              <a:lnTo>
                <a:pt x="0" y="604798"/>
              </a:lnTo>
              <a:lnTo>
                <a:pt x="197216" y="60479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E7B240-E37B-4335-92CA-0F936A653E0C}">
      <dsp:nvSpPr>
        <dsp:cNvPr id="0" name=""/>
        <dsp:cNvSpPr/>
      </dsp:nvSpPr>
      <dsp:spPr>
        <a:xfrm>
          <a:off x="2583407" y="658015"/>
          <a:ext cx="1590882" cy="276103"/>
        </a:xfrm>
        <a:custGeom>
          <a:avLst/>
          <a:gdLst/>
          <a:ahLst/>
          <a:cxnLst/>
          <a:rect l="0" t="0" r="0" b="0"/>
          <a:pathLst>
            <a:path>
              <a:moveTo>
                <a:pt x="1590882" y="0"/>
              </a:moveTo>
              <a:lnTo>
                <a:pt x="1590882" y="138051"/>
              </a:lnTo>
              <a:lnTo>
                <a:pt x="0" y="138051"/>
              </a:lnTo>
              <a:lnTo>
                <a:pt x="0" y="27610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7C1019-337C-490C-BE09-35D750D7B630}">
      <dsp:nvSpPr>
        <dsp:cNvPr id="0" name=""/>
        <dsp:cNvSpPr/>
      </dsp:nvSpPr>
      <dsp:spPr>
        <a:xfrm>
          <a:off x="466614" y="1591508"/>
          <a:ext cx="197216" cy="2471784"/>
        </a:xfrm>
        <a:custGeom>
          <a:avLst/>
          <a:gdLst/>
          <a:ahLst/>
          <a:cxnLst/>
          <a:rect l="0" t="0" r="0" b="0"/>
          <a:pathLst>
            <a:path>
              <a:moveTo>
                <a:pt x="0" y="0"/>
              </a:moveTo>
              <a:lnTo>
                <a:pt x="0" y="2471784"/>
              </a:lnTo>
              <a:lnTo>
                <a:pt x="197216" y="24717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F7E3C1-80F7-4794-A6C1-7BF8F4865B51}">
      <dsp:nvSpPr>
        <dsp:cNvPr id="0" name=""/>
        <dsp:cNvSpPr/>
      </dsp:nvSpPr>
      <dsp:spPr>
        <a:xfrm>
          <a:off x="466614" y="1591508"/>
          <a:ext cx="197216" cy="1538291"/>
        </a:xfrm>
        <a:custGeom>
          <a:avLst/>
          <a:gdLst/>
          <a:ahLst/>
          <a:cxnLst/>
          <a:rect l="0" t="0" r="0" b="0"/>
          <a:pathLst>
            <a:path>
              <a:moveTo>
                <a:pt x="0" y="0"/>
              </a:moveTo>
              <a:lnTo>
                <a:pt x="0" y="1538291"/>
              </a:lnTo>
              <a:lnTo>
                <a:pt x="197216" y="153829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EAF891-1875-482F-BDC6-AC8288704925}">
      <dsp:nvSpPr>
        <dsp:cNvPr id="0" name=""/>
        <dsp:cNvSpPr/>
      </dsp:nvSpPr>
      <dsp:spPr>
        <a:xfrm>
          <a:off x="466614" y="1591508"/>
          <a:ext cx="197216" cy="604798"/>
        </a:xfrm>
        <a:custGeom>
          <a:avLst/>
          <a:gdLst/>
          <a:ahLst/>
          <a:cxnLst/>
          <a:rect l="0" t="0" r="0" b="0"/>
          <a:pathLst>
            <a:path>
              <a:moveTo>
                <a:pt x="0" y="0"/>
              </a:moveTo>
              <a:lnTo>
                <a:pt x="0" y="604798"/>
              </a:lnTo>
              <a:lnTo>
                <a:pt x="197216" y="60479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821B-1072-443C-AA89-5389E94CE5F9}">
      <dsp:nvSpPr>
        <dsp:cNvPr id="0" name=""/>
        <dsp:cNvSpPr/>
      </dsp:nvSpPr>
      <dsp:spPr>
        <a:xfrm>
          <a:off x="992525" y="658015"/>
          <a:ext cx="3181764" cy="276103"/>
        </a:xfrm>
        <a:custGeom>
          <a:avLst/>
          <a:gdLst/>
          <a:ahLst/>
          <a:cxnLst/>
          <a:rect l="0" t="0" r="0" b="0"/>
          <a:pathLst>
            <a:path>
              <a:moveTo>
                <a:pt x="3181764" y="0"/>
              </a:moveTo>
              <a:lnTo>
                <a:pt x="3181764" y="138051"/>
              </a:lnTo>
              <a:lnTo>
                <a:pt x="0" y="138051"/>
              </a:lnTo>
              <a:lnTo>
                <a:pt x="0" y="27610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27D209-4CDA-4C23-BA8D-93338E40E586}">
      <dsp:nvSpPr>
        <dsp:cNvPr id="0" name=""/>
        <dsp:cNvSpPr/>
      </dsp:nvSpPr>
      <dsp:spPr>
        <a:xfrm>
          <a:off x="3516900" y="625"/>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dirty="0">
              <a:ln>
                <a:noFill/>
              </a:ln>
              <a:solidFill>
                <a:srgbClr val="000000"/>
              </a:solidFill>
              <a:effectLst/>
              <a:latin typeface="Arial (W1)" charset="0"/>
              <a:cs typeface="Arial" pitchFamily="34" charset="0"/>
            </a:rPr>
            <a:t>Producto de SW</a:t>
          </a:r>
        </a:p>
      </dsp:txBody>
      <dsp:txXfrm>
        <a:off x="3516900" y="625"/>
        <a:ext cx="1314778" cy="657389"/>
      </dsp:txXfrm>
    </dsp:sp>
    <dsp:sp modelId="{6C32CBF8-B45F-4634-BF56-EF3AE9765E1A}">
      <dsp:nvSpPr>
        <dsp:cNvPr id="0" name=""/>
        <dsp:cNvSpPr/>
      </dsp:nvSpPr>
      <dsp:spPr>
        <a:xfrm>
          <a:off x="335136" y="934118"/>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dirty="0">
              <a:ln>
                <a:noFill/>
              </a:ln>
              <a:solidFill>
                <a:srgbClr val="000000"/>
              </a:solidFill>
              <a:effectLst/>
              <a:latin typeface="Arial (W1)" charset="0"/>
              <a:cs typeface="Arial" pitchFamily="34" charset="0"/>
            </a:rPr>
            <a:t>Gerencia del proyecto</a:t>
          </a:r>
          <a:endParaRPr kumimoji="0" lang="es-ES" sz="1300" b="0" i="0" u="none" strike="noStrike" kern="1200" cap="none" normalizeH="0" baseline="0" dirty="0">
            <a:ln>
              <a:noFill/>
            </a:ln>
            <a:solidFill>
              <a:srgbClr val="000000"/>
            </a:solidFill>
            <a:effectLst/>
            <a:latin typeface="Arial" pitchFamily="34" charset="0"/>
            <a:cs typeface="Arial" pitchFamily="34" charset="0"/>
          </a:endParaRPr>
        </a:p>
      </dsp:txBody>
      <dsp:txXfrm>
        <a:off x="335136" y="934118"/>
        <a:ext cx="1314778" cy="657389"/>
      </dsp:txXfrm>
    </dsp:sp>
    <dsp:sp modelId="{7742C792-C56B-42F3-A705-E9A9D41084ED}">
      <dsp:nvSpPr>
        <dsp:cNvPr id="0" name=""/>
        <dsp:cNvSpPr/>
      </dsp:nvSpPr>
      <dsp:spPr>
        <a:xfrm>
          <a:off x="663830" y="1867611"/>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dirty="0">
              <a:ln>
                <a:noFill/>
              </a:ln>
              <a:solidFill>
                <a:srgbClr val="000000"/>
              </a:solidFill>
              <a:effectLst/>
              <a:latin typeface="Arial (W1)" charset="0"/>
              <a:cs typeface="Arial" pitchFamily="34" charset="0"/>
            </a:rPr>
            <a:t>Planeación</a:t>
          </a:r>
          <a:endParaRPr kumimoji="0" lang="es-ES" sz="1300" b="0" i="0" u="none" strike="noStrike" kern="1200" cap="none" normalizeH="0" baseline="0" dirty="0">
            <a:ln>
              <a:noFill/>
            </a:ln>
            <a:solidFill>
              <a:srgbClr val="000000"/>
            </a:solidFill>
            <a:effectLst/>
            <a:latin typeface="Arial" pitchFamily="34" charset="0"/>
            <a:cs typeface="Arial" pitchFamily="34" charset="0"/>
          </a:endParaRPr>
        </a:p>
      </dsp:txBody>
      <dsp:txXfrm>
        <a:off x="663830" y="1867611"/>
        <a:ext cx="1314778" cy="657389"/>
      </dsp:txXfrm>
    </dsp:sp>
    <dsp:sp modelId="{3A05C017-6057-4219-8C2A-F4532D189276}">
      <dsp:nvSpPr>
        <dsp:cNvPr id="0" name=""/>
        <dsp:cNvSpPr/>
      </dsp:nvSpPr>
      <dsp:spPr>
        <a:xfrm>
          <a:off x="663830" y="2801104"/>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577850" rtl="0" eaLnBrk="1" fontAlgn="base" latinLnBrk="0" hangingPunct="1">
            <a:lnSpc>
              <a:spcPct val="90000"/>
            </a:lnSpc>
            <a:spcBef>
              <a:spcPct val="0"/>
            </a:spcBef>
            <a:spcAft>
              <a:spcPct val="35000"/>
            </a:spcAft>
            <a:buClrTx/>
            <a:buSzTx/>
            <a:buFontTx/>
            <a:buNone/>
            <a:tabLst/>
          </a:pPr>
          <a:r>
            <a:rPr kumimoji="0" lang="es-ES" sz="1300" b="1" i="0" u="none" strike="noStrike" kern="1200" cap="none" normalizeH="0" baseline="0" dirty="0">
              <a:ln>
                <a:noFill/>
              </a:ln>
              <a:solidFill>
                <a:srgbClr val="000000"/>
              </a:solidFill>
              <a:effectLst/>
              <a:latin typeface="Arial (W1)" charset="0"/>
              <a:cs typeface="Arial" pitchFamily="34" charset="0"/>
            </a:rPr>
            <a:t>Reuniones</a:t>
          </a:r>
          <a:endParaRPr kumimoji="0" lang="es-ES" sz="1300" b="0" i="0" u="none" strike="noStrike" kern="1200" cap="none" normalizeH="0" baseline="0" dirty="0">
            <a:ln>
              <a:noFill/>
            </a:ln>
            <a:solidFill>
              <a:srgbClr val="000000"/>
            </a:solidFill>
            <a:effectLst/>
            <a:latin typeface="Arial" pitchFamily="34" charset="0"/>
            <a:cs typeface="Arial" pitchFamily="34" charset="0"/>
          </a:endParaRPr>
        </a:p>
      </dsp:txBody>
      <dsp:txXfrm>
        <a:off x="663830" y="2801104"/>
        <a:ext cx="1314778" cy="657389"/>
      </dsp:txXfrm>
    </dsp:sp>
    <dsp:sp modelId="{2AA70957-B8BA-4010-BE58-7A1CD4A6C63C}">
      <dsp:nvSpPr>
        <dsp:cNvPr id="0" name=""/>
        <dsp:cNvSpPr/>
      </dsp:nvSpPr>
      <dsp:spPr>
        <a:xfrm>
          <a:off x="663830" y="3734597"/>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577850" rtl="0" eaLnBrk="1" fontAlgn="base" latinLnBrk="0" hangingPunct="1">
            <a:lnSpc>
              <a:spcPct val="90000"/>
            </a:lnSpc>
            <a:spcBef>
              <a:spcPct val="0"/>
            </a:spcBef>
            <a:spcAft>
              <a:spcPct val="35000"/>
            </a:spcAft>
            <a:buClrTx/>
            <a:buSzTx/>
            <a:buFontTx/>
            <a:buNone/>
            <a:tabLst/>
          </a:pPr>
          <a:r>
            <a:rPr kumimoji="0" lang="es-ES" sz="1300" b="1" i="0" u="none" strike="noStrike" kern="1200" cap="none" normalizeH="0" baseline="0" dirty="0">
              <a:ln>
                <a:noFill/>
              </a:ln>
              <a:solidFill>
                <a:srgbClr val="000000"/>
              </a:solidFill>
              <a:effectLst/>
              <a:latin typeface="Arial (W1)" charset="0"/>
              <a:cs typeface="Arial" pitchFamily="34" charset="0"/>
            </a:rPr>
            <a:t>Administración</a:t>
          </a:r>
          <a:endParaRPr kumimoji="0" lang="es-ES" sz="1300" b="0" i="0" u="none" strike="noStrike" kern="1200" cap="none" normalizeH="0" baseline="0" dirty="0">
            <a:ln>
              <a:noFill/>
            </a:ln>
            <a:solidFill>
              <a:srgbClr val="000000"/>
            </a:solidFill>
            <a:effectLst/>
            <a:latin typeface="Arial" pitchFamily="34" charset="0"/>
            <a:cs typeface="Arial" pitchFamily="34" charset="0"/>
          </a:endParaRPr>
        </a:p>
      </dsp:txBody>
      <dsp:txXfrm>
        <a:off x="663830" y="3734597"/>
        <a:ext cx="1314778" cy="657389"/>
      </dsp:txXfrm>
    </dsp:sp>
    <dsp:sp modelId="{30FC2233-294E-43C4-B572-802AE99C2D50}">
      <dsp:nvSpPr>
        <dsp:cNvPr id="0" name=""/>
        <dsp:cNvSpPr/>
      </dsp:nvSpPr>
      <dsp:spPr>
        <a:xfrm>
          <a:off x="1926018" y="934118"/>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Requerimientos</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1926018" y="934118"/>
        <a:ext cx="1314778" cy="657389"/>
      </dsp:txXfrm>
    </dsp:sp>
    <dsp:sp modelId="{A094F1EE-BDEA-4E8B-B406-DD3E62A73BA8}">
      <dsp:nvSpPr>
        <dsp:cNvPr id="0" name=""/>
        <dsp:cNvSpPr/>
      </dsp:nvSpPr>
      <dsp:spPr>
        <a:xfrm>
          <a:off x="2254713" y="1867611"/>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Software</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2254713" y="1867611"/>
        <a:ext cx="1314778" cy="657389"/>
      </dsp:txXfrm>
    </dsp:sp>
    <dsp:sp modelId="{C083B893-A1AF-4313-ABE9-323DDB1141EB}">
      <dsp:nvSpPr>
        <dsp:cNvPr id="0" name=""/>
        <dsp:cNvSpPr/>
      </dsp:nvSpPr>
      <dsp:spPr>
        <a:xfrm>
          <a:off x="2254713" y="2801104"/>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Documentación del Usuario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2254713" y="2801104"/>
        <a:ext cx="1314778" cy="657389"/>
      </dsp:txXfrm>
    </dsp:sp>
    <dsp:sp modelId="{842AD154-0595-4477-A189-7DF2360B4098}">
      <dsp:nvSpPr>
        <dsp:cNvPr id="0" name=""/>
        <dsp:cNvSpPr/>
      </dsp:nvSpPr>
      <dsp:spPr>
        <a:xfrm>
          <a:off x="2254713" y="3734597"/>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Materiales de Entrenamiento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2254713" y="3734597"/>
        <a:ext cx="1314778" cy="657389"/>
      </dsp:txXfrm>
    </dsp:sp>
    <dsp:sp modelId="{6480CF38-4D0D-4A73-9B1B-294DA3D0EF74}">
      <dsp:nvSpPr>
        <dsp:cNvPr id="0" name=""/>
        <dsp:cNvSpPr/>
      </dsp:nvSpPr>
      <dsp:spPr>
        <a:xfrm>
          <a:off x="3516900" y="934118"/>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Diseño Detallado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3516900" y="934118"/>
        <a:ext cx="1314778" cy="657389"/>
      </dsp:txXfrm>
    </dsp:sp>
    <dsp:sp modelId="{870F6688-452A-48F0-BBF6-33D59199218C}">
      <dsp:nvSpPr>
        <dsp:cNvPr id="0" name=""/>
        <dsp:cNvSpPr/>
      </dsp:nvSpPr>
      <dsp:spPr>
        <a:xfrm>
          <a:off x="3845595" y="1867611"/>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Software</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3845595" y="1867611"/>
        <a:ext cx="1314778" cy="657389"/>
      </dsp:txXfrm>
    </dsp:sp>
    <dsp:sp modelId="{E052E369-796F-4AB8-8CBC-9969A05AF195}">
      <dsp:nvSpPr>
        <dsp:cNvPr id="0" name=""/>
        <dsp:cNvSpPr/>
      </dsp:nvSpPr>
      <dsp:spPr>
        <a:xfrm>
          <a:off x="3845595" y="2801104"/>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Documentación del Usuario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3845595" y="2801104"/>
        <a:ext cx="1314778" cy="657389"/>
      </dsp:txXfrm>
    </dsp:sp>
    <dsp:sp modelId="{646B4282-D6FA-4EAB-A2A1-3B248F88C6A8}">
      <dsp:nvSpPr>
        <dsp:cNvPr id="0" name=""/>
        <dsp:cNvSpPr/>
      </dsp:nvSpPr>
      <dsp:spPr>
        <a:xfrm>
          <a:off x="3845595" y="3734597"/>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Materiales de Entrenamiento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3845595" y="3734597"/>
        <a:ext cx="1314778" cy="657389"/>
      </dsp:txXfrm>
    </dsp:sp>
    <dsp:sp modelId="{BD2E93F9-0199-4632-B729-2C0647879813}">
      <dsp:nvSpPr>
        <dsp:cNvPr id="0" name=""/>
        <dsp:cNvSpPr/>
      </dsp:nvSpPr>
      <dsp:spPr>
        <a:xfrm>
          <a:off x="5107783" y="934118"/>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Construcción</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5107783" y="934118"/>
        <a:ext cx="1314778" cy="657389"/>
      </dsp:txXfrm>
    </dsp:sp>
    <dsp:sp modelId="{68F093D2-B2B3-4F26-8D84-C823D9FD9412}">
      <dsp:nvSpPr>
        <dsp:cNvPr id="0" name=""/>
        <dsp:cNvSpPr/>
      </dsp:nvSpPr>
      <dsp:spPr>
        <a:xfrm>
          <a:off x="5436477" y="1867611"/>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Software</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5436477" y="1867611"/>
        <a:ext cx="1314778" cy="657389"/>
      </dsp:txXfrm>
    </dsp:sp>
    <dsp:sp modelId="{A3500FD9-5435-4CA1-BDED-AD73B32FECB1}">
      <dsp:nvSpPr>
        <dsp:cNvPr id="0" name=""/>
        <dsp:cNvSpPr/>
      </dsp:nvSpPr>
      <dsp:spPr>
        <a:xfrm>
          <a:off x="5436477" y="2801104"/>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Documentación del Usuario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5436477" y="2801104"/>
        <a:ext cx="1314778" cy="657389"/>
      </dsp:txXfrm>
    </dsp:sp>
    <dsp:sp modelId="{0D8E53C0-5E5B-493D-85FE-A70653AA0455}">
      <dsp:nvSpPr>
        <dsp:cNvPr id="0" name=""/>
        <dsp:cNvSpPr/>
      </dsp:nvSpPr>
      <dsp:spPr>
        <a:xfrm>
          <a:off x="5436477" y="3734597"/>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Materiales de Entrenamiento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5436477" y="3734597"/>
        <a:ext cx="1314778" cy="657389"/>
      </dsp:txXfrm>
    </dsp:sp>
    <dsp:sp modelId="{DE389FC6-1FE8-4273-880E-69B6221D8D07}">
      <dsp:nvSpPr>
        <dsp:cNvPr id="0" name=""/>
        <dsp:cNvSpPr/>
      </dsp:nvSpPr>
      <dsp:spPr>
        <a:xfrm>
          <a:off x="6698665" y="934118"/>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Integración y Pruebas</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6698665" y="934118"/>
        <a:ext cx="1314778" cy="657389"/>
      </dsp:txXfrm>
    </dsp:sp>
    <dsp:sp modelId="{B4CE101A-549F-4734-A793-24A7A7273758}">
      <dsp:nvSpPr>
        <dsp:cNvPr id="0" name=""/>
        <dsp:cNvSpPr/>
      </dsp:nvSpPr>
      <dsp:spPr>
        <a:xfrm>
          <a:off x="7027360" y="1867611"/>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Software</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7027360" y="1867611"/>
        <a:ext cx="1314778" cy="657389"/>
      </dsp:txXfrm>
    </dsp:sp>
    <dsp:sp modelId="{E910A0E0-366D-4EDC-A92A-B140A07E95B3}">
      <dsp:nvSpPr>
        <dsp:cNvPr id="0" name=""/>
        <dsp:cNvSpPr/>
      </dsp:nvSpPr>
      <dsp:spPr>
        <a:xfrm>
          <a:off x="7027360" y="2801104"/>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Documentación del Usuario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7027360" y="2801104"/>
        <a:ext cx="1314778" cy="657389"/>
      </dsp:txXfrm>
    </dsp:sp>
    <dsp:sp modelId="{1E294B34-D5E4-4809-A491-5F1160BB73F1}">
      <dsp:nvSpPr>
        <dsp:cNvPr id="0" name=""/>
        <dsp:cNvSpPr/>
      </dsp:nvSpPr>
      <dsp:spPr>
        <a:xfrm>
          <a:off x="7027360" y="3734597"/>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Materiales de Entrenamiento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7027360" y="3734597"/>
        <a:ext cx="1314778" cy="657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93367-503E-42E5-A5F0-3575E4CEA5E9}">
      <dsp:nvSpPr>
        <dsp:cNvPr id="0" name=""/>
        <dsp:cNvSpPr/>
      </dsp:nvSpPr>
      <dsp:spPr>
        <a:xfrm rot="16200000">
          <a:off x="-1075182" y="2312271"/>
          <a:ext cx="3426238" cy="724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39217" bIns="0" numCol="1" spcCol="1270" anchor="t" anchorCtr="0">
          <a:noAutofit/>
        </a:bodyPr>
        <a:lstStyle/>
        <a:p>
          <a:pPr marL="0" lvl="0" indent="0" algn="r" defTabSz="755650">
            <a:lnSpc>
              <a:spcPct val="90000"/>
            </a:lnSpc>
            <a:spcBef>
              <a:spcPct val="0"/>
            </a:spcBef>
            <a:spcAft>
              <a:spcPct val="35000"/>
            </a:spcAft>
            <a:buNone/>
          </a:pPr>
          <a:r>
            <a:rPr lang="es-CO" sz="1700" kern="1200" dirty="0"/>
            <a:t>Para cada producto considerar siete fases (o tarjetas)</a:t>
          </a:r>
        </a:p>
      </dsp:txBody>
      <dsp:txXfrm>
        <a:off x="-1075182" y="2312271"/>
        <a:ext cx="3426238" cy="724781"/>
      </dsp:txXfrm>
    </dsp:sp>
    <dsp:sp modelId="{AC46EC21-1BB5-4E67-AFF7-68B5E4749362}">
      <dsp:nvSpPr>
        <dsp:cNvPr id="0" name=""/>
        <dsp:cNvSpPr/>
      </dsp:nvSpPr>
      <dsp:spPr>
        <a:xfrm>
          <a:off x="1000327" y="961542"/>
          <a:ext cx="7229951" cy="3426238"/>
        </a:xfrm>
        <a:prstGeom prst="rect">
          <a:avLst/>
        </a:prstGeom>
        <a:gradFill rotWithShape="0">
          <a:gsLst>
            <a:gs pos="0">
              <a:schemeClr val="accent2">
                <a:hueOff val="0"/>
                <a:satOff val="0"/>
                <a:lumOff val="0"/>
                <a:alphaOff val="0"/>
                <a:tint val="96000"/>
                <a:satMod val="120000"/>
                <a:lumMod val="120000"/>
              </a:schemeClr>
            </a:gs>
            <a:gs pos="100000">
              <a:schemeClr val="accent2">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4912" tIns="639217" rIns="184912" bIns="184912" numCol="1" spcCol="1270" anchor="t" anchorCtr="0">
          <a:noAutofit/>
        </a:bodyPr>
        <a:lstStyle/>
        <a:p>
          <a:pPr marL="228600" lvl="1" indent="-228600" algn="l" defTabSz="889000">
            <a:lnSpc>
              <a:spcPct val="90000"/>
            </a:lnSpc>
            <a:spcBef>
              <a:spcPct val="0"/>
            </a:spcBef>
            <a:spcAft>
              <a:spcPct val="15000"/>
            </a:spcAft>
            <a:buChar char="•"/>
          </a:pPr>
          <a:r>
            <a:rPr lang="es-CO" sz="2000" kern="1200" dirty="0"/>
            <a:t>Análisis de Requerimientos</a:t>
          </a:r>
        </a:p>
        <a:p>
          <a:pPr marL="228600" lvl="1" indent="-228600" algn="l" defTabSz="889000">
            <a:lnSpc>
              <a:spcPct val="90000"/>
            </a:lnSpc>
            <a:spcBef>
              <a:spcPct val="0"/>
            </a:spcBef>
            <a:spcAft>
              <a:spcPct val="15000"/>
            </a:spcAft>
            <a:buChar char="•"/>
          </a:pPr>
          <a:r>
            <a:rPr lang="es-CO" sz="2000" kern="1200" dirty="0"/>
            <a:t>Diseño de alto nivel</a:t>
          </a:r>
        </a:p>
        <a:p>
          <a:pPr marL="228600" lvl="1" indent="-228600" algn="l" defTabSz="889000">
            <a:lnSpc>
              <a:spcPct val="90000"/>
            </a:lnSpc>
            <a:spcBef>
              <a:spcPct val="0"/>
            </a:spcBef>
            <a:spcAft>
              <a:spcPct val="15000"/>
            </a:spcAft>
            <a:buChar char="•"/>
          </a:pPr>
          <a:r>
            <a:rPr lang="es-CO" sz="2000" kern="1200" dirty="0"/>
            <a:t>Diseño de bajo nivel</a:t>
          </a:r>
        </a:p>
        <a:p>
          <a:pPr marL="228600" lvl="1" indent="-228600" algn="l" defTabSz="889000">
            <a:lnSpc>
              <a:spcPct val="90000"/>
            </a:lnSpc>
            <a:spcBef>
              <a:spcPct val="0"/>
            </a:spcBef>
            <a:spcAft>
              <a:spcPct val="15000"/>
            </a:spcAft>
            <a:buChar char="•"/>
          </a:pPr>
          <a:r>
            <a:rPr lang="es-CO" sz="2000" kern="1200" dirty="0"/>
            <a:t>Construcción de los componentes</a:t>
          </a:r>
        </a:p>
        <a:p>
          <a:pPr marL="228600" lvl="1" indent="-228600" algn="l" defTabSz="889000">
            <a:lnSpc>
              <a:spcPct val="90000"/>
            </a:lnSpc>
            <a:spcBef>
              <a:spcPct val="0"/>
            </a:spcBef>
            <a:spcAft>
              <a:spcPct val="15000"/>
            </a:spcAft>
            <a:buChar char="•"/>
          </a:pPr>
          <a:r>
            <a:rPr lang="es-CO" sz="2000" kern="1200" dirty="0"/>
            <a:t>Pruebas de los componentes</a:t>
          </a:r>
        </a:p>
        <a:p>
          <a:pPr marL="228600" lvl="1" indent="-228600" algn="l" defTabSz="889000">
            <a:lnSpc>
              <a:spcPct val="90000"/>
            </a:lnSpc>
            <a:spcBef>
              <a:spcPct val="0"/>
            </a:spcBef>
            <a:spcAft>
              <a:spcPct val="15000"/>
            </a:spcAft>
            <a:buChar char="•"/>
          </a:pPr>
          <a:r>
            <a:rPr lang="es-CO" sz="2000" kern="1200" dirty="0"/>
            <a:t>Integración y prueba de los componentes</a:t>
          </a:r>
        </a:p>
        <a:p>
          <a:pPr marL="228600" lvl="1" indent="-228600" algn="l" defTabSz="889000">
            <a:lnSpc>
              <a:spcPct val="90000"/>
            </a:lnSpc>
            <a:spcBef>
              <a:spcPct val="0"/>
            </a:spcBef>
            <a:spcAft>
              <a:spcPct val="15000"/>
            </a:spcAft>
            <a:buChar char="•"/>
          </a:pPr>
          <a:r>
            <a:rPr lang="es-CO" sz="2000" kern="1200" dirty="0"/>
            <a:t>Pruebas de sistema</a:t>
          </a:r>
        </a:p>
        <a:p>
          <a:pPr marL="228600" lvl="1" indent="-228600" algn="l" defTabSz="889000">
            <a:lnSpc>
              <a:spcPct val="90000"/>
            </a:lnSpc>
            <a:spcBef>
              <a:spcPct val="0"/>
            </a:spcBef>
            <a:spcAft>
              <a:spcPct val="15000"/>
            </a:spcAft>
            <a:buChar char="•"/>
          </a:pPr>
          <a:endParaRPr lang="es-CO" sz="2000" kern="1200" dirty="0"/>
        </a:p>
      </dsp:txBody>
      <dsp:txXfrm>
        <a:off x="1000327" y="961542"/>
        <a:ext cx="7229951" cy="3426238"/>
      </dsp:txXfrm>
    </dsp:sp>
    <dsp:sp modelId="{343D9EAB-221C-4D92-94AE-9BC7FD1D28A6}">
      <dsp:nvSpPr>
        <dsp:cNvPr id="0" name=""/>
        <dsp:cNvSpPr/>
      </dsp:nvSpPr>
      <dsp:spPr>
        <a:xfrm>
          <a:off x="275546" y="4831"/>
          <a:ext cx="1449562" cy="1449562"/>
        </a:xfrm>
        <a:prstGeom prst="rect">
          <a:avLst/>
        </a:prstGeom>
        <a:blipFill>
          <a:blip xmlns:r="http://schemas.openxmlformats.org/officeDocument/2006/relationships" r:embed="rId1"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BEBA8EAE-BF5A-486C-A8C5-ECC9F3942E4B}">
                <a14:imgProps xmlns:a14="http://schemas.microsoft.com/office/drawing/2010/main">
                  <a14:imgLayer r:embed="rId2">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l="-25000" r="-25000"/>
          </a:stretch>
        </a:blipFill>
        <a:ln>
          <a:noFill/>
        </a:ln>
        <a:effectLst>
          <a:outerShdw blurRad="50800" dist="25400" dir="5400000" rotWithShape="0">
            <a:srgbClr val="000000">
              <a:alpha val="38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398" tIns="45199" rIns="90398" bIns="45199" numCol="1" anchor="t" anchorCtr="0" compatLnSpc="1">
            <a:prstTxWarp prst="textNoShape">
              <a:avLst/>
            </a:prstTxWarp>
          </a:bodyPr>
          <a:lstStyle>
            <a:lvl1pPr defTabSz="903288">
              <a:defRPr sz="1200"/>
            </a:lvl1pPr>
          </a:lstStyle>
          <a:p>
            <a:endParaRPr lang="es-ES"/>
          </a:p>
        </p:txBody>
      </p:sp>
      <p:sp>
        <p:nvSpPr>
          <p:cNvPr id="559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0398" tIns="45199" rIns="90398" bIns="45199" numCol="1" anchor="t" anchorCtr="0" compatLnSpc="1">
            <a:prstTxWarp prst="textNoShape">
              <a:avLst/>
            </a:prstTxWarp>
          </a:bodyPr>
          <a:lstStyle>
            <a:lvl1pPr algn="r" defTabSz="903288">
              <a:defRPr sz="1200"/>
            </a:lvl1pPr>
          </a:lstStyle>
          <a:p>
            <a:endParaRPr lang="es-ES"/>
          </a:p>
        </p:txBody>
      </p:sp>
      <p:sp>
        <p:nvSpPr>
          <p:cNvPr id="559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0398" tIns="45199" rIns="90398" bIns="45199" numCol="1" anchor="b" anchorCtr="0" compatLnSpc="1">
            <a:prstTxWarp prst="textNoShape">
              <a:avLst/>
            </a:prstTxWarp>
          </a:bodyPr>
          <a:lstStyle>
            <a:lvl1pPr defTabSz="903288">
              <a:defRPr sz="1200"/>
            </a:lvl1pPr>
          </a:lstStyle>
          <a:p>
            <a:endParaRPr lang="es-ES"/>
          </a:p>
        </p:txBody>
      </p:sp>
      <p:sp>
        <p:nvSpPr>
          <p:cNvPr id="559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0398" tIns="45199" rIns="90398" bIns="45199" numCol="1" anchor="b" anchorCtr="0" compatLnSpc="1">
            <a:prstTxWarp prst="textNoShape">
              <a:avLst/>
            </a:prstTxWarp>
          </a:bodyPr>
          <a:lstStyle>
            <a:lvl1pPr algn="r" defTabSz="903288">
              <a:defRPr sz="1200"/>
            </a:lvl1pPr>
          </a:lstStyle>
          <a:p>
            <a:fld id="{7E0615FD-78C0-46D5-896C-1B375508906F}" type="slidenum">
              <a:rPr lang="es-ES"/>
              <a:pPr/>
              <a:t>‹Nº›</a:t>
            </a:fld>
            <a:endParaRPr lang="es-ES"/>
          </a:p>
        </p:txBody>
      </p:sp>
    </p:spTree>
    <p:extLst>
      <p:ext uri="{BB962C8B-B14F-4D97-AF65-F5344CB8AC3E}">
        <p14:creationId xmlns:p14="http://schemas.microsoft.com/office/powerpoint/2010/main" val="298401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89040" tIns="44520" rIns="89040" bIns="44520" numCol="1" anchor="t" anchorCtr="0" compatLnSpc="1">
            <a:prstTxWarp prst="textNoShape">
              <a:avLst/>
            </a:prstTxWarp>
          </a:bodyPr>
          <a:lstStyle>
            <a:lvl1pPr defTabSz="890588">
              <a:defRPr sz="1200"/>
            </a:lvl1pPr>
          </a:lstStyle>
          <a:p>
            <a:endParaRPr lang="es-ES"/>
          </a:p>
        </p:txBody>
      </p:sp>
      <p:sp>
        <p:nvSpPr>
          <p:cNvPr id="412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89040" tIns="44520" rIns="89040" bIns="44520" numCol="1" anchor="t" anchorCtr="0" compatLnSpc="1">
            <a:prstTxWarp prst="textNoShape">
              <a:avLst/>
            </a:prstTxWarp>
          </a:bodyPr>
          <a:lstStyle>
            <a:lvl1pPr algn="r" defTabSz="890588">
              <a:defRPr sz="1200"/>
            </a:lvl1pPr>
          </a:lstStyle>
          <a:p>
            <a:endParaRPr lang="es-ES"/>
          </a:p>
        </p:txBody>
      </p:sp>
      <p:sp>
        <p:nvSpPr>
          <p:cNvPr id="412676" name="Rectangle 4"/>
          <p:cNvSpPr>
            <a:spLocks noGrp="1" noRot="1" noChangeAspect="1" noChangeArrowheads="1" noTextEdit="1"/>
          </p:cNvSpPr>
          <p:nvPr>
            <p:ph type="sldImg" idx="2"/>
          </p:nvPr>
        </p:nvSpPr>
        <p:spPr bwMode="auto">
          <a:xfrm>
            <a:off x="1144588" y="685800"/>
            <a:ext cx="4572000" cy="3429000"/>
          </a:xfrm>
          <a:prstGeom prst="rect">
            <a:avLst/>
          </a:prstGeom>
          <a:noFill/>
          <a:ln w="9525">
            <a:solidFill>
              <a:srgbClr val="000000"/>
            </a:solidFill>
            <a:miter lim="800000"/>
            <a:headEnd/>
            <a:tailEnd/>
          </a:ln>
          <a:effectLst/>
        </p:spPr>
      </p:sp>
      <p:sp>
        <p:nvSpPr>
          <p:cNvPr id="412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89040" tIns="44520" rIns="89040" bIns="445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12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89040" tIns="44520" rIns="89040" bIns="44520" numCol="1" anchor="b" anchorCtr="0" compatLnSpc="1">
            <a:prstTxWarp prst="textNoShape">
              <a:avLst/>
            </a:prstTxWarp>
          </a:bodyPr>
          <a:lstStyle>
            <a:lvl1pPr defTabSz="890588">
              <a:defRPr sz="1200"/>
            </a:lvl1pPr>
          </a:lstStyle>
          <a:p>
            <a:endParaRPr lang="es-ES"/>
          </a:p>
        </p:txBody>
      </p:sp>
      <p:sp>
        <p:nvSpPr>
          <p:cNvPr id="412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89040" tIns="44520" rIns="89040" bIns="44520" numCol="1" anchor="b" anchorCtr="0" compatLnSpc="1">
            <a:prstTxWarp prst="textNoShape">
              <a:avLst/>
            </a:prstTxWarp>
          </a:bodyPr>
          <a:lstStyle>
            <a:lvl1pPr algn="r" defTabSz="890588">
              <a:defRPr sz="1200"/>
            </a:lvl1pPr>
          </a:lstStyle>
          <a:p>
            <a:fld id="{CEAA1821-121B-4CC3-B220-FB17723C9421}" type="slidenum">
              <a:rPr lang="es-ES"/>
              <a:pPr/>
              <a:t>‹Nº›</a:t>
            </a:fld>
            <a:endParaRPr lang="es-ES"/>
          </a:p>
        </p:txBody>
      </p:sp>
    </p:spTree>
    <p:extLst>
      <p:ext uri="{BB962C8B-B14F-4D97-AF65-F5344CB8AC3E}">
        <p14:creationId xmlns:p14="http://schemas.microsoft.com/office/powerpoint/2010/main" val="28024865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17E042-F2D0-4FA4-A02A-C2A6D56C89AD}" type="slidenum">
              <a:rPr lang="es-ES"/>
              <a:pPr/>
              <a:t>2</a:t>
            </a:fld>
            <a:endParaRPr lang="es-E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24135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D5F508-ABAF-4D15-86E9-060CCCC8B7EA}" type="slidenum">
              <a:rPr lang="es-ES"/>
              <a:pPr/>
              <a:t>12</a:t>
            </a:fld>
            <a:endParaRPr lang="es-ES"/>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72465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588F80-E25B-43F2-BD79-B533A7D8A16F}" type="slidenum">
              <a:rPr lang="es-ES"/>
              <a:pPr/>
              <a:t>13</a:t>
            </a:fld>
            <a:endParaRPr lang="es-E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99486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5FA31-03C3-403A-93C3-DA8C344D6793}" type="slidenum">
              <a:rPr lang="es-ES"/>
              <a:pPr/>
              <a:t>14</a:t>
            </a:fld>
            <a:endParaRPr lang="es-ES"/>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r>
              <a:rPr lang="es-CO"/>
              <a:t>Coordinación y Planeación integrada. La EDT provee la base para integrar la gerencia del proyecto a lo largo de las nueve áreas de conocimiento de la Gerencia de Proyectos y los cinco grupos de procesos de Gerencia de Proyectos. También provee los medios para utilizar el software de gerencia de proyectos en toda su capacidad.</a:t>
            </a:r>
          </a:p>
          <a:p>
            <a:r>
              <a:rPr lang="es-CO"/>
              <a:t>Reporte de rendimiento: La EDT organiza los procesos de monitoreo, al igual que las medidas del rendimiento del costo y tiempo asociadas con el trabajo.</a:t>
            </a:r>
          </a:p>
          <a:p>
            <a:r>
              <a:rPr lang="es-CO"/>
              <a:t>Control general de cambios. La EDT provee la identificación de puntos de control adecuados, que son utilizados para facilitar la comunicación y control del alcance, el rendimiento de la calidad, solidez técnica, costo y tiempo.</a:t>
            </a:r>
          </a:p>
          <a:p>
            <a:r>
              <a:rPr lang="es-CO"/>
              <a:t>Administración del alcance del producto. El proceso de desarrollo de la EDT facilita la conceptualización y la definición de los detalles del producto</a:t>
            </a:r>
            <a:r>
              <a:rPr lang="es-ES"/>
              <a:t> </a:t>
            </a:r>
          </a:p>
          <a:p>
            <a:endParaRPr lang="es-ES"/>
          </a:p>
        </p:txBody>
      </p:sp>
    </p:spTree>
    <p:extLst>
      <p:ext uri="{BB962C8B-B14F-4D97-AF65-F5344CB8AC3E}">
        <p14:creationId xmlns:p14="http://schemas.microsoft.com/office/powerpoint/2010/main" val="3326288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97B84-059E-4355-B43A-542873A03A41}" type="slidenum">
              <a:rPr lang="es-ES"/>
              <a:pPr/>
              <a:t>15</a:t>
            </a:fld>
            <a:endParaRPr lang="es-E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74962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02538895-0023-4ADD-AD4F-B90C00C9B8D9}" type="slidenum">
              <a:rPr lang="es-ES"/>
              <a:pPr/>
              <a:t>22</a:t>
            </a:fld>
            <a:endParaRPr lang="es-E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s-CO"/>
          </a:p>
        </p:txBody>
      </p:sp>
    </p:spTree>
    <p:extLst>
      <p:ext uri="{BB962C8B-B14F-4D97-AF65-F5344CB8AC3E}">
        <p14:creationId xmlns:p14="http://schemas.microsoft.com/office/powerpoint/2010/main" val="57240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AE485-6C3F-447D-9019-BAD63AC54A73}" type="slidenum">
              <a:rPr lang="es-ES"/>
              <a:pPr/>
              <a:t>23</a:t>
            </a:fld>
            <a:endParaRPr lang="es-ES"/>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14318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DFC83-704F-4A48-9E35-F660DBB61CA1}" type="slidenum">
              <a:rPr lang="es-ES"/>
              <a:pPr/>
              <a:t>24</a:t>
            </a:fld>
            <a:endParaRPr lang="es-E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12860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059F7-BC40-4A30-89CF-4F49C29256B9}" type="slidenum">
              <a:rPr lang="es-ES"/>
              <a:pPr/>
              <a:t>25</a:t>
            </a:fld>
            <a:endParaRPr lang="es-ES"/>
          </a:p>
        </p:txBody>
      </p:sp>
      <p:sp>
        <p:nvSpPr>
          <p:cNvPr id="472066" name="Rectangle 2"/>
          <p:cNvSpPr>
            <a:spLocks noGrp="1" noRot="1" noChangeAspect="1" noChangeArrowheads="1" noTextEdit="1"/>
          </p:cNvSpPr>
          <p:nvPr>
            <p:ph type="sldImg"/>
          </p:nvPr>
        </p:nvSpPr>
        <p:spPr>
          <a:xfrm>
            <a:off x="1146175" y="685800"/>
            <a:ext cx="4572000" cy="3429000"/>
          </a:xfrm>
          <a:ln/>
        </p:spPr>
      </p:sp>
      <p:sp>
        <p:nvSpPr>
          <p:cNvPr id="472067" name="Rectangle 3"/>
          <p:cNvSpPr>
            <a:spLocks noGrp="1" noChangeArrowheads="1"/>
          </p:cNvSpPr>
          <p:nvPr>
            <p:ph type="body" idx="1"/>
          </p:nvPr>
        </p:nvSpPr>
        <p:spPr>
          <a:xfrm>
            <a:off x="912813" y="4343400"/>
            <a:ext cx="5032375" cy="4114800"/>
          </a:xfrm>
        </p:spPr>
        <p:txBody>
          <a:bodyPr/>
          <a:lstStyle/>
          <a:p>
            <a:r>
              <a:rPr lang="es-ES_tradnl"/>
              <a:t>Cada elemento de trabajo debe estar asignado únicamente a un nivel de esfuerzo. Por ejemplo, la programación de cálculos financieros debe estar incluida en un solo proyecto (o tarea)</a:t>
            </a:r>
          </a:p>
        </p:txBody>
      </p:sp>
    </p:spTree>
    <p:extLst>
      <p:ext uri="{BB962C8B-B14F-4D97-AF65-F5344CB8AC3E}">
        <p14:creationId xmlns:p14="http://schemas.microsoft.com/office/powerpoint/2010/main" val="157291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B68A7-6DB9-4D12-9282-664CC3D7C963}" type="slidenum">
              <a:rPr lang="es-ES"/>
              <a:pPr/>
              <a:t>26</a:t>
            </a:fld>
            <a:endParaRPr lang="es-ES"/>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83103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A5AF48-133D-492A-B309-2DB45E791D1E}" type="slidenum">
              <a:rPr lang="es-ES"/>
              <a:pPr/>
              <a:t>27</a:t>
            </a:fld>
            <a:endParaRPr lang="es-ES"/>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5497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C58A34-5280-4411-8959-416C6A9946C6}" type="slidenum">
              <a:rPr lang="es-ES"/>
              <a:pPr/>
              <a:t>3</a:t>
            </a:fld>
            <a:endParaRPr lang="es-E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31924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7A79D7-B323-4D69-976F-12DD9BE31EC4}" type="slidenum">
              <a:rPr lang="es-ES"/>
              <a:pPr/>
              <a:t>28</a:t>
            </a:fld>
            <a:endParaRPr lang="es-E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60889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7EE4F-79CE-4BE0-A82D-D04D277F0E7F}" type="slidenum">
              <a:rPr lang="es-ES"/>
              <a:pPr/>
              <a:t>29</a:t>
            </a:fld>
            <a:endParaRPr lang="es-E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514404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51397-85D6-4ED6-AC37-9F4B1CB4B158}" type="slidenum">
              <a:rPr lang="es-ES"/>
              <a:pPr/>
              <a:t>30</a:t>
            </a:fld>
            <a:endParaRPr lang="es-ES"/>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014660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05B41-E5A5-4046-BC39-2F3F2E94F934}" type="slidenum">
              <a:rPr lang="es-ES"/>
              <a:pPr/>
              <a:t>31</a:t>
            </a:fld>
            <a:endParaRPr lang="es-E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88598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9083D-8025-47D1-ABA3-3964F4E7AB93}" type="slidenum">
              <a:rPr lang="es-ES"/>
              <a:pPr/>
              <a:t>32</a:t>
            </a:fld>
            <a:endParaRPr lang="es-E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43497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E85DE-E18C-49C6-824A-A5D625D543EB}" type="slidenum">
              <a:rPr lang="es-ES"/>
              <a:pPr/>
              <a:t>33</a:t>
            </a:fld>
            <a:endParaRPr lang="es-ES"/>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58646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5DA2BA-7C0E-4838-A691-D92EBDE85D1C}" type="slidenum">
              <a:rPr lang="es-ES"/>
              <a:pPr/>
              <a:t>34</a:t>
            </a:fld>
            <a:endParaRPr lang="es-ES"/>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67383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1712A-4C4D-4CDD-BD1D-F6D06F6F9413}" type="slidenum">
              <a:rPr lang="es-ES"/>
              <a:pPr/>
              <a:t>35</a:t>
            </a:fld>
            <a:endParaRPr lang="es-E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75574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4C64C-1AAA-476F-8C0F-2D00BE3162EC}" type="slidenum">
              <a:rPr lang="es-ES"/>
              <a:pPr/>
              <a:t>36</a:t>
            </a:fld>
            <a:endParaRPr lang="es-ES"/>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3802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6A3E3F-6294-4226-BD34-3940BCD55FD6}" type="slidenum">
              <a:rPr lang="es-ES"/>
              <a:pPr/>
              <a:t>37</a:t>
            </a:fld>
            <a:endParaRPr lang="es-E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4797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E47168-FCCD-4723-BEB4-77A5715D4FD2}" type="slidenum">
              <a:rPr lang="es-ES"/>
              <a:pPr/>
              <a:t>4</a:t>
            </a:fld>
            <a:endParaRPr lang="es-ES"/>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524645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67637-AAAA-4A6B-8E0F-DA709B982D49}" type="slidenum">
              <a:rPr lang="es-ES"/>
              <a:pPr/>
              <a:t>39</a:t>
            </a:fld>
            <a:endParaRPr lang="es-ES"/>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00082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ED68A0-E25E-4C14-8CBD-46C3F59DC580}" type="slidenum">
              <a:rPr lang="es-ES"/>
              <a:pPr/>
              <a:t>40</a:t>
            </a:fld>
            <a:endParaRPr lang="es-E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9898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1666AE-A4FA-48E9-9238-C1EABF605A2C}" type="slidenum">
              <a:rPr lang="es-ES"/>
              <a:pPr/>
              <a:t>41</a:t>
            </a:fld>
            <a:endParaRPr lang="es-E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583885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B17722-2F9D-46B2-A858-DAF8C3521625}" type="slidenum">
              <a:rPr lang="es-ES"/>
              <a:pPr/>
              <a:t>42</a:t>
            </a:fld>
            <a:endParaRPr lang="es-ES"/>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15057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C5C7FD-7276-4DE8-B29C-80CAC2709DA5}" type="slidenum">
              <a:rPr lang="es-ES"/>
              <a:pPr/>
              <a:t>43</a:t>
            </a:fld>
            <a:endParaRPr lang="es-ES"/>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5041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1F80B-05FA-4ADC-9C13-B6AD29370F27}" type="slidenum">
              <a:rPr lang="es-ES"/>
              <a:pPr/>
              <a:t>44</a:t>
            </a:fld>
            <a:endParaRPr lang="es-ES"/>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109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43C4C8-2F82-4EA1-A14F-A7F2CE836A5C}" type="slidenum">
              <a:rPr lang="es-ES"/>
              <a:pPr/>
              <a:t>45</a:t>
            </a:fld>
            <a:endParaRPr lang="es-ES"/>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13594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3D88A-9878-4377-A4A0-C280826886C3}" type="slidenum">
              <a:rPr lang="es-ES"/>
              <a:pPr/>
              <a:t>46</a:t>
            </a:fld>
            <a:endParaRPr lang="es-ES"/>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60210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7380D1-CC7D-4C9F-ABC0-B604778A1FBB}" type="slidenum">
              <a:rPr lang="es-ES"/>
              <a:pPr/>
              <a:t>47</a:t>
            </a:fld>
            <a:endParaRPr lang="es-ES"/>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251814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EB3BA-A1AF-4C5D-AE04-F5A533CF5A0D}" type="slidenum">
              <a:rPr lang="es-ES"/>
              <a:pPr/>
              <a:t>48</a:t>
            </a:fld>
            <a:endParaRPr lang="es-ES"/>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0816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8FEF-EE41-4241-8F90-B6316F121811}" type="slidenum">
              <a:rPr lang="es-ES"/>
              <a:pPr/>
              <a:t>5</a:t>
            </a:fld>
            <a:endParaRPr lang="es-ES"/>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p:txBody>
          <a:bodyPr/>
          <a:lstStyle/>
          <a:p>
            <a:pPr lvl="1"/>
            <a:r>
              <a:rPr lang="es-CO"/>
              <a:t>Dependiendo del método de descomposición utilizado, también puede definir los procesos del ciclo de vida del proyecto en términos de entregables del proceso apropiados para el proyecto y la organización</a:t>
            </a:r>
            <a:r>
              <a:rPr lang="es-ES"/>
              <a:t> </a:t>
            </a:r>
          </a:p>
          <a:p>
            <a:endParaRPr lang="es-ES"/>
          </a:p>
        </p:txBody>
      </p:sp>
    </p:spTree>
    <p:extLst>
      <p:ext uri="{BB962C8B-B14F-4D97-AF65-F5344CB8AC3E}">
        <p14:creationId xmlns:p14="http://schemas.microsoft.com/office/powerpoint/2010/main" val="8128460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E5C08F-013B-42B5-9F87-5A0260D049C4}" type="slidenum">
              <a:rPr lang="es-ES"/>
              <a:pPr/>
              <a:t>49</a:t>
            </a:fld>
            <a:endParaRPr lang="es-ES"/>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1890192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CF6BAC-0DD2-4568-AB61-F6E862A83588}" type="slidenum">
              <a:rPr lang="es-ES"/>
              <a:pPr/>
              <a:t>50</a:t>
            </a:fld>
            <a:endParaRPr lang="es-ES"/>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446885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0CAE3-5105-4C2B-BD62-95271AB1E452}" type="slidenum">
              <a:rPr lang="es-ES"/>
              <a:pPr/>
              <a:t>51</a:t>
            </a:fld>
            <a:endParaRPr lang="es-ES"/>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02746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D01596-50CB-4317-A984-F5137FB05936}" type="slidenum">
              <a:rPr lang="es-ES"/>
              <a:pPr/>
              <a:t>52</a:t>
            </a:fld>
            <a:endParaRPr lang="es-ES"/>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761189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4453A3-3094-4BF6-B967-B886DE3B6AC2}" type="slidenum">
              <a:rPr lang="es-ES"/>
              <a:pPr/>
              <a:t>53</a:t>
            </a:fld>
            <a:endParaRPr lang="es-ES"/>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953649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117E15-330C-4C14-9CF9-01236194497F}" type="slidenum">
              <a:rPr lang="es-ES"/>
              <a:pPr/>
              <a:t>54</a:t>
            </a:fld>
            <a:endParaRPr lang="es-E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22635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823242-0CAA-4E44-B64B-4A9C0A36AE64}" type="slidenum">
              <a:rPr lang="es-ES"/>
              <a:pPr/>
              <a:t>55</a:t>
            </a:fld>
            <a:endParaRPr lang="es-ES"/>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377559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EDE29-E04A-4DD4-ABDC-E04868818DB3}" type="slidenum">
              <a:rPr lang="es-ES"/>
              <a:pPr/>
              <a:t>56</a:t>
            </a:fld>
            <a:endParaRPr lang="es-ES"/>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485567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D2442-E9E5-4A28-AC34-96F8A20D0B6A}" type="slidenum">
              <a:rPr lang="es-ES"/>
              <a:pPr/>
              <a:t>57</a:t>
            </a:fld>
            <a:endParaRPr lang="es-ES"/>
          </a:p>
        </p:txBody>
      </p:sp>
      <p:sp>
        <p:nvSpPr>
          <p:cNvPr id="625666" name="Rectangle 2"/>
          <p:cNvSpPr>
            <a:spLocks noGrp="1" noRot="1" noChangeAspect="1" noChangeArrowheads="1" noTextEdit="1"/>
          </p:cNvSpPr>
          <p:nvPr>
            <p:ph type="sldImg"/>
          </p:nvPr>
        </p:nvSpPr>
        <p:spPr>
          <a:ln/>
        </p:spPr>
      </p:sp>
      <p:sp>
        <p:nvSpPr>
          <p:cNvPr id="62566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2045359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9D3156-0FFE-4C79-B351-E1415C26AC7F}" type="slidenum">
              <a:rPr lang="es-ES"/>
              <a:pPr/>
              <a:t>59</a:t>
            </a:fld>
            <a:endParaRPr lang="es-ES"/>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6994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F258E4-08E2-4EF5-9EA0-7E2C5420C20D}" type="slidenum">
              <a:rPr lang="es-ES"/>
              <a:pPr/>
              <a:t>6</a:t>
            </a:fld>
            <a:endParaRPr lang="es-E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0322455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B537FC-E4FD-4316-A12D-78DD91E32190}" type="slidenum">
              <a:rPr lang="es-ES"/>
              <a:pPr/>
              <a:t>60</a:t>
            </a:fld>
            <a:endParaRPr lang="es-ES"/>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117546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828168-FC57-4B3B-97B7-4F972943821D}" type="slidenum">
              <a:rPr lang="es-ES"/>
              <a:pPr/>
              <a:t>61</a:t>
            </a:fld>
            <a:endParaRPr lang="es-ES"/>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562296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0DCDA8-090F-45AC-B325-5EDB56B57DDA}" type="slidenum">
              <a:rPr lang="es-ES"/>
              <a:pPr/>
              <a:t>62</a:t>
            </a:fld>
            <a:endParaRPr lang="es-ES"/>
          </a:p>
        </p:txBody>
      </p:sp>
      <p:sp>
        <p:nvSpPr>
          <p:cNvPr id="635906" name="Rectangle 2"/>
          <p:cNvSpPr>
            <a:spLocks noGrp="1" noRot="1" noChangeAspect="1" noChangeArrowheads="1" noTextEdit="1"/>
          </p:cNvSpPr>
          <p:nvPr>
            <p:ph type="sldImg"/>
          </p:nvPr>
        </p:nvSpPr>
        <p:spPr>
          <a:ln/>
        </p:spPr>
      </p:sp>
      <p:sp>
        <p:nvSpPr>
          <p:cNvPr id="63590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72656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540281-7295-428C-95C7-042F140A5AC7}" type="slidenum">
              <a:rPr lang="es-ES"/>
              <a:pPr/>
              <a:t>63</a:t>
            </a:fld>
            <a:endParaRPr lang="es-ES"/>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922584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48F90A-B078-42B7-A14F-0EF0A5782CA9}" type="slidenum">
              <a:rPr lang="es-ES"/>
              <a:pPr/>
              <a:t>64</a:t>
            </a:fld>
            <a:endParaRPr lang="es-ES"/>
          </a:p>
        </p:txBody>
      </p:sp>
      <p:sp>
        <p:nvSpPr>
          <p:cNvPr id="637954" name="Rectangle 2"/>
          <p:cNvSpPr>
            <a:spLocks noGrp="1" noRot="1" noChangeAspect="1" noChangeArrowheads="1" noTextEdit="1"/>
          </p:cNvSpPr>
          <p:nvPr>
            <p:ph type="sldImg"/>
          </p:nvPr>
        </p:nvSpPr>
        <p:spPr>
          <a:ln/>
        </p:spPr>
      </p:sp>
      <p:sp>
        <p:nvSpPr>
          <p:cNvPr id="63795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078143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94E6D-6EB7-4E5B-88D3-9C246D8B5897}" type="slidenum">
              <a:rPr lang="es-ES"/>
              <a:pPr/>
              <a:t>65</a:t>
            </a:fld>
            <a:endParaRPr lang="es-ES"/>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0156150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9B1498-B343-4F93-B5CE-72AF55C257BF}" type="slidenum">
              <a:rPr lang="es-ES"/>
              <a:pPr/>
              <a:t>66</a:t>
            </a:fld>
            <a:endParaRPr lang="es-ES"/>
          </a:p>
        </p:txBody>
      </p:sp>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93855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ECE06-0B90-40C6-AA6B-063CB508B77B}" type="slidenum">
              <a:rPr lang="es-ES"/>
              <a:pPr/>
              <a:t>67</a:t>
            </a:fld>
            <a:endParaRPr lang="es-ES"/>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239395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2CB74-69B8-4045-9320-204BEA80C1ED}" type="slidenum">
              <a:rPr lang="es-ES"/>
              <a:pPr/>
              <a:t>68</a:t>
            </a:fld>
            <a:endParaRPr lang="es-ES"/>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405841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D9E5F8-10CB-4152-88AA-355FDC7BD5F0}" type="slidenum">
              <a:rPr lang="es-ES"/>
              <a:pPr/>
              <a:t>69</a:t>
            </a:fld>
            <a:endParaRPr lang="es-ES"/>
          </a:p>
        </p:txBody>
      </p:sp>
      <p:sp>
        <p:nvSpPr>
          <p:cNvPr id="644098" name="Rectangle 2"/>
          <p:cNvSpPr>
            <a:spLocks noGrp="1" noRot="1" noChangeAspect="1" noChangeArrowheads="1" noTextEdit="1"/>
          </p:cNvSpPr>
          <p:nvPr>
            <p:ph type="sldImg"/>
          </p:nvPr>
        </p:nvSpPr>
        <p:spPr>
          <a:ln/>
        </p:spPr>
      </p:sp>
      <p:sp>
        <p:nvSpPr>
          <p:cNvPr id="64409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8774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60AB6E-E57F-4E5B-86D5-E2734ED0E172}" type="slidenum">
              <a:rPr lang="es-ES"/>
              <a:pPr/>
              <a:t>8</a:t>
            </a:fld>
            <a:endParaRPr lang="es-ES"/>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985793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A061C-AA94-4B21-A0CE-17D5943D325A}" type="slidenum">
              <a:rPr lang="es-ES"/>
              <a:pPr/>
              <a:t>70</a:t>
            </a:fld>
            <a:endParaRPr lang="es-ES"/>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666510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BD0BF-3976-433B-8742-93F2A9F57AFA}" type="slidenum">
              <a:rPr lang="es-ES"/>
              <a:pPr/>
              <a:t>71</a:t>
            </a:fld>
            <a:endParaRPr lang="es-ES"/>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163554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B1DCF-AFF6-48CB-A99E-4ACE8D50D109}" type="slidenum">
              <a:rPr lang="es-ES"/>
              <a:pPr/>
              <a:t>72</a:t>
            </a:fld>
            <a:endParaRPr lang="es-ES"/>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606808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C501EF-5B28-4F14-984D-BD3F5AADAFB4}" type="slidenum">
              <a:rPr lang="es-ES"/>
              <a:pPr/>
              <a:t>73</a:t>
            </a:fld>
            <a:endParaRPr lang="es-ES"/>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185866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5622F2-4602-4F43-BE88-189A46027E74}" type="slidenum">
              <a:rPr lang="es-ES"/>
              <a:pPr/>
              <a:t>74</a:t>
            </a:fld>
            <a:endParaRPr lang="es-ES"/>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225513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41A6F-3B48-462F-9BA5-80FEBA03FEE7}" type="slidenum">
              <a:rPr lang="es-ES"/>
              <a:pPr/>
              <a:t>75</a:t>
            </a:fld>
            <a:endParaRPr lang="es-ES"/>
          </a:p>
        </p:txBody>
      </p:sp>
      <p:sp>
        <p:nvSpPr>
          <p:cNvPr id="650242" name="Rectangle 2"/>
          <p:cNvSpPr>
            <a:spLocks noGrp="1" noRot="1" noChangeAspect="1" noChangeArrowheads="1" noTextEdit="1"/>
          </p:cNvSpPr>
          <p:nvPr>
            <p:ph type="sldImg"/>
          </p:nvPr>
        </p:nvSpPr>
        <p:spPr>
          <a:ln/>
        </p:spPr>
      </p:sp>
      <p:sp>
        <p:nvSpPr>
          <p:cNvPr id="6502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341834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EC1BE8-2EA7-4D29-A481-4F477E8212F7}" type="slidenum">
              <a:rPr lang="es-ES"/>
              <a:pPr/>
              <a:t>76</a:t>
            </a:fld>
            <a:endParaRPr lang="es-ES"/>
          </a:p>
        </p:txBody>
      </p:sp>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478884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518E4-61ED-4044-BA06-477160B975AD}" type="slidenum">
              <a:rPr lang="es-ES"/>
              <a:pPr/>
              <a:t>77</a:t>
            </a:fld>
            <a:endParaRPr lang="es-ES"/>
          </a:p>
        </p:txBody>
      </p:sp>
      <p:sp>
        <p:nvSpPr>
          <p:cNvPr id="652290" name="Rectangle 2"/>
          <p:cNvSpPr>
            <a:spLocks noGrp="1" noRot="1" noChangeAspect="1" noChangeArrowheads="1" noTextEdit="1"/>
          </p:cNvSpPr>
          <p:nvPr>
            <p:ph type="sldImg"/>
          </p:nvPr>
        </p:nvSpPr>
        <p:spPr>
          <a:ln/>
        </p:spPr>
      </p:sp>
      <p:sp>
        <p:nvSpPr>
          <p:cNvPr id="65229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6212376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339E8C-5E54-4406-B3FD-094AA35F3DE2}" type="slidenum">
              <a:rPr lang="es-ES"/>
              <a:pPr/>
              <a:t>78</a:t>
            </a:fld>
            <a:endParaRPr lang="es-ES"/>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411013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0874F-9D19-4489-9847-52701F18012D}" type="slidenum">
              <a:rPr lang="es-ES"/>
              <a:pPr/>
              <a:t>79</a:t>
            </a:fld>
            <a:endParaRPr lang="es-ES"/>
          </a:p>
        </p:txBody>
      </p:sp>
      <p:sp>
        <p:nvSpPr>
          <p:cNvPr id="655362" name="Rectangle 2"/>
          <p:cNvSpPr>
            <a:spLocks noGrp="1" noRot="1" noChangeAspect="1" noChangeArrowheads="1" noTextEdit="1"/>
          </p:cNvSpPr>
          <p:nvPr>
            <p:ph type="sldImg"/>
          </p:nvPr>
        </p:nvSpPr>
        <p:spPr>
          <a:ln/>
        </p:spPr>
      </p:sp>
      <p:sp>
        <p:nvSpPr>
          <p:cNvPr id="65536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95461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5A6049-9ED8-41E2-8C24-19BB234C1C25}" type="slidenum">
              <a:rPr lang="es-ES"/>
              <a:pPr/>
              <a:t>9</a:t>
            </a:fld>
            <a:endParaRPr lang="es-E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484594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7BB45-159C-413E-A8F6-D4C348399ADB}" type="slidenum">
              <a:rPr lang="es-ES"/>
              <a:pPr/>
              <a:t>80</a:t>
            </a:fld>
            <a:endParaRPr lang="es-E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645367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E08AA-FDC4-428D-A04A-33303BCE5D7E}" type="slidenum">
              <a:rPr lang="es-ES"/>
              <a:pPr/>
              <a:t>81</a:t>
            </a:fld>
            <a:endParaRPr lang="es-ES"/>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0588318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E887A-2B09-43B9-A163-F556EB3AF1F6}" type="slidenum">
              <a:rPr lang="es-ES"/>
              <a:pPr/>
              <a:t>82</a:t>
            </a:fld>
            <a:endParaRPr lang="es-ES"/>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184866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D465BC-DABE-431D-BE9A-D22D5F38ECF7}" type="slidenum">
              <a:rPr lang="es-ES"/>
              <a:pPr/>
              <a:t>83</a:t>
            </a:fld>
            <a:endParaRPr lang="es-E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331584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57C109-245C-4754-A170-692997B7921B}" type="slidenum">
              <a:rPr lang="es-ES"/>
              <a:pPr/>
              <a:t>84</a:t>
            </a:fld>
            <a:endParaRPr lang="es-ES"/>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849803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33C17D-0423-4BE8-B035-54E5BDB1D310}" type="slidenum">
              <a:rPr lang="es-ES"/>
              <a:pPr/>
              <a:t>85</a:t>
            </a:fld>
            <a:endParaRPr lang="es-ES"/>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780420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19EA5F-63CA-4067-90F0-DDAF7C137A02}" type="slidenum">
              <a:rPr lang="es-ES"/>
              <a:pPr/>
              <a:t>86</a:t>
            </a:fld>
            <a:endParaRPr lang="es-ES"/>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817745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8225B-71C3-45EC-8837-5A50E25BDA81}" type="slidenum">
              <a:rPr lang="es-ES"/>
              <a:pPr/>
              <a:t>87</a:t>
            </a:fld>
            <a:endParaRPr lang="es-ES"/>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46107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0D526-6DD4-4131-9E09-475B2D94EC90}" type="slidenum">
              <a:rPr lang="es-ES"/>
              <a:pPr/>
              <a:t>88</a:t>
            </a:fld>
            <a:endParaRPr lang="es-ES"/>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1477778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6DD944-A461-44DE-B7FC-F797C8A919E0}" type="slidenum">
              <a:rPr lang="es-ES"/>
              <a:pPr/>
              <a:t>89</a:t>
            </a:fld>
            <a:endParaRPr lang="es-ES"/>
          </a:p>
        </p:txBody>
      </p:sp>
      <p:sp>
        <p:nvSpPr>
          <p:cNvPr id="667650" name="Rectangle 2"/>
          <p:cNvSpPr>
            <a:spLocks noGrp="1" noRot="1" noChangeAspect="1" noChangeArrowheads="1" noTextEdit="1"/>
          </p:cNvSpPr>
          <p:nvPr>
            <p:ph type="sldImg"/>
          </p:nvPr>
        </p:nvSpPr>
        <p:spPr>
          <a:ln/>
        </p:spPr>
      </p:sp>
      <p:sp>
        <p:nvSpPr>
          <p:cNvPr id="66765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947745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EA5E62-0C1F-443D-AEFD-4F2686C3BC22}" type="slidenum">
              <a:rPr lang="es-ES"/>
              <a:pPr/>
              <a:t>10</a:t>
            </a:fld>
            <a:endParaRPr lang="es-ES"/>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5218568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90635-665A-4D3E-87B1-F5A0055FC480}" type="slidenum">
              <a:rPr lang="es-ES"/>
              <a:pPr/>
              <a:t>90</a:t>
            </a:fld>
            <a:endParaRPr lang="es-ES"/>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778650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9277C-39B0-45CA-A982-FB0E1C5F2680}" type="slidenum">
              <a:rPr lang="es-ES"/>
              <a:pPr/>
              <a:t>91</a:t>
            </a:fld>
            <a:endParaRPr lang="es-ES"/>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24005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B928C-E7D2-417E-AF16-9E5A6100BB19}" type="slidenum">
              <a:rPr lang="es-ES"/>
              <a:pPr/>
              <a:t>92</a:t>
            </a:fld>
            <a:endParaRPr lang="es-ES"/>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7293050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B437B-16FB-4B67-AA86-FE1591771EA0}" type="slidenum">
              <a:rPr lang="es-ES"/>
              <a:pPr/>
              <a:t>93</a:t>
            </a:fld>
            <a:endParaRPr lang="es-ES"/>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70182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8D5C08-1471-4F9B-B1B2-AAAE29EE971D}" type="slidenum">
              <a:rPr lang="es-ES"/>
              <a:pPr/>
              <a:t>11</a:t>
            </a:fld>
            <a:endParaRPr lang="es-E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00705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p>
        </p:txBody>
      </p:sp>
      <p:sp>
        <p:nvSpPr>
          <p:cNvPr id="6" name="Slide Number Placeholder 5"/>
          <p:cNvSpPr>
            <a:spLocks noGrp="1"/>
          </p:cNvSpPr>
          <p:nvPr>
            <p:ph type="sldNum" sz="quarter" idx="12"/>
          </p:nvPr>
        </p:nvSpPr>
        <p:spPr/>
        <p:txBody>
          <a:bodyPr/>
          <a:lstStyle/>
          <a:p>
            <a:fld id="{D6E98A68-7CD9-4829-84DD-E5E9210D3190}" type="slidenum">
              <a:rPr lang="es-ES" smtClean="0"/>
              <a:pPr/>
              <a:t>‹Nº›</a:t>
            </a:fld>
            <a:endParaRPr lang="es-ES"/>
          </a:p>
        </p:txBody>
      </p:sp>
      <p:sp>
        <p:nvSpPr>
          <p:cNvPr id="17" name="16 CuadroTexto"/>
          <p:cNvSpPr txBox="1"/>
          <p:nvPr userDrawn="1"/>
        </p:nvSpPr>
        <p:spPr>
          <a:xfrm>
            <a:off x="211664" y="6381328"/>
            <a:ext cx="3712263" cy="276999"/>
          </a:xfrm>
          <a:prstGeom prst="rect">
            <a:avLst/>
          </a:prstGeom>
          <a:noFill/>
        </p:spPr>
        <p:txBody>
          <a:bodyPr wrap="square" rtlCol="0">
            <a:spAutoFit/>
          </a:bodyPr>
          <a:lstStyle/>
          <a:p>
            <a:r>
              <a:rPr lang="es-CO" sz="1200" b="0" dirty="0"/>
              <a:t>Alberto Cueto - ECOS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18EF130-5036-4B18-9AE5-384E307F5A81}"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35989A5-3A0E-446B-B740-780138D82FCA}"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25963"/>
          </a:xfrm>
        </p:spPr>
        <p:txBody>
          <a:bodyPr/>
          <a:lstStyle/>
          <a:p>
            <a:endParaRPr lang="es-ES"/>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BA923C4B-CB2E-46F2-AAC6-A18236617565}" type="slidenum">
              <a:rPr lang="es-ES"/>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40CAA7BF-0749-414F-946E-00C5A7ADF09A}" type="slidenum">
              <a:rPr lang="es-ES"/>
              <a:pPr/>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FD721200-4FD7-40A2-BF2B-FA0BCFD33E45}" type="slidenum">
              <a:rPr lang="es-ES"/>
              <a:pPr/>
              <a:t>‹Nº›</a:t>
            </a:fld>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7" name="6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8" name="7 Marcador de número de diapositiva"/>
          <p:cNvSpPr>
            <a:spLocks noGrp="1"/>
          </p:cNvSpPr>
          <p:nvPr>
            <p:ph type="sldNum" sz="quarter" idx="12"/>
          </p:nvPr>
        </p:nvSpPr>
        <p:spPr>
          <a:xfrm>
            <a:off x="6553200" y="6245225"/>
            <a:ext cx="2133600" cy="476250"/>
          </a:xfrm>
        </p:spPr>
        <p:txBody>
          <a:bodyPr/>
          <a:lstStyle>
            <a:lvl1pPr>
              <a:defRPr/>
            </a:lvl1pPr>
          </a:lstStyle>
          <a:p>
            <a:fld id="{E6F6CDD0-82B5-479F-A124-CE7322C19E45}" type="slidenum">
              <a:rPr lang="es-ES"/>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SmartArt"/>
          <p:cNvSpPr>
            <a:spLocks noGrp="1"/>
          </p:cNvSpPr>
          <p:nvPr>
            <p:ph type="dgm" idx="1"/>
          </p:nvPr>
        </p:nvSpPr>
        <p:spPr>
          <a:xfrm>
            <a:off x="457200" y="1600200"/>
            <a:ext cx="8229600" cy="4525963"/>
          </a:xfrm>
        </p:spPr>
        <p:txBody>
          <a:bodyPr/>
          <a:lstStyle/>
          <a:p>
            <a:endParaRPr lang="es-ES"/>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D59451A8-B9A7-442F-9AAB-F1E11B698BC2}"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44824"/>
            <a:ext cx="8505410" cy="439190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D6959425-5A48-48E2-87EB-95C4BABC4E7A}" type="slidenum">
              <a:rPr lang="es-ES" smtClean="0"/>
              <a:pPr/>
              <a:t>‹Nº›</a:t>
            </a:fld>
            <a:endParaRPr lang="es-ES"/>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B460761-9392-4531-9440-F4B0753C1001}"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524F7ED5-BE30-4996-B1E2-5D6E8B502226}" type="slidenum">
              <a:rPr lang="es-ES" smtClean="0"/>
              <a:pPr/>
              <a:t>‹Nº›</a:t>
            </a:fld>
            <a:endParaRPr lang="es-ES"/>
          </a:p>
        </p:txBody>
      </p:sp>
      <p:sp>
        <p:nvSpPr>
          <p:cNvPr id="9" name="Content Placeholder 8"/>
          <p:cNvSpPr>
            <a:spLocks noGrp="1"/>
          </p:cNvSpPr>
          <p:nvPr>
            <p:ph sz="quarter" idx="13"/>
          </p:nvPr>
        </p:nvSpPr>
        <p:spPr>
          <a:xfrm>
            <a:off x="676655" y="1916832"/>
            <a:ext cx="3822192" cy="420964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1" name="Content Placeholder 10"/>
          <p:cNvSpPr>
            <a:spLocks noGrp="1"/>
          </p:cNvSpPr>
          <p:nvPr>
            <p:ph sz="quarter" idx="14"/>
          </p:nvPr>
        </p:nvSpPr>
        <p:spPr>
          <a:xfrm>
            <a:off x="4645152" y="1916832"/>
            <a:ext cx="3822192" cy="420964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8F4A4EB-2CE1-487C-B1E7-942790C2B4AA}"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816BA83-5C48-4D16-A948-F122509C3F3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3313232-B0D3-48D2-962E-1565086D7642}"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65FC1FD-D5A3-463C-9248-884C30DAD85D}"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350698C-19F8-4244-9E97-6AFDCC4E8D5E}"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ES" dirty="0"/>
              <a:t>Alberto Cueto - ECOS</a:t>
            </a: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3050B66-2FA5-4827-B901-53A4D1CA2139}" type="slidenum">
              <a:rPr lang="es-ES" smtClean="0"/>
              <a:pPr/>
              <a:t>‹Nº›</a:t>
            </a:fld>
            <a:endParaRPr lang="es-ES"/>
          </a:p>
        </p:txBody>
      </p:sp>
      <p:sp>
        <p:nvSpPr>
          <p:cNvPr id="3" name="Text Placeholder 2"/>
          <p:cNvSpPr>
            <a:spLocks noGrp="1"/>
          </p:cNvSpPr>
          <p:nvPr>
            <p:ph type="body" idx="1"/>
          </p:nvPr>
        </p:nvSpPr>
        <p:spPr>
          <a:xfrm>
            <a:off x="332333" y="1785022"/>
            <a:ext cx="8488478" cy="4402548"/>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87.xml"/><Relationship Id="rId3" Type="http://schemas.openxmlformats.org/officeDocument/2006/relationships/image" Target="../media/image2.jpeg"/><Relationship Id="rId7" Type="http://schemas.openxmlformats.org/officeDocument/2006/relationships/slide" Target="slide23.xml"/><Relationship Id="rId12" Type="http://schemas.openxmlformats.org/officeDocument/2006/relationships/slide" Target="slide79.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slide" Target="slide15.xml"/><Relationship Id="rId11" Type="http://schemas.openxmlformats.org/officeDocument/2006/relationships/slide" Target="slide66.xml"/><Relationship Id="rId5" Type="http://schemas.openxmlformats.org/officeDocument/2006/relationships/slide" Target="slide5.xml"/><Relationship Id="rId10" Type="http://schemas.openxmlformats.org/officeDocument/2006/relationships/slide" Target="slide59.xml"/><Relationship Id="rId4" Type="http://schemas.openxmlformats.org/officeDocument/2006/relationships/slide" Target="slide3.xml"/><Relationship Id="rId9" Type="http://schemas.openxmlformats.org/officeDocument/2006/relationships/slide" Target="slide5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oleObject" Target="../embeddings/oleObject1.bin"/><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image" Target="../media/image17.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8.png"/><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slide" Target="slide2.xml"/><Relationship Id="rId5" Type="http://schemas.openxmlformats.org/officeDocument/2006/relationships/image" Target="../media/image19.png"/><Relationship Id="rId4"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58.xml"/></Relationships>
</file>

<file path=ppt/slides/_rels/slide5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7.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Layout" Target="../diagrams/layout2.xml"/><Relationship Id="rId7" Type="http://schemas.openxmlformats.org/officeDocument/2006/relationships/slide" Target="slide54.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9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3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07A9950-DEE3-4C18-AB58-7B28872CDF00}"/>
              </a:ext>
            </a:extLst>
          </p:cNvPr>
          <p:cNvSpPr>
            <a:spLocks noGrp="1"/>
          </p:cNvSpPr>
          <p:nvPr>
            <p:ph type="body" idx="1"/>
          </p:nvPr>
        </p:nvSpPr>
        <p:spPr>
          <a:xfrm>
            <a:off x="1187624" y="1340768"/>
            <a:ext cx="6877043" cy="2664296"/>
          </a:xfrm>
        </p:spPr>
        <p:txBody>
          <a:bodyPr>
            <a:noAutofit/>
          </a:bodyPr>
          <a:lstStyle/>
          <a:p>
            <a:pPr>
              <a:defRPr/>
            </a:pPr>
            <a:r>
              <a:rPr lang="es-CO" sz="4000" dirty="0"/>
              <a:t>La siguiente presentación está desarrollada por el Ingeniero Alberto Cueto Vigil. </a:t>
            </a:r>
            <a:r>
              <a:rPr lang="es-CO" sz="4000" dirty="0" err="1"/>
              <a:t>MsC</a:t>
            </a:r>
            <a:r>
              <a:rPr lang="es-CO" sz="4000" dirty="0"/>
              <a:t>, PMP</a:t>
            </a:r>
            <a:endParaRPr lang="es-ES" sz="4000" dirty="0"/>
          </a:p>
        </p:txBody>
      </p:sp>
    </p:spTree>
    <p:extLst>
      <p:ext uri="{BB962C8B-B14F-4D97-AF65-F5344CB8AC3E}">
        <p14:creationId xmlns:p14="http://schemas.microsoft.com/office/powerpoint/2010/main" val="34674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03" name="Rectangle 3"/>
          <p:cNvSpPr>
            <a:spLocks noGrp="1" noChangeArrowheads="1"/>
          </p:cNvSpPr>
          <p:nvPr>
            <p:ph idx="1"/>
          </p:nvPr>
        </p:nvSpPr>
        <p:spPr/>
        <p:txBody>
          <a:bodyPr>
            <a:normAutofit/>
          </a:bodyPr>
          <a:lstStyle/>
          <a:p>
            <a:pPr>
              <a:lnSpc>
                <a:spcPct val="80000"/>
              </a:lnSpc>
            </a:pPr>
            <a:r>
              <a:rPr lang="es-CO" sz="2400"/>
              <a:t>Separando los entregables en sus componentes, para asegurar que el plan del proyecto corresponde al alcance del proyecto aprobado y que podrá satisfacer los objetivos generales del proyecto. </a:t>
            </a:r>
          </a:p>
          <a:p>
            <a:pPr>
              <a:lnSpc>
                <a:spcPct val="80000"/>
              </a:lnSpc>
            </a:pPr>
            <a:r>
              <a:rPr lang="es-CO" sz="2400"/>
              <a:t>Apoyando la descomposición en componentes más sencillos, proveyendo uno de los métodos primarios para la administración de proyectos complejos.</a:t>
            </a:r>
          </a:p>
          <a:p>
            <a:pPr>
              <a:lnSpc>
                <a:spcPct val="80000"/>
              </a:lnSpc>
            </a:pPr>
            <a:r>
              <a:rPr lang="es-CO" sz="2400"/>
              <a:t>Apoyando la planeación y asignación de responsabilidades.</a:t>
            </a:r>
          </a:p>
          <a:p>
            <a:pPr>
              <a:lnSpc>
                <a:spcPct val="80000"/>
              </a:lnSpc>
            </a:pPr>
            <a:r>
              <a:rPr lang="es-CO" sz="2400"/>
              <a:t>Colaborando en establecer los requerimientos de recursos (habilidades, características, etc.)</a:t>
            </a:r>
          </a:p>
          <a:p>
            <a:pPr>
              <a:lnSpc>
                <a:spcPct val="80000"/>
              </a:lnSpc>
            </a:pPr>
            <a:r>
              <a:rPr lang="es-CO" sz="2400"/>
              <a:t>Colaborando en el seguimiento de los recursos asignados, los estimados de los costos, gastos y rendimiento.</a:t>
            </a:r>
            <a:endParaRPr lang="es-ES" sz="2400"/>
          </a:p>
        </p:txBody>
      </p:sp>
      <p:sp>
        <p:nvSpPr>
          <p:cNvPr id="460802" name="Rectangle 2"/>
          <p:cNvSpPr>
            <a:spLocks noGrp="1" noChangeArrowheads="1"/>
          </p:cNvSpPr>
          <p:nvPr>
            <p:ph type="title"/>
          </p:nvPr>
        </p:nvSpPr>
        <p:spPr/>
        <p:txBody>
          <a:bodyPr/>
          <a:lstStyle/>
          <a:p>
            <a:r>
              <a:rPr lang="es-MX"/>
              <a:t>Apoyo de la EDT a la Gerencia</a:t>
            </a:r>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Rectangle 3"/>
          <p:cNvSpPr>
            <a:spLocks noGrp="1" noChangeArrowheads="1"/>
          </p:cNvSpPr>
          <p:nvPr>
            <p:ph idx="1"/>
          </p:nvPr>
        </p:nvSpPr>
        <p:spPr/>
        <p:txBody>
          <a:bodyPr/>
          <a:lstStyle/>
          <a:p>
            <a:r>
              <a:rPr lang="es-CO"/>
              <a:t>Asegurar que el proyecto incluya todo el trabajo necesario</a:t>
            </a:r>
          </a:p>
          <a:p>
            <a:r>
              <a:rPr lang="es-CO"/>
              <a:t>Asegurar que el proyecto no incluya trabajo innecesario</a:t>
            </a:r>
          </a:p>
          <a:p>
            <a:r>
              <a:rPr lang="es-CO"/>
              <a:t>Facilitar las comunicaciones</a:t>
            </a:r>
          </a:p>
          <a:p>
            <a:r>
              <a:rPr lang="es-CO"/>
              <a:t>Proveer marco de referencia en el cual apoyarse para reportar el estado y el progreso del proyecto</a:t>
            </a:r>
            <a:r>
              <a:rPr lang="es-ES"/>
              <a:t> </a:t>
            </a:r>
            <a:endParaRPr lang="es-CO"/>
          </a:p>
          <a:p>
            <a:endParaRPr lang="es-ES"/>
          </a:p>
        </p:txBody>
      </p:sp>
      <p:sp>
        <p:nvSpPr>
          <p:cNvPr id="461826" name="Rectangle 2"/>
          <p:cNvSpPr>
            <a:spLocks noGrp="1" noChangeArrowheads="1"/>
          </p:cNvSpPr>
          <p:nvPr>
            <p:ph type="title"/>
          </p:nvPr>
        </p:nvSpPr>
        <p:spPr/>
        <p:txBody>
          <a:bodyPr/>
          <a:lstStyle/>
          <a:p>
            <a:r>
              <a:rPr lang="es-MX"/>
              <a:t>Por qué una EDT?</a:t>
            </a:r>
            <a:endParaRPr lang="es-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s-MX" sz="4000"/>
              <a:t>EDT y los Procesos de Planeación</a:t>
            </a:r>
            <a:endParaRPr lang="es-ES" sz="4000"/>
          </a:p>
        </p:txBody>
      </p:sp>
      <p:sp>
        <p:nvSpPr>
          <p:cNvPr id="2" name="1 Marcador de contenido"/>
          <p:cNvSpPr>
            <a:spLocks noGrp="1"/>
          </p:cNvSpPr>
          <p:nvPr>
            <p:ph idx="1"/>
          </p:nvPr>
        </p:nvSpPr>
        <p:spPr/>
        <p:txBody>
          <a:bodyPr/>
          <a:lstStyle/>
          <a:p>
            <a:endParaRPr lang="es-CO" dirty="0"/>
          </a:p>
        </p:txBody>
      </p:sp>
      <p:pic>
        <p:nvPicPr>
          <p:cNvPr id="462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775244"/>
            <a:ext cx="8640960" cy="4582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5364088" y="6341657"/>
            <a:ext cx="3437159" cy="276999"/>
          </a:xfrm>
          <a:prstGeom prst="rect">
            <a:avLst/>
          </a:prstGeom>
          <a:noFill/>
        </p:spPr>
        <p:txBody>
          <a:bodyPr wrap="none" rtlCol="0">
            <a:spAutoFit/>
          </a:bodyPr>
          <a:lstStyle/>
          <a:p>
            <a:r>
              <a:rPr lang="es-CO" sz="1200" dirty="0"/>
              <a:t>Figura 5.10 – </a:t>
            </a:r>
            <a:r>
              <a:rPr lang="es-CO" sz="1200" dirty="0" err="1"/>
              <a:t>pg</a:t>
            </a:r>
            <a:r>
              <a:rPr lang="es-CO" sz="1200" dirty="0"/>
              <a:t> 126, PMBOK 5th </a:t>
            </a:r>
            <a:r>
              <a:rPr lang="es-CO" sz="1200" dirty="0" err="1"/>
              <a:t>Edition</a:t>
            </a:r>
            <a:r>
              <a:rPr lang="es-CO" sz="1200" dirty="0"/>
              <a:t>, 2013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3875" name="Rectangle 3"/>
          <p:cNvSpPr>
            <a:spLocks noGrp="1" noChangeArrowheads="1"/>
          </p:cNvSpPr>
          <p:nvPr>
            <p:ph idx="1"/>
          </p:nvPr>
        </p:nvSpPr>
        <p:spPr/>
        <p:txBody>
          <a:bodyPr/>
          <a:lstStyle/>
          <a:p>
            <a:r>
              <a:rPr lang="es-CO" dirty="0"/>
              <a:t>La EDT es la entrada directa para 5 procesos centrales y dos de apoyo (</a:t>
            </a:r>
            <a:r>
              <a:rPr lang="es-CO" dirty="0" err="1"/>
              <a:t>PMBoK</a:t>
            </a:r>
            <a:r>
              <a:rPr lang="es-CO" dirty="0"/>
              <a:t> 5th </a:t>
            </a:r>
            <a:r>
              <a:rPr lang="es-CO" dirty="0" err="1"/>
              <a:t>Edition</a:t>
            </a:r>
            <a:r>
              <a:rPr lang="es-CO" dirty="0"/>
              <a:t>, 2013):</a:t>
            </a:r>
          </a:p>
          <a:p>
            <a:pPr lvl="1"/>
            <a:r>
              <a:rPr lang="es-CO" dirty="0"/>
              <a:t>Definición del plan de gestión del proyecto</a:t>
            </a:r>
          </a:p>
          <a:p>
            <a:pPr lvl="1"/>
            <a:r>
              <a:rPr lang="es-CO" dirty="0"/>
              <a:t>Definición de actividades</a:t>
            </a:r>
          </a:p>
          <a:p>
            <a:pPr lvl="1"/>
            <a:r>
              <a:rPr lang="es-CO" dirty="0"/>
              <a:t>Estimación de costos</a:t>
            </a:r>
          </a:p>
          <a:p>
            <a:pPr lvl="1"/>
            <a:r>
              <a:rPr lang="es-CO" dirty="0"/>
              <a:t>Establecer presupuesto</a:t>
            </a:r>
          </a:p>
          <a:p>
            <a:pPr lvl="1"/>
            <a:r>
              <a:rPr lang="es-CO" dirty="0"/>
              <a:t>Validar el alcance</a:t>
            </a:r>
          </a:p>
          <a:p>
            <a:pPr lvl="1"/>
            <a:r>
              <a:rPr lang="es-CO" dirty="0"/>
              <a:t>Identificación de riesgos</a:t>
            </a:r>
          </a:p>
          <a:p>
            <a:pPr lvl="1"/>
            <a:r>
              <a:rPr lang="es-CO" dirty="0"/>
              <a:t>Realizar análisis cualitativo de riesgos</a:t>
            </a:r>
            <a:endParaRPr lang="es-ES" dirty="0"/>
          </a:p>
        </p:txBody>
      </p:sp>
      <p:sp>
        <p:nvSpPr>
          <p:cNvPr id="463874" name="Rectangle 2"/>
          <p:cNvSpPr>
            <a:spLocks noGrp="1" noChangeArrowheads="1"/>
          </p:cNvSpPr>
          <p:nvPr>
            <p:ph type="title"/>
          </p:nvPr>
        </p:nvSpPr>
        <p:spPr/>
        <p:txBody>
          <a:bodyPr/>
          <a:lstStyle/>
          <a:p>
            <a:r>
              <a:rPr lang="es-MX" sz="4000"/>
              <a:t>EDT y los Procesos de Planeación</a:t>
            </a:r>
            <a:endParaRPr lang="es-ES"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Grp="1" noChangeArrowheads="1"/>
          </p:cNvSpPr>
          <p:nvPr>
            <p:ph idx="1"/>
          </p:nvPr>
        </p:nvSpPr>
        <p:spPr>
          <a:xfrm>
            <a:off x="457200" y="1600200"/>
            <a:ext cx="8229600" cy="5068888"/>
          </a:xfrm>
        </p:spPr>
        <p:txBody>
          <a:bodyPr/>
          <a:lstStyle/>
          <a:p>
            <a:pPr>
              <a:lnSpc>
                <a:spcPct val="80000"/>
              </a:lnSpc>
            </a:pPr>
            <a:r>
              <a:rPr lang="es-CO" sz="2400"/>
              <a:t>La EDT es la base para: </a:t>
            </a:r>
          </a:p>
          <a:p>
            <a:pPr lvl="1">
              <a:lnSpc>
                <a:spcPct val="80000"/>
              </a:lnSpc>
            </a:pPr>
            <a:r>
              <a:rPr lang="es-CO" sz="2000"/>
              <a:t>Coordinación y Planeación integrada</a:t>
            </a:r>
          </a:p>
          <a:p>
            <a:pPr lvl="2">
              <a:lnSpc>
                <a:spcPct val="80000"/>
              </a:lnSpc>
            </a:pPr>
            <a:r>
              <a:rPr lang="es-CO" sz="1800"/>
              <a:t>Integrar la gerencia del proyecto a lo largo de las nueve áreas de conocimiento de la Gerencia de Proyectos y los cinco grupos de procesos de Gerencia de Proyectos. </a:t>
            </a:r>
          </a:p>
          <a:p>
            <a:pPr lvl="2">
              <a:lnSpc>
                <a:spcPct val="80000"/>
              </a:lnSpc>
            </a:pPr>
            <a:r>
              <a:rPr lang="es-CO" sz="1800"/>
              <a:t>Medios para utilizar el software de gerencia de proyectos </a:t>
            </a:r>
          </a:p>
          <a:p>
            <a:pPr lvl="1">
              <a:lnSpc>
                <a:spcPct val="80000"/>
              </a:lnSpc>
            </a:pPr>
            <a:r>
              <a:rPr lang="es-CO" sz="2000"/>
              <a:t>Reporte de rendimiento</a:t>
            </a:r>
          </a:p>
          <a:p>
            <a:pPr lvl="2">
              <a:lnSpc>
                <a:spcPct val="80000"/>
              </a:lnSpc>
            </a:pPr>
            <a:r>
              <a:rPr lang="es-CO" sz="1800"/>
              <a:t>La EDT organiza los procesos de monitoreo, al igual que las medidas del rendimiento del costo y tiempo asociadas con el trabajo.</a:t>
            </a:r>
          </a:p>
          <a:p>
            <a:pPr lvl="1">
              <a:lnSpc>
                <a:spcPct val="80000"/>
              </a:lnSpc>
            </a:pPr>
            <a:r>
              <a:rPr lang="es-CO" sz="2000"/>
              <a:t>Control general de cambios</a:t>
            </a:r>
          </a:p>
          <a:p>
            <a:pPr lvl="2">
              <a:lnSpc>
                <a:spcPct val="80000"/>
              </a:lnSpc>
            </a:pPr>
            <a:r>
              <a:rPr lang="es-CO" sz="1800"/>
              <a:t>La EDT provee la identificación de puntos de control adecuados, que son utilizados para facilitar la comunicación y control del alcance, el rendimiento de la calidad, solidez técnica, costo y tiempo.</a:t>
            </a:r>
          </a:p>
          <a:p>
            <a:pPr lvl="1">
              <a:lnSpc>
                <a:spcPct val="80000"/>
              </a:lnSpc>
            </a:pPr>
            <a:r>
              <a:rPr lang="es-CO" sz="2000"/>
              <a:t>Administración del alcance del producto</a:t>
            </a:r>
          </a:p>
          <a:p>
            <a:pPr lvl="2">
              <a:lnSpc>
                <a:spcPct val="80000"/>
              </a:lnSpc>
            </a:pPr>
            <a:r>
              <a:rPr lang="es-CO" sz="1800"/>
              <a:t>El proceso de desarrollo de la EDT facilita la conceptualización y la definición de los detalles del producto</a:t>
            </a:r>
            <a:r>
              <a:rPr lang="es-ES" sz="1800"/>
              <a:t> </a:t>
            </a:r>
          </a:p>
        </p:txBody>
      </p:sp>
      <p:sp>
        <p:nvSpPr>
          <p:cNvPr id="464898" name="Rectangle 2"/>
          <p:cNvSpPr>
            <a:spLocks noGrp="1" noChangeArrowheads="1"/>
          </p:cNvSpPr>
          <p:nvPr>
            <p:ph type="title"/>
          </p:nvPr>
        </p:nvSpPr>
        <p:spPr/>
        <p:txBody>
          <a:bodyPr/>
          <a:lstStyle/>
          <a:p>
            <a:r>
              <a:rPr lang="es-MX"/>
              <a:t>La EDT y la Planeación</a:t>
            </a:r>
            <a:endParaRPr lang="es-ES"/>
          </a:p>
        </p:txBody>
      </p:sp>
      <p:sp>
        <p:nvSpPr>
          <p:cNvPr id="464900" name="AutoShape 4">
            <a:hlinkClick r:id="rId3"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s-MX" dirty="0"/>
              <a:t>Organización de la EDT</a:t>
            </a:r>
            <a:endParaRPr lang="es-ES" dirty="0"/>
          </a:p>
        </p:txBody>
      </p:sp>
      <p:sp>
        <p:nvSpPr>
          <p:cNvPr id="467971" name="Rectangle 3"/>
          <p:cNvSpPr>
            <a:spLocks noGrp="1" noChangeArrowheads="1"/>
          </p:cNvSpPr>
          <p:nvPr>
            <p:ph type="body" sz="half" idx="1"/>
          </p:nvPr>
        </p:nvSpPr>
        <p:spPr/>
        <p:txBody>
          <a:bodyPr>
            <a:normAutofit fontScale="85000" lnSpcReduction="10000"/>
          </a:bodyPr>
          <a:lstStyle/>
          <a:p>
            <a:r>
              <a:rPr lang="es-CO" sz="2800" dirty="0"/>
              <a:t>Representa el trabajo como una actividad y este trabajo tiene un resultado tangible.</a:t>
            </a:r>
          </a:p>
          <a:p>
            <a:r>
              <a:rPr lang="es-CO" sz="2800" dirty="0"/>
              <a:t>Está organizado de una forma jerárquica.</a:t>
            </a:r>
          </a:p>
          <a:p>
            <a:r>
              <a:rPr lang="es-CO" sz="2800" dirty="0"/>
              <a:t>Tiene un objetivo o resultado tangible, el cual se denominará entregable.</a:t>
            </a:r>
          </a:p>
          <a:p>
            <a:r>
              <a:rPr lang="es-CO" sz="2800" dirty="0"/>
              <a:t>Se puede organizar por:</a:t>
            </a:r>
          </a:p>
          <a:p>
            <a:pPr lvl="1"/>
            <a:r>
              <a:rPr lang="es-CO" sz="2600" dirty="0"/>
              <a:t>Producto</a:t>
            </a:r>
          </a:p>
          <a:p>
            <a:pPr lvl="1"/>
            <a:r>
              <a:rPr lang="es-CO" sz="2600" dirty="0"/>
              <a:t>Fase</a:t>
            </a:r>
          </a:p>
        </p:txBody>
      </p:sp>
      <p:pic>
        <p:nvPicPr>
          <p:cNvPr id="484355" name="Picture 3" descr="C:\Users\Alberto\AppData\Local\Microsoft\Windows\Temporary Internet Files\Content.IE5\QZZNQD6Z\MC90043482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883701"/>
            <a:ext cx="3412748" cy="3412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EDT organizada por producto</a:t>
            </a:r>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04" y="2420888"/>
            <a:ext cx="8568952" cy="3284413"/>
          </a:xfrm>
          <a:prstGeom prst="rect">
            <a:avLst/>
          </a:prstGeom>
        </p:spPr>
      </p:pic>
      <p:sp>
        <p:nvSpPr>
          <p:cNvPr id="5" name="4 CuadroTexto"/>
          <p:cNvSpPr txBox="1"/>
          <p:nvPr/>
        </p:nvSpPr>
        <p:spPr>
          <a:xfrm>
            <a:off x="683568" y="1844824"/>
            <a:ext cx="7920880" cy="369332"/>
          </a:xfrm>
          <a:prstGeom prst="rect">
            <a:avLst/>
          </a:prstGeom>
          <a:noFill/>
        </p:spPr>
        <p:txBody>
          <a:bodyPr wrap="square" rtlCol="0">
            <a:spAutoFit/>
          </a:bodyPr>
          <a:lstStyle/>
          <a:p>
            <a:r>
              <a:rPr lang="es-CO" dirty="0"/>
              <a:t>EDT para un proyecto de una intranet.</a:t>
            </a:r>
          </a:p>
        </p:txBody>
      </p:sp>
      <p:sp>
        <p:nvSpPr>
          <p:cNvPr id="6" name="Footer Placeholder 6"/>
          <p:cNvSpPr>
            <a:spLocks noGrp="1"/>
          </p:cNvSpPr>
          <p:nvPr>
            <p:ph type="ftr" sz="quarter" idx="10"/>
          </p:nvPr>
        </p:nvSpPr>
        <p:spPr bwMode="auto">
          <a:xfrm>
            <a:off x="3851920" y="5157192"/>
            <a:ext cx="4896544" cy="365125"/>
          </a:xfrm>
          <a:noFill/>
          <a:ln>
            <a:miter lim="800000"/>
            <a:headEnd/>
            <a:tailEnd/>
          </a:ln>
        </p:spPr>
        <p:txBody>
          <a:bodyPr/>
          <a:lstStyle/>
          <a:p>
            <a:pPr>
              <a:buFontTx/>
              <a:buNone/>
            </a:pPr>
            <a:r>
              <a:rPr lang="en-US" dirty="0"/>
              <a:t>Kathy </a:t>
            </a:r>
            <a:r>
              <a:rPr lang="en-US" dirty="0" err="1"/>
              <a:t>Schwalbe</a:t>
            </a:r>
            <a:r>
              <a:rPr lang="en-US" dirty="0"/>
              <a:t>, Information Technology Project Management, Seventh Edition</a:t>
            </a:r>
          </a:p>
        </p:txBody>
      </p:sp>
      <p:sp>
        <p:nvSpPr>
          <p:cNvPr id="7" name="6 CuadroTexto"/>
          <p:cNvSpPr txBox="1"/>
          <p:nvPr/>
        </p:nvSpPr>
        <p:spPr>
          <a:xfrm>
            <a:off x="827584" y="5833571"/>
            <a:ext cx="7522700" cy="338554"/>
          </a:xfrm>
          <a:prstGeom prst="rect">
            <a:avLst/>
          </a:prstGeom>
          <a:noFill/>
        </p:spPr>
        <p:txBody>
          <a:bodyPr wrap="none" rtlCol="0">
            <a:spAutoFit/>
          </a:bodyPr>
          <a:lstStyle/>
          <a:p>
            <a:r>
              <a:rPr lang="es-CO" sz="1600" dirty="0"/>
              <a:t>Nota: Esta EDT únicamente refleja los entregables relacionados con el producto.</a:t>
            </a:r>
          </a:p>
        </p:txBody>
      </p:sp>
    </p:spTree>
    <p:extLst>
      <p:ext uri="{BB962C8B-B14F-4D97-AF65-F5344CB8AC3E}">
        <p14:creationId xmlns:p14="http://schemas.microsoft.com/office/powerpoint/2010/main" val="2897802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EDT organizada por fases</a:t>
            </a:r>
          </a:p>
        </p:txBody>
      </p:sp>
      <p:pic>
        <p:nvPicPr>
          <p:cNvPr id="4" name="Picture 1"/>
          <p:cNvPicPr>
            <a:picLocks noGrp="1" noChangeAspect="1"/>
          </p:cNvPicPr>
          <p:nvPr>
            <p:ph idx="1"/>
          </p:nvPr>
        </p:nvPicPr>
        <p:blipFill rotWithShape="1">
          <a:blip r:embed="rId2">
            <a:extLst>
              <a:ext uri="{28A0092B-C50C-407E-A947-70E740481C1C}">
                <a14:useLocalDpi xmlns:a14="http://schemas.microsoft.com/office/drawing/2010/main" val="0"/>
              </a:ext>
            </a:extLst>
          </a:blip>
          <a:srcRect b="51335"/>
          <a:stretch/>
        </p:blipFill>
        <p:spPr>
          <a:xfrm>
            <a:off x="451135" y="2276872"/>
            <a:ext cx="8275598" cy="3725976"/>
          </a:xfrm>
          <a:prstGeom prst="rect">
            <a:avLst/>
          </a:prstGeom>
        </p:spPr>
      </p:pic>
      <p:sp>
        <p:nvSpPr>
          <p:cNvPr id="5" name="4 CuadroTexto"/>
          <p:cNvSpPr txBox="1"/>
          <p:nvPr/>
        </p:nvSpPr>
        <p:spPr>
          <a:xfrm>
            <a:off x="683568" y="1844824"/>
            <a:ext cx="7920880" cy="369332"/>
          </a:xfrm>
          <a:prstGeom prst="rect">
            <a:avLst/>
          </a:prstGeom>
          <a:noFill/>
        </p:spPr>
        <p:txBody>
          <a:bodyPr wrap="square" rtlCol="0">
            <a:spAutoFit/>
          </a:bodyPr>
          <a:lstStyle/>
          <a:p>
            <a:r>
              <a:rPr lang="es-CO" dirty="0"/>
              <a:t>EDT para el proyecto de una intranet.</a:t>
            </a:r>
          </a:p>
        </p:txBody>
      </p:sp>
      <p:sp>
        <p:nvSpPr>
          <p:cNvPr id="6" name="5 CuadroTexto"/>
          <p:cNvSpPr txBox="1"/>
          <p:nvPr/>
        </p:nvSpPr>
        <p:spPr>
          <a:xfrm>
            <a:off x="885329" y="6021288"/>
            <a:ext cx="7522700" cy="338554"/>
          </a:xfrm>
          <a:prstGeom prst="rect">
            <a:avLst/>
          </a:prstGeom>
          <a:noFill/>
        </p:spPr>
        <p:txBody>
          <a:bodyPr wrap="none" rtlCol="0">
            <a:spAutoFit/>
          </a:bodyPr>
          <a:lstStyle/>
          <a:p>
            <a:r>
              <a:rPr lang="es-CO" sz="1600" dirty="0"/>
              <a:t>Nota: Esta EDT únicamente refleja los entregables relacionados con el producto.</a:t>
            </a:r>
          </a:p>
        </p:txBody>
      </p:sp>
      <p:sp>
        <p:nvSpPr>
          <p:cNvPr id="7" name="Footer Placeholder 6"/>
          <p:cNvSpPr>
            <a:spLocks noGrp="1"/>
          </p:cNvSpPr>
          <p:nvPr>
            <p:ph type="ftr" sz="quarter" idx="10"/>
          </p:nvPr>
        </p:nvSpPr>
        <p:spPr bwMode="auto">
          <a:xfrm>
            <a:off x="3995936" y="5753432"/>
            <a:ext cx="4896544" cy="365125"/>
          </a:xfrm>
          <a:noFill/>
          <a:ln>
            <a:miter lim="800000"/>
            <a:headEnd/>
            <a:tailEnd/>
          </a:ln>
        </p:spPr>
        <p:txBody>
          <a:bodyPr/>
          <a:lstStyle/>
          <a:p>
            <a:pPr>
              <a:buFontTx/>
              <a:buNone/>
            </a:pPr>
            <a:r>
              <a:rPr lang="en-US" dirty="0"/>
              <a:t>Kathy </a:t>
            </a:r>
            <a:r>
              <a:rPr lang="en-US" dirty="0" err="1"/>
              <a:t>Schwalbe</a:t>
            </a:r>
            <a:r>
              <a:rPr lang="en-US" dirty="0"/>
              <a:t>, Information Technology Project Management, Seventh Edition</a:t>
            </a:r>
          </a:p>
        </p:txBody>
      </p:sp>
    </p:spTree>
    <p:extLst>
      <p:ext uri="{BB962C8B-B14F-4D97-AF65-F5344CB8AC3E}">
        <p14:creationId xmlns:p14="http://schemas.microsoft.com/office/powerpoint/2010/main" val="1121691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EDT organizada por fases</a:t>
            </a:r>
          </a:p>
        </p:txBody>
      </p:sp>
      <p:pic>
        <p:nvPicPr>
          <p:cNvPr id="4" name="Picture 1"/>
          <p:cNvPicPr>
            <a:picLocks noGrp="1" noChangeAspect="1"/>
          </p:cNvPicPr>
          <p:nvPr>
            <p:ph idx="1"/>
          </p:nvPr>
        </p:nvPicPr>
        <p:blipFill rotWithShape="1">
          <a:blip r:embed="rId2">
            <a:extLst>
              <a:ext uri="{28A0092B-C50C-407E-A947-70E740481C1C}">
                <a14:useLocalDpi xmlns:a14="http://schemas.microsoft.com/office/drawing/2010/main" val="0"/>
              </a:ext>
            </a:extLst>
          </a:blip>
          <a:srcRect l="14629" t="52556" r="1175" b="6394"/>
          <a:stretch/>
        </p:blipFill>
        <p:spPr>
          <a:xfrm>
            <a:off x="611560" y="2636912"/>
            <a:ext cx="8043752" cy="3100564"/>
          </a:xfrm>
          <a:prstGeom prst="rect">
            <a:avLst/>
          </a:prstGeom>
        </p:spPr>
      </p:pic>
      <p:sp>
        <p:nvSpPr>
          <p:cNvPr id="6" name="5 CuadroTexto"/>
          <p:cNvSpPr txBox="1"/>
          <p:nvPr/>
        </p:nvSpPr>
        <p:spPr>
          <a:xfrm>
            <a:off x="683568" y="1844824"/>
            <a:ext cx="7920880" cy="646331"/>
          </a:xfrm>
          <a:prstGeom prst="rect">
            <a:avLst/>
          </a:prstGeom>
          <a:noFill/>
        </p:spPr>
        <p:txBody>
          <a:bodyPr wrap="square" rtlCol="0">
            <a:spAutoFit/>
          </a:bodyPr>
          <a:lstStyle/>
          <a:p>
            <a:r>
              <a:rPr lang="es-CO" dirty="0"/>
              <a:t>EDT para el proyecto de una intranet, presentada en forma tabular con numeración</a:t>
            </a:r>
          </a:p>
        </p:txBody>
      </p:sp>
      <p:sp>
        <p:nvSpPr>
          <p:cNvPr id="7" name="6 CuadroTexto"/>
          <p:cNvSpPr txBox="1"/>
          <p:nvPr/>
        </p:nvSpPr>
        <p:spPr>
          <a:xfrm>
            <a:off x="885329" y="6021288"/>
            <a:ext cx="7522700" cy="338554"/>
          </a:xfrm>
          <a:prstGeom prst="rect">
            <a:avLst/>
          </a:prstGeom>
          <a:noFill/>
        </p:spPr>
        <p:txBody>
          <a:bodyPr wrap="none" rtlCol="0">
            <a:spAutoFit/>
          </a:bodyPr>
          <a:lstStyle/>
          <a:p>
            <a:r>
              <a:rPr lang="es-CO" sz="1600" dirty="0"/>
              <a:t>Nota: Esta EDT únicamente refleja los entregables relacionados con el producto.</a:t>
            </a:r>
          </a:p>
        </p:txBody>
      </p:sp>
      <p:sp>
        <p:nvSpPr>
          <p:cNvPr id="8" name="Footer Placeholder 6"/>
          <p:cNvSpPr>
            <a:spLocks noGrp="1"/>
          </p:cNvSpPr>
          <p:nvPr>
            <p:ph type="ftr" sz="quarter" idx="10"/>
          </p:nvPr>
        </p:nvSpPr>
        <p:spPr bwMode="auto">
          <a:xfrm>
            <a:off x="3995936" y="5753432"/>
            <a:ext cx="4896544" cy="365125"/>
          </a:xfrm>
          <a:noFill/>
          <a:ln>
            <a:miter lim="800000"/>
            <a:headEnd/>
            <a:tailEnd/>
          </a:ln>
        </p:spPr>
        <p:txBody>
          <a:bodyPr/>
          <a:lstStyle/>
          <a:p>
            <a:pPr>
              <a:buFontTx/>
              <a:buNone/>
            </a:pPr>
            <a:r>
              <a:rPr lang="en-US" dirty="0"/>
              <a:t>Kathy </a:t>
            </a:r>
            <a:r>
              <a:rPr lang="en-US" dirty="0" err="1"/>
              <a:t>Schwalbe</a:t>
            </a:r>
            <a:r>
              <a:rPr lang="en-US" dirty="0"/>
              <a:t>, Information Technology Project Management, Seventh Edition</a:t>
            </a:r>
          </a:p>
        </p:txBody>
      </p:sp>
    </p:spTree>
    <p:extLst>
      <p:ext uri="{BB962C8B-B14F-4D97-AF65-F5344CB8AC3E}">
        <p14:creationId xmlns:p14="http://schemas.microsoft.com/office/powerpoint/2010/main" val="2359944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EDT organizada por fases</a:t>
            </a:r>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993" y="1772816"/>
            <a:ext cx="8055372" cy="4033334"/>
          </a:xfrm>
          <a:prstGeom prst="rect">
            <a:avLst/>
          </a:prstGeom>
        </p:spPr>
      </p:pic>
      <p:sp>
        <p:nvSpPr>
          <p:cNvPr id="5" name="4 CuadroTexto"/>
          <p:cNvSpPr txBox="1"/>
          <p:nvPr/>
        </p:nvSpPr>
        <p:spPr>
          <a:xfrm>
            <a:off x="885329" y="6021288"/>
            <a:ext cx="7522700" cy="338554"/>
          </a:xfrm>
          <a:prstGeom prst="rect">
            <a:avLst/>
          </a:prstGeom>
          <a:noFill/>
        </p:spPr>
        <p:txBody>
          <a:bodyPr wrap="none" rtlCol="0">
            <a:spAutoFit/>
          </a:bodyPr>
          <a:lstStyle/>
          <a:p>
            <a:r>
              <a:rPr lang="es-CO" sz="1600" dirty="0"/>
              <a:t>Nota: Esta EDT únicamente refleja los entregables relacionados con el producto.</a:t>
            </a:r>
          </a:p>
        </p:txBody>
      </p:sp>
      <p:sp>
        <p:nvSpPr>
          <p:cNvPr id="6" name="Footer Placeholder 6"/>
          <p:cNvSpPr>
            <a:spLocks noGrp="1"/>
          </p:cNvSpPr>
          <p:nvPr>
            <p:ph type="ftr" sz="quarter" idx="10"/>
          </p:nvPr>
        </p:nvSpPr>
        <p:spPr bwMode="auto">
          <a:xfrm>
            <a:off x="3995936" y="5753432"/>
            <a:ext cx="4896544" cy="365125"/>
          </a:xfrm>
          <a:noFill/>
          <a:ln>
            <a:miter lim="800000"/>
            <a:headEnd/>
            <a:tailEnd/>
          </a:ln>
        </p:spPr>
        <p:txBody>
          <a:bodyPr/>
          <a:lstStyle/>
          <a:p>
            <a:pPr>
              <a:buFontTx/>
              <a:buNone/>
            </a:pPr>
            <a:r>
              <a:rPr lang="en-US" dirty="0"/>
              <a:t>Kathy </a:t>
            </a:r>
            <a:r>
              <a:rPr lang="en-US" dirty="0" err="1"/>
              <a:t>Schwalbe</a:t>
            </a:r>
            <a:r>
              <a:rPr lang="en-US" dirty="0"/>
              <a:t>, Information Technology Project Management, Seventh Edition</a:t>
            </a:r>
          </a:p>
        </p:txBody>
      </p:sp>
    </p:spTree>
    <p:extLst>
      <p:ext uri="{BB962C8B-B14F-4D97-AF65-F5344CB8AC3E}">
        <p14:creationId xmlns:p14="http://schemas.microsoft.com/office/powerpoint/2010/main" val="101095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s-MX"/>
              <a:t>Agenda - EDT</a:t>
            </a:r>
            <a:endParaRPr lang="es-ES"/>
          </a:p>
        </p:txBody>
      </p:sp>
      <p:pic>
        <p:nvPicPr>
          <p:cNvPr id="449540" name="Picture 4" descr="j0309640"/>
          <p:cNvPicPr>
            <a:picLocks noGrp="1" noChangeAspect="1" noChangeArrowheads="1"/>
          </p:cNvPicPr>
          <p:nvPr>
            <p:ph sz="half" idx="1"/>
          </p:nvPr>
        </p:nvPicPr>
        <p:blipFill>
          <a:blip r:embed="rId3"/>
          <a:stretch>
            <a:fillRect/>
          </a:stretch>
        </p:blipFill>
        <p:spPr>
          <a:xfrm>
            <a:off x="1171956" y="2034381"/>
            <a:ext cx="2609088" cy="3657600"/>
          </a:xfrm>
        </p:spPr>
      </p:pic>
      <p:sp>
        <p:nvSpPr>
          <p:cNvPr id="449539" name="Rectangle 3"/>
          <p:cNvSpPr>
            <a:spLocks noGrp="1" noChangeArrowheads="1"/>
          </p:cNvSpPr>
          <p:nvPr>
            <p:ph type="body" sz="half" idx="2"/>
          </p:nvPr>
        </p:nvSpPr>
        <p:spPr/>
        <p:txBody>
          <a:bodyPr>
            <a:normAutofit fontScale="85000" lnSpcReduction="20000"/>
          </a:bodyPr>
          <a:lstStyle/>
          <a:p>
            <a:r>
              <a:rPr lang="es-MX" sz="2800" dirty="0">
                <a:hlinkClick r:id="rId4" action="ppaction://hlinksldjump"/>
              </a:rPr>
              <a:t>Objetivo</a:t>
            </a:r>
            <a:endParaRPr lang="es-MX" sz="2800" dirty="0"/>
          </a:p>
          <a:p>
            <a:r>
              <a:rPr lang="es-MX" sz="2800" dirty="0">
                <a:hlinkClick r:id="rId5" action="ppaction://hlinksldjump"/>
              </a:rPr>
              <a:t>¿Que </a:t>
            </a:r>
            <a:r>
              <a:rPr lang="es-MX" sz="2800" dirty="0" err="1">
                <a:hlinkClick r:id="rId5" action="ppaction://hlinksldjump"/>
              </a:rPr>
              <a:t>és</a:t>
            </a:r>
            <a:r>
              <a:rPr lang="es-MX" sz="2800" dirty="0">
                <a:hlinkClick r:id="rId5" action="ppaction://hlinksldjump"/>
              </a:rPr>
              <a:t>? ¿Para qué se usa?</a:t>
            </a:r>
            <a:endParaRPr lang="es-MX" sz="2800" dirty="0"/>
          </a:p>
          <a:p>
            <a:r>
              <a:rPr lang="es-MX" sz="2800" dirty="0">
                <a:hlinkClick r:id="rId6" action="ppaction://hlinksldjump"/>
              </a:rPr>
              <a:t>Organización</a:t>
            </a:r>
            <a:endParaRPr lang="es-MX" sz="2800" dirty="0"/>
          </a:p>
          <a:p>
            <a:r>
              <a:rPr lang="es-MX" sz="2800" dirty="0">
                <a:hlinkClick r:id="rId7" action="ppaction://hlinksldjump"/>
              </a:rPr>
              <a:t>Características</a:t>
            </a:r>
            <a:endParaRPr lang="es-MX" sz="2800" dirty="0"/>
          </a:p>
          <a:p>
            <a:r>
              <a:rPr lang="es-MX" sz="2800" dirty="0">
                <a:hlinkClick r:id="rId8" action="ppaction://hlinksldjump"/>
              </a:rPr>
              <a:t>¿Cómo se construye?</a:t>
            </a:r>
            <a:endParaRPr lang="es-MX" sz="2800" dirty="0"/>
          </a:p>
          <a:p>
            <a:r>
              <a:rPr lang="es-MX" sz="2800" dirty="0">
                <a:hlinkClick r:id="rId9" action="ppaction://hlinksldjump"/>
              </a:rPr>
              <a:t>Métodos de descomposición</a:t>
            </a:r>
            <a:endParaRPr lang="es-MX" sz="2800" dirty="0"/>
          </a:p>
          <a:p>
            <a:r>
              <a:rPr lang="es-MX" sz="2800" dirty="0">
                <a:hlinkClick r:id="rId10" action="ppaction://hlinksldjump"/>
              </a:rPr>
              <a:t>Mediciones</a:t>
            </a:r>
            <a:endParaRPr lang="es-MX" sz="2800" dirty="0"/>
          </a:p>
          <a:p>
            <a:r>
              <a:rPr lang="es-MX" sz="2800" dirty="0">
                <a:hlinkClick r:id="rId11" action="ppaction://hlinksldjump"/>
              </a:rPr>
              <a:t>Chequeos</a:t>
            </a:r>
            <a:endParaRPr lang="es-MX" sz="2800" dirty="0"/>
          </a:p>
          <a:p>
            <a:r>
              <a:rPr lang="es-MX" sz="2800" dirty="0">
                <a:hlinkClick r:id="rId12" action="ppaction://hlinksldjump"/>
              </a:rPr>
              <a:t>Riesgos</a:t>
            </a:r>
            <a:endParaRPr lang="es-MX" sz="2800" dirty="0"/>
          </a:p>
          <a:p>
            <a:r>
              <a:rPr lang="es-MX" sz="2800" dirty="0">
                <a:hlinkClick r:id="rId13" action="ppaction://hlinksldjump"/>
              </a:rPr>
              <a:t>Planeación – Siguientes pasos</a:t>
            </a:r>
            <a:endParaRPr lang="es-MX" sz="2800" dirty="0"/>
          </a:p>
          <a:p>
            <a:pPr lvl="1"/>
            <a:endParaRPr lang="es-E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CO" dirty="0"/>
              <a:t>EDT Organizada por grupos de Gerencia de Proyectos</a:t>
            </a:r>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76" y="1735926"/>
            <a:ext cx="8055372" cy="4247996"/>
          </a:xfrm>
          <a:prstGeom prst="rect">
            <a:avLst/>
          </a:prstGeom>
        </p:spPr>
      </p:pic>
      <p:sp>
        <p:nvSpPr>
          <p:cNvPr id="5" name="Footer Placeholder 6"/>
          <p:cNvSpPr>
            <a:spLocks noGrp="1"/>
          </p:cNvSpPr>
          <p:nvPr>
            <p:ph type="ftr" sz="quarter" idx="10"/>
          </p:nvPr>
        </p:nvSpPr>
        <p:spPr bwMode="auto">
          <a:xfrm>
            <a:off x="3995936" y="5877272"/>
            <a:ext cx="4896544" cy="365125"/>
          </a:xfrm>
          <a:noFill/>
          <a:ln>
            <a:miter lim="800000"/>
            <a:headEnd/>
            <a:tailEnd/>
          </a:ln>
        </p:spPr>
        <p:txBody>
          <a:bodyPr/>
          <a:lstStyle/>
          <a:p>
            <a:pPr>
              <a:buFontTx/>
              <a:buNone/>
            </a:pPr>
            <a:r>
              <a:rPr lang="en-US" dirty="0"/>
              <a:t>Kathy </a:t>
            </a:r>
            <a:r>
              <a:rPr lang="en-US" dirty="0" err="1"/>
              <a:t>Schwalbe</a:t>
            </a:r>
            <a:r>
              <a:rPr lang="en-US" dirty="0"/>
              <a:t>, Information Technology Project Management, Seventh Edition</a:t>
            </a:r>
          </a:p>
        </p:txBody>
      </p:sp>
    </p:spTree>
    <p:extLst>
      <p:ext uri="{BB962C8B-B14F-4D97-AF65-F5344CB8AC3E}">
        <p14:creationId xmlns:p14="http://schemas.microsoft.com/office/powerpoint/2010/main" val="348173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CO" dirty="0"/>
              <a:t>Taller</a:t>
            </a:r>
          </a:p>
        </p:txBody>
      </p:sp>
    </p:spTree>
    <p:extLst>
      <p:ext uri="{BB962C8B-B14F-4D97-AF65-F5344CB8AC3E}">
        <p14:creationId xmlns:p14="http://schemas.microsoft.com/office/powerpoint/2010/main" val="1317671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fontScale="77500" lnSpcReduction="20000"/>
          </a:bodyPr>
          <a:lstStyle/>
          <a:p>
            <a:pPr eaLnBrk="1" hangingPunct="1"/>
            <a:r>
              <a:rPr lang="es-ES" sz="2800" dirty="0"/>
              <a:t>Los Alpes Software, empresa que desarrolla software para exportación, lo contrata a Usted como Gerente de Proyecto, para un proyecto que tiene como propósito “Mejorar el servicio de correo electrónico, brindando confiabilidad, movilidad y capacidad”</a:t>
            </a:r>
          </a:p>
          <a:p>
            <a:pPr eaLnBrk="1" hangingPunct="1"/>
            <a:r>
              <a:rPr lang="es-ES" sz="2800" dirty="0"/>
              <a:t>El servicio de correo electrónico está montado sobre Exchange 2010, totalmente en casa. Ya se hizo una fase de factibilidad y se decidió que lo mejor es buscar servicios en la nube. Se requiere sincronizar el directorio activo y mantener activo parte de los buzones en casa, en tanto otros se pueden llevar a la nube. La seguridad y confiabilidad de la información es importante para la empresa.</a:t>
            </a:r>
          </a:p>
          <a:p>
            <a:r>
              <a:rPr lang="es-ES" sz="2800" dirty="0"/>
              <a:t>Usted y su equipo de proyecto deben elaborar la Planeación del proyecto.</a:t>
            </a:r>
          </a:p>
          <a:p>
            <a:r>
              <a:rPr lang="es-ES" sz="2800" dirty="0"/>
              <a:t>Como primer entregable, su Jefe inmediato le solicita la EDT (WBS) del proyecto.</a:t>
            </a:r>
          </a:p>
        </p:txBody>
      </p:sp>
      <p:sp>
        <p:nvSpPr>
          <p:cNvPr id="3074" name="Rectangle 2"/>
          <p:cNvSpPr>
            <a:spLocks noGrp="1" noChangeArrowheads="1"/>
          </p:cNvSpPr>
          <p:nvPr>
            <p:ph type="title"/>
          </p:nvPr>
        </p:nvSpPr>
        <p:spPr/>
        <p:txBody>
          <a:bodyPr/>
          <a:lstStyle/>
          <a:p>
            <a:pPr eaLnBrk="1" hangingPunct="1"/>
            <a:r>
              <a:rPr lang="es-ES" dirty="0">
                <a:solidFill>
                  <a:schemeClr val="accent2"/>
                </a:solidFill>
              </a:rPr>
              <a:t>Taller</a:t>
            </a:r>
          </a:p>
        </p:txBody>
      </p:sp>
      <p:sp>
        <p:nvSpPr>
          <p:cNvPr id="4" name="AutoShape 4">
            <a:hlinkClick r:id="rId3"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extLst>
      <p:ext uri="{BB962C8B-B14F-4D97-AF65-F5344CB8AC3E}">
        <p14:creationId xmlns:p14="http://schemas.microsoft.com/office/powerpoint/2010/main" val="67941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6" name="Rectangle 4"/>
          <p:cNvSpPr>
            <a:spLocks noGrp="1" noChangeArrowheads="1"/>
          </p:cNvSpPr>
          <p:nvPr>
            <p:ph idx="1"/>
          </p:nvPr>
        </p:nvSpPr>
        <p:spPr/>
        <p:txBody>
          <a:bodyPr>
            <a:normAutofit/>
          </a:bodyPr>
          <a:lstStyle/>
          <a:p>
            <a:r>
              <a:rPr lang="es-ES_tradnl" dirty="0"/>
              <a:t>Los elementos deben ser:</a:t>
            </a:r>
          </a:p>
          <a:p>
            <a:pPr lvl="1"/>
            <a:r>
              <a:rPr lang="es-ES_tradnl" dirty="0"/>
              <a:t>Manejables: Se puede asignar autoridad y responsabilidad específica</a:t>
            </a:r>
          </a:p>
          <a:p>
            <a:pPr lvl="1"/>
            <a:r>
              <a:rPr lang="es-ES_tradnl" dirty="0"/>
              <a:t>Independientes: Interfaz mínima y dependencia de otros elementos </a:t>
            </a:r>
          </a:p>
          <a:p>
            <a:pPr lvl="1"/>
            <a:r>
              <a:rPr lang="es-ES_tradnl" dirty="0"/>
              <a:t>Integrable al paquete total</a:t>
            </a:r>
          </a:p>
          <a:p>
            <a:pPr lvl="1"/>
            <a:r>
              <a:rPr lang="es-ES_tradnl" dirty="0"/>
              <a:t>Medibles en términos de progreso</a:t>
            </a:r>
          </a:p>
          <a:p>
            <a:pPr lvl="1"/>
            <a:endParaRPr lang="es-ES_tradnl" dirty="0"/>
          </a:p>
          <a:p>
            <a:r>
              <a:rPr lang="es-ES_tradnl" dirty="0"/>
              <a:t>La EDT debe estar acompañado de una descripción del alcance y el esfuerzo requerido</a:t>
            </a:r>
          </a:p>
        </p:txBody>
      </p:sp>
      <p:sp>
        <p:nvSpPr>
          <p:cNvPr id="468995" name="Rectangle 3"/>
          <p:cNvSpPr>
            <a:spLocks noGrp="1" noChangeArrowheads="1"/>
          </p:cNvSpPr>
          <p:nvPr>
            <p:ph type="title"/>
          </p:nvPr>
        </p:nvSpPr>
        <p:spPr/>
        <p:txBody>
          <a:bodyPr/>
          <a:lstStyle/>
          <a:p>
            <a:r>
              <a:rPr lang="es-ES_tradnl"/>
              <a:t>EDT - Características</a:t>
            </a:r>
          </a:p>
        </p:txBody>
      </p:sp>
      <p:pic>
        <p:nvPicPr>
          <p:cNvPr id="485378" name="Picture 2" descr="C:\Users\Alberto\AppData\Local\Microsoft\Windows\Temporary Internet Files\Content.IE5\QZZNQD6Z\MC90043258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3068960"/>
            <a:ext cx="1828572" cy="18285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9" name="Rectangle 3"/>
          <p:cNvSpPr>
            <a:spLocks noGrp="1" noChangeArrowheads="1"/>
          </p:cNvSpPr>
          <p:nvPr>
            <p:ph idx="1"/>
          </p:nvPr>
        </p:nvSpPr>
        <p:spPr/>
        <p:txBody>
          <a:bodyPr>
            <a:normAutofit fontScale="92500"/>
          </a:bodyPr>
          <a:lstStyle/>
          <a:p>
            <a:pPr>
              <a:lnSpc>
                <a:spcPct val="90000"/>
              </a:lnSpc>
            </a:pPr>
            <a:r>
              <a:rPr lang="es-CO" sz="2800" dirty="0"/>
              <a:t>Dividir el alcance del proyecto en paquetes de trabajo jerárquicos, administrables y definidos</a:t>
            </a:r>
          </a:p>
          <a:p>
            <a:pPr>
              <a:lnSpc>
                <a:spcPct val="90000"/>
              </a:lnSpc>
            </a:pPr>
            <a:endParaRPr lang="es-CO" sz="2800" dirty="0"/>
          </a:p>
          <a:p>
            <a:pPr>
              <a:lnSpc>
                <a:spcPct val="90000"/>
              </a:lnSpc>
            </a:pPr>
            <a:r>
              <a:rPr lang="es-CO" sz="2800" dirty="0"/>
              <a:t>Cada paquete de trabajo balancea las necesidades de control de la gerencia con un nivel apropiado y efectivo de datos del proyecto.</a:t>
            </a:r>
          </a:p>
          <a:p>
            <a:pPr>
              <a:lnSpc>
                <a:spcPct val="90000"/>
              </a:lnSpc>
            </a:pPr>
            <a:endParaRPr lang="es-CO" sz="2800" dirty="0"/>
          </a:p>
          <a:p>
            <a:pPr>
              <a:lnSpc>
                <a:spcPct val="90000"/>
              </a:lnSpc>
            </a:pPr>
            <a:r>
              <a:rPr lang="es-CO" sz="2800" dirty="0"/>
              <a:t>Los distintos niveles de la EDT ayudan a:</a:t>
            </a:r>
          </a:p>
          <a:p>
            <a:pPr lvl="1">
              <a:lnSpc>
                <a:spcPct val="90000"/>
              </a:lnSpc>
            </a:pPr>
            <a:r>
              <a:rPr lang="es-CO" sz="2400" dirty="0"/>
              <a:t>Establecer la comunicación con los interesados del proyecto </a:t>
            </a:r>
          </a:p>
          <a:p>
            <a:pPr lvl="1">
              <a:lnSpc>
                <a:spcPct val="90000"/>
              </a:lnSpc>
            </a:pPr>
            <a:r>
              <a:rPr lang="es-CO" sz="2400" dirty="0"/>
              <a:t>Definir claramente las responsabilidades al nivel de detalle requerido para la administración y control adecuado del proyecto</a:t>
            </a:r>
            <a:endParaRPr lang="es-ES" sz="2400" dirty="0"/>
          </a:p>
        </p:txBody>
      </p:sp>
      <p:sp>
        <p:nvSpPr>
          <p:cNvPr id="470018" name="Rectangle 2"/>
          <p:cNvSpPr>
            <a:spLocks noGrp="1" noChangeArrowheads="1"/>
          </p:cNvSpPr>
          <p:nvPr>
            <p:ph type="title"/>
          </p:nvPr>
        </p:nvSpPr>
        <p:spPr/>
        <p:txBody>
          <a:bodyPr/>
          <a:lstStyle/>
          <a:p>
            <a:r>
              <a:rPr lang="es-MX"/>
              <a:t>Principios Básicos</a:t>
            </a:r>
            <a:endParaRPr lang="es-E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es-ES_tradnl"/>
              <a:t>EDT - Niveles</a:t>
            </a:r>
          </a:p>
        </p:txBody>
      </p:sp>
      <p:sp>
        <p:nvSpPr>
          <p:cNvPr id="471043" name="Rectangle 3"/>
          <p:cNvSpPr>
            <a:spLocks noGrp="1" noChangeArrowheads="1"/>
          </p:cNvSpPr>
          <p:nvPr>
            <p:ph sz="quarter" idx="13"/>
          </p:nvPr>
        </p:nvSpPr>
        <p:spPr>
          <a:xfrm>
            <a:off x="457200" y="1600200"/>
            <a:ext cx="4041775" cy="4525963"/>
          </a:xfrm>
        </p:spPr>
        <p:txBody>
          <a:bodyPr/>
          <a:lstStyle/>
          <a:p>
            <a:pPr>
              <a:buFont typeface="Wingdings" pitchFamily="2" charset="2"/>
              <a:buNone/>
            </a:pPr>
            <a:r>
              <a:rPr lang="es-ES_tradnl" dirty="0"/>
              <a:t>1 - Programa total</a:t>
            </a:r>
          </a:p>
          <a:p>
            <a:pPr>
              <a:buFont typeface="Wingdings" pitchFamily="2" charset="2"/>
              <a:buNone/>
            </a:pPr>
            <a:r>
              <a:rPr lang="es-ES_tradnl" dirty="0"/>
              <a:t>  2 - Proyectos</a:t>
            </a:r>
          </a:p>
          <a:p>
            <a:pPr>
              <a:buFont typeface="Wingdings" pitchFamily="2" charset="2"/>
              <a:buNone/>
            </a:pPr>
            <a:r>
              <a:rPr lang="es-ES_tradnl" dirty="0"/>
              <a:t>    3 - Tareas</a:t>
            </a:r>
          </a:p>
          <a:p>
            <a:pPr>
              <a:buFont typeface="Wingdings" pitchFamily="2" charset="2"/>
              <a:buNone/>
            </a:pPr>
            <a:r>
              <a:rPr lang="es-ES_tradnl" dirty="0"/>
              <a:t>      4 - </a:t>
            </a:r>
            <a:r>
              <a:rPr lang="es-ES_tradnl" dirty="0" err="1"/>
              <a:t>Subtareas</a:t>
            </a:r>
            <a:endParaRPr lang="es-ES_tradnl" dirty="0"/>
          </a:p>
          <a:p>
            <a:pPr>
              <a:buFont typeface="Wingdings" pitchFamily="2" charset="2"/>
              <a:buNone/>
            </a:pPr>
            <a:r>
              <a:rPr lang="es-ES_tradnl" dirty="0"/>
              <a:t>        5 - Unidades de       		   trabajo</a:t>
            </a:r>
          </a:p>
          <a:p>
            <a:pPr>
              <a:buFont typeface="Wingdings" pitchFamily="2" charset="2"/>
              <a:buNone/>
            </a:pPr>
            <a:r>
              <a:rPr lang="es-ES_tradnl" dirty="0"/>
              <a:t>          6 - Niveles de  		     esfuerzo   </a:t>
            </a:r>
          </a:p>
          <a:p>
            <a:pPr>
              <a:buFont typeface="Wingdings" pitchFamily="2" charset="2"/>
              <a:buNone/>
            </a:pPr>
            <a:r>
              <a:rPr lang="es-ES_tradnl" dirty="0"/>
              <a:t>           </a:t>
            </a:r>
          </a:p>
        </p:txBody>
      </p:sp>
      <p:sp>
        <p:nvSpPr>
          <p:cNvPr id="471044" name="Rectangle 4"/>
          <p:cNvSpPr>
            <a:spLocks noGrp="1" noChangeArrowheads="1"/>
          </p:cNvSpPr>
          <p:nvPr>
            <p:ph sz="quarter" idx="14"/>
          </p:nvPr>
        </p:nvSpPr>
        <p:spPr>
          <a:xfrm>
            <a:off x="4645025" y="1600200"/>
            <a:ext cx="4041775" cy="4525963"/>
          </a:xfrm>
        </p:spPr>
        <p:txBody>
          <a:bodyPr/>
          <a:lstStyle/>
          <a:p>
            <a:pPr>
              <a:lnSpc>
                <a:spcPct val="90000"/>
              </a:lnSpc>
            </a:pPr>
            <a:r>
              <a:rPr lang="es-ES_tradnl" sz="2400"/>
              <a:t>Niveles 1 a 3: Cliente</a:t>
            </a:r>
          </a:p>
          <a:p>
            <a:pPr>
              <a:lnSpc>
                <a:spcPct val="90000"/>
              </a:lnSpc>
            </a:pPr>
            <a:r>
              <a:rPr lang="es-ES_tradnl" sz="2400"/>
              <a:t>Niveles 4 a 6: Contratista</a:t>
            </a:r>
          </a:p>
          <a:p>
            <a:pPr>
              <a:lnSpc>
                <a:spcPct val="90000"/>
              </a:lnSpc>
            </a:pPr>
            <a:r>
              <a:rPr lang="es-ES_tradnl" sz="2400"/>
              <a:t>1 - Autorización y entrega</a:t>
            </a:r>
          </a:p>
          <a:p>
            <a:pPr>
              <a:lnSpc>
                <a:spcPct val="90000"/>
              </a:lnSpc>
            </a:pPr>
            <a:r>
              <a:rPr lang="es-ES_tradnl" sz="2400"/>
              <a:t>2 - Presupuesto</a:t>
            </a:r>
          </a:p>
          <a:p>
            <a:pPr>
              <a:lnSpc>
                <a:spcPct val="90000"/>
              </a:lnSpc>
            </a:pPr>
            <a:r>
              <a:rPr lang="es-ES_tradnl" sz="2400"/>
              <a:t>3 - Programación</a:t>
            </a:r>
          </a:p>
          <a:p>
            <a:pPr>
              <a:lnSpc>
                <a:spcPct val="90000"/>
              </a:lnSpc>
            </a:pPr>
            <a:r>
              <a:rPr lang="es-ES_tradnl" sz="2400"/>
              <a:t>Niveles 1 a 3: Pueden involucrar distintas áreas organizacionales</a:t>
            </a:r>
          </a:p>
          <a:p>
            <a:pPr>
              <a:lnSpc>
                <a:spcPct val="90000"/>
              </a:lnSpc>
            </a:pPr>
            <a:r>
              <a:rPr lang="es-ES_tradnl" sz="2400"/>
              <a:t>Cada elemento de trabajo debe estar asignado únicamente a un nivel de esfuerzo</a:t>
            </a:r>
          </a:p>
        </p:txBody>
      </p:sp>
      <p:sp>
        <p:nvSpPr>
          <p:cNvPr id="471045" name="Rectangle 5"/>
          <p:cNvSpPr>
            <a:spLocks noChangeArrowheads="1"/>
          </p:cNvSpPr>
          <p:nvPr/>
        </p:nvSpPr>
        <p:spPr bwMode="auto">
          <a:xfrm>
            <a:off x="1143000" y="5381625"/>
            <a:ext cx="1695450" cy="1476375"/>
          </a:xfrm>
          <a:prstGeom prst="rect">
            <a:avLst/>
          </a:prstGeom>
          <a:noFill/>
          <a:ln w="9525">
            <a:noFill/>
            <a:miter lim="800000"/>
            <a:headEnd/>
            <a:tailEnd/>
          </a:ln>
        </p:spPr>
        <p:txBody>
          <a:bodyPr/>
          <a:lstStyle/>
          <a:p>
            <a:endParaRPr lang="es-ES"/>
          </a:p>
        </p:txBody>
      </p:sp>
      <p:grpSp>
        <p:nvGrpSpPr>
          <p:cNvPr id="471046" name="Group 6"/>
          <p:cNvGrpSpPr>
            <a:grpSpLocks/>
          </p:cNvGrpSpPr>
          <p:nvPr/>
        </p:nvGrpSpPr>
        <p:grpSpPr bwMode="auto">
          <a:xfrm>
            <a:off x="0" y="5334000"/>
            <a:ext cx="2247900" cy="1524000"/>
            <a:chOff x="0" y="3360"/>
            <a:chExt cx="1416" cy="960"/>
          </a:xfrm>
        </p:grpSpPr>
        <p:grpSp>
          <p:nvGrpSpPr>
            <p:cNvPr id="471047" name="Group 7"/>
            <p:cNvGrpSpPr>
              <a:grpSpLocks/>
            </p:cNvGrpSpPr>
            <p:nvPr/>
          </p:nvGrpSpPr>
          <p:grpSpPr bwMode="auto">
            <a:xfrm>
              <a:off x="0" y="3390"/>
              <a:ext cx="1416" cy="930"/>
              <a:chOff x="0" y="3390"/>
              <a:chExt cx="1416" cy="930"/>
            </a:xfrm>
          </p:grpSpPr>
          <p:pic>
            <p:nvPicPr>
              <p:cNvPr id="471048" name="Picture 8"/>
              <p:cNvPicPr>
                <a:picLocks noChangeAspect="1" noChangeArrowheads="1"/>
              </p:cNvPicPr>
              <p:nvPr/>
            </p:nvPicPr>
            <p:blipFill>
              <a:blip r:embed="rId3"/>
              <a:srcRect/>
              <a:stretch>
                <a:fillRect/>
              </a:stretch>
            </p:blipFill>
            <p:spPr bwMode="auto">
              <a:xfrm>
                <a:off x="0" y="3390"/>
                <a:ext cx="1068" cy="930"/>
              </a:xfrm>
              <a:prstGeom prst="rect">
                <a:avLst/>
              </a:prstGeom>
              <a:noFill/>
              <a:ln w="9525">
                <a:noFill/>
                <a:miter lim="800000"/>
                <a:headEnd/>
                <a:tailEnd/>
              </a:ln>
              <a:effectLst/>
            </p:spPr>
          </p:pic>
          <p:sp>
            <p:nvSpPr>
              <p:cNvPr id="471049" name="Freeform 9"/>
              <p:cNvSpPr>
                <a:spLocks/>
              </p:cNvSpPr>
              <p:nvPr/>
            </p:nvSpPr>
            <p:spPr bwMode="auto">
              <a:xfrm>
                <a:off x="906" y="3396"/>
                <a:ext cx="510" cy="918"/>
              </a:xfrm>
              <a:custGeom>
                <a:avLst/>
                <a:gdLst/>
                <a:ahLst/>
                <a:cxnLst>
                  <a:cxn ang="0">
                    <a:pos x="420" y="462"/>
                  </a:cxn>
                  <a:cxn ang="0">
                    <a:pos x="0" y="48"/>
                  </a:cxn>
                  <a:cxn ang="0">
                    <a:pos x="48" y="0"/>
                  </a:cxn>
                  <a:cxn ang="0">
                    <a:pos x="510" y="462"/>
                  </a:cxn>
                  <a:cxn ang="0">
                    <a:pos x="48" y="918"/>
                  </a:cxn>
                  <a:cxn ang="0">
                    <a:pos x="0" y="876"/>
                  </a:cxn>
                  <a:cxn ang="0">
                    <a:pos x="420" y="462"/>
                  </a:cxn>
                  <a:cxn ang="0">
                    <a:pos x="420" y="462"/>
                  </a:cxn>
                </a:cxnLst>
                <a:rect l="0" t="0" r="r" b="b"/>
                <a:pathLst>
                  <a:path w="510" h="918">
                    <a:moveTo>
                      <a:pt x="420" y="462"/>
                    </a:moveTo>
                    <a:lnTo>
                      <a:pt x="0" y="48"/>
                    </a:lnTo>
                    <a:lnTo>
                      <a:pt x="48" y="0"/>
                    </a:lnTo>
                    <a:lnTo>
                      <a:pt x="510" y="462"/>
                    </a:lnTo>
                    <a:lnTo>
                      <a:pt x="48" y="918"/>
                    </a:lnTo>
                    <a:lnTo>
                      <a:pt x="0" y="876"/>
                    </a:lnTo>
                    <a:lnTo>
                      <a:pt x="420" y="462"/>
                    </a:lnTo>
                    <a:lnTo>
                      <a:pt x="420" y="462"/>
                    </a:lnTo>
                    <a:close/>
                  </a:path>
                </a:pathLst>
              </a:custGeom>
              <a:solidFill>
                <a:srgbClr val="7F00FF"/>
              </a:solidFill>
              <a:ln w="9525">
                <a:solidFill>
                  <a:srgbClr val="000000"/>
                </a:solidFill>
                <a:prstDash val="solid"/>
                <a:round/>
                <a:headEnd/>
                <a:tailEnd/>
              </a:ln>
            </p:spPr>
            <p:txBody>
              <a:bodyPr/>
              <a:lstStyle/>
              <a:p>
                <a:endParaRPr lang="es-ES"/>
              </a:p>
            </p:txBody>
          </p:sp>
          <p:sp>
            <p:nvSpPr>
              <p:cNvPr id="471050" name="Freeform 10"/>
              <p:cNvSpPr>
                <a:spLocks/>
              </p:cNvSpPr>
              <p:nvPr/>
            </p:nvSpPr>
            <p:spPr bwMode="auto">
              <a:xfrm>
                <a:off x="726" y="3396"/>
                <a:ext cx="504" cy="918"/>
              </a:xfrm>
              <a:custGeom>
                <a:avLst/>
                <a:gdLst/>
                <a:ahLst/>
                <a:cxnLst>
                  <a:cxn ang="0">
                    <a:pos x="414" y="462"/>
                  </a:cxn>
                  <a:cxn ang="0">
                    <a:pos x="0" y="48"/>
                  </a:cxn>
                  <a:cxn ang="0">
                    <a:pos x="48" y="0"/>
                  </a:cxn>
                  <a:cxn ang="0">
                    <a:pos x="504" y="462"/>
                  </a:cxn>
                  <a:cxn ang="0">
                    <a:pos x="48" y="918"/>
                  </a:cxn>
                  <a:cxn ang="0">
                    <a:pos x="0" y="876"/>
                  </a:cxn>
                  <a:cxn ang="0">
                    <a:pos x="414" y="462"/>
                  </a:cxn>
                  <a:cxn ang="0">
                    <a:pos x="414" y="462"/>
                  </a:cxn>
                </a:cxnLst>
                <a:rect l="0" t="0" r="r" b="b"/>
                <a:pathLst>
                  <a:path w="504" h="918">
                    <a:moveTo>
                      <a:pt x="414" y="462"/>
                    </a:moveTo>
                    <a:lnTo>
                      <a:pt x="0" y="48"/>
                    </a:lnTo>
                    <a:lnTo>
                      <a:pt x="48" y="0"/>
                    </a:lnTo>
                    <a:lnTo>
                      <a:pt x="504" y="462"/>
                    </a:lnTo>
                    <a:lnTo>
                      <a:pt x="48" y="918"/>
                    </a:lnTo>
                    <a:lnTo>
                      <a:pt x="0" y="876"/>
                    </a:lnTo>
                    <a:lnTo>
                      <a:pt x="414" y="462"/>
                    </a:lnTo>
                    <a:lnTo>
                      <a:pt x="414" y="462"/>
                    </a:lnTo>
                    <a:close/>
                  </a:path>
                </a:pathLst>
              </a:custGeom>
              <a:solidFill>
                <a:srgbClr val="0000FF"/>
              </a:solidFill>
              <a:ln w="9525">
                <a:solidFill>
                  <a:srgbClr val="000000"/>
                </a:solidFill>
                <a:prstDash val="solid"/>
                <a:round/>
                <a:headEnd/>
                <a:tailEnd/>
              </a:ln>
            </p:spPr>
            <p:txBody>
              <a:bodyPr/>
              <a:lstStyle/>
              <a:p>
                <a:endParaRPr lang="es-ES"/>
              </a:p>
            </p:txBody>
          </p:sp>
        </p:grpSp>
        <p:sp>
          <p:nvSpPr>
            <p:cNvPr id="471051" name="Rectangle 11"/>
            <p:cNvSpPr>
              <a:spLocks noChangeArrowheads="1"/>
            </p:cNvSpPr>
            <p:nvPr/>
          </p:nvSpPr>
          <p:spPr bwMode="auto">
            <a:xfrm>
              <a:off x="0" y="3360"/>
              <a:ext cx="196" cy="231"/>
            </a:xfrm>
            <a:prstGeom prst="rect">
              <a:avLst/>
            </a:prstGeom>
            <a:noFill/>
            <a:ln w="9525">
              <a:noFill/>
              <a:miter lim="800000"/>
              <a:headEnd/>
              <a:tailEnd/>
            </a:ln>
            <a:effectLst/>
          </p:spPr>
          <p:txBody>
            <a:bodyPr wrap="none" anchor="ctr">
              <a:spAutoFit/>
            </a:bodyPr>
            <a:lstStyle/>
            <a:p>
              <a:pPr algn="ctr"/>
              <a:r>
                <a:rPr kumimoji="1" lang="es-ES_tradnl"/>
                <a:t>1</a:t>
              </a:r>
            </a:p>
          </p:txBody>
        </p:sp>
        <p:sp>
          <p:nvSpPr>
            <p:cNvPr id="471052" name="Rectangle 12"/>
            <p:cNvSpPr>
              <a:spLocks noChangeArrowheads="1"/>
            </p:cNvSpPr>
            <p:nvPr/>
          </p:nvSpPr>
          <p:spPr bwMode="auto">
            <a:xfrm>
              <a:off x="192" y="3360"/>
              <a:ext cx="196" cy="231"/>
            </a:xfrm>
            <a:prstGeom prst="rect">
              <a:avLst/>
            </a:prstGeom>
            <a:noFill/>
            <a:ln w="9525">
              <a:noFill/>
              <a:miter lim="800000"/>
              <a:headEnd/>
              <a:tailEnd/>
            </a:ln>
            <a:effectLst/>
          </p:spPr>
          <p:txBody>
            <a:bodyPr wrap="none" anchor="ctr">
              <a:spAutoFit/>
            </a:bodyPr>
            <a:lstStyle/>
            <a:p>
              <a:pPr algn="ctr"/>
              <a:r>
                <a:rPr kumimoji="1" lang="es-ES_tradnl"/>
                <a:t>2</a:t>
              </a:r>
            </a:p>
          </p:txBody>
        </p:sp>
        <p:sp>
          <p:nvSpPr>
            <p:cNvPr id="471053" name="Rectangle 13"/>
            <p:cNvSpPr>
              <a:spLocks noChangeArrowheads="1"/>
            </p:cNvSpPr>
            <p:nvPr/>
          </p:nvSpPr>
          <p:spPr bwMode="auto">
            <a:xfrm>
              <a:off x="384" y="3360"/>
              <a:ext cx="196" cy="231"/>
            </a:xfrm>
            <a:prstGeom prst="rect">
              <a:avLst/>
            </a:prstGeom>
            <a:noFill/>
            <a:ln w="9525">
              <a:noFill/>
              <a:miter lim="800000"/>
              <a:headEnd/>
              <a:tailEnd/>
            </a:ln>
            <a:effectLst/>
          </p:spPr>
          <p:txBody>
            <a:bodyPr wrap="none" anchor="ctr">
              <a:spAutoFit/>
            </a:bodyPr>
            <a:lstStyle/>
            <a:p>
              <a:pPr algn="ctr"/>
              <a:r>
                <a:rPr kumimoji="1" lang="es-ES_tradnl"/>
                <a:t>3</a:t>
              </a:r>
            </a:p>
          </p:txBody>
        </p:sp>
        <p:sp>
          <p:nvSpPr>
            <p:cNvPr id="471054" name="Rectangle 14"/>
            <p:cNvSpPr>
              <a:spLocks noChangeArrowheads="1"/>
            </p:cNvSpPr>
            <p:nvPr/>
          </p:nvSpPr>
          <p:spPr bwMode="auto">
            <a:xfrm>
              <a:off x="528" y="3360"/>
              <a:ext cx="196" cy="231"/>
            </a:xfrm>
            <a:prstGeom prst="rect">
              <a:avLst/>
            </a:prstGeom>
            <a:noFill/>
            <a:ln w="9525">
              <a:noFill/>
              <a:miter lim="800000"/>
              <a:headEnd/>
              <a:tailEnd/>
            </a:ln>
            <a:effectLst/>
          </p:spPr>
          <p:txBody>
            <a:bodyPr wrap="none" anchor="ctr">
              <a:spAutoFit/>
            </a:bodyPr>
            <a:lstStyle/>
            <a:p>
              <a:pPr algn="ctr"/>
              <a:r>
                <a:rPr kumimoji="1" lang="es-ES_tradnl"/>
                <a:t>4</a:t>
              </a:r>
            </a:p>
          </p:txBody>
        </p:sp>
        <p:sp>
          <p:nvSpPr>
            <p:cNvPr id="471055" name="Rectangle 15"/>
            <p:cNvSpPr>
              <a:spLocks noChangeArrowheads="1"/>
            </p:cNvSpPr>
            <p:nvPr/>
          </p:nvSpPr>
          <p:spPr bwMode="auto">
            <a:xfrm>
              <a:off x="720" y="3360"/>
              <a:ext cx="196" cy="231"/>
            </a:xfrm>
            <a:prstGeom prst="rect">
              <a:avLst/>
            </a:prstGeom>
            <a:noFill/>
            <a:ln w="9525">
              <a:noFill/>
              <a:miter lim="800000"/>
              <a:headEnd/>
              <a:tailEnd/>
            </a:ln>
            <a:effectLst/>
          </p:spPr>
          <p:txBody>
            <a:bodyPr wrap="none" anchor="ctr">
              <a:spAutoFit/>
            </a:bodyPr>
            <a:lstStyle/>
            <a:p>
              <a:pPr algn="ctr"/>
              <a:r>
                <a:rPr kumimoji="1" lang="es-ES_tradnl"/>
                <a:t>5</a:t>
              </a:r>
            </a:p>
          </p:txBody>
        </p:sp>
        <p:sp>
          <p:nvSpPr>
            <p:cNvPr id="471056" name="Rectangle 16"/>
            <p:cNvSpPr>
              <a:spLocks noChangeArrowheads="1"/>
            </p:cNvSpPr>
            <p:nvPr/>
          </p:nvSpPr>
          <p:spPr bwMode="auto">
            <a:xfrm>
              <a:off x="912" y="3360"/>
              <a:ext cx="196" cy="231"/>
            </a:xfrm>
            <a:prstGeom prst="rect">
              <a:avLst/>
            </a:prstGeom>
            <a:noFill/>
            <a:ln w="9525">
              <a:noFill/>
              <a:miter lim="800000"/>
              <a:headEnd/>
              <a:tailEnd/>
            </a:ln>
            <a:effectLst/>
          </p:spPr>
          <p:txBody>
            <a:bodyPr wrap="none" anchor="ctr">
              <a:spAutoFit/>
            </a:bodyPr>
            <a:lstStyle/>
            <a:p>
              <a:pPr algn="ctr"/>
              <a:r>
                <a:rPr kumimoji="1" lang="es-ES_tradnl"/>
                <a:t>6</a:t>
              </a:r>
            </a:p>
          </p:txBody>
        </p:sp>
      </p:grpSp>
      <p:pic>
        <p:nvPicPr>
          <p:cNvPr id="471057" name="Picture 17" descr="j0234093"/>
          <p:cNvPicPr>
            <a:picLocks noChangeAspect="1" noChangeArrowheads="1"/>
          </p:cNvPicPr>
          <p:nvPr/>
        </p:nvPicPr>
        <p:blipFill>
          <a:blip r:embed="rId4"/>
          <a:srcRect/>
          <a:stretch>
            <a:fillRect/>
          </a:stretch>
        </p:blipFill>
        <p:spPr bwMode="auto">
          <a:xfrm>
            <a:off x="8039100" y="0"/>
            <a:ext cx="1104900" cy="12684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046"/>
                                        </p:tgtEl>
                                        <p:attrNameLst>
                                          <p:attrName>style.visibility</p:attrName>
                                        </p:attrNameLst>
                                      </p:cBhvr>
                                      <p:to>
                                        <p:strVal val="visible"/>
                                      </p:to>
                                    </p:set>
                                    <p:animEffect transition="in" filter="wipe(left)">
                                      <p:cBhvr>
                                        <p:cTn id="7" dur="500"/>
                                        <p:tgtEl>
                                          <p:spTgt spid="4710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43">
                                            <p:txEl>
                                              <p:pRg st="0" end="0"/>
                                            </p:txEl>
                                          </p:spTgt>
                                        </p:tgtEl>
                                        <p:attrNameLst>
                                          <p:attrName>style.visibility</p:attrName>
                                        </p:attrNameLst>
                                      </p:cBhvr>
                                      <p:to>
                                        <p:strVal val="visible"/>
                                      </p:to>
                                    </p:set>
                                    <p:animEffect transition="in" filter="wipe(left)">
                                      <p:cBhvr>
                                        <p:cTn id="12" dur="500"/>
                                        <p:tgtEl>
                                          <p:spTgt spid="4710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43">
                                            <p:txEl>
                                              <p:pRg st="1" end="1"/>
                                            </p:txEl>
                                          </p:spTgt>
                                        </p:tgtEl>
                                        <p:attrNameLst>
                                          <p:attrName>style.visibility</p:attrName>
                                        </p:attrNameLst>
                                      </p:cBhvr>
                                      <p:to>
                                        <p:strVal val="visible"/>
                                      </p:to>
                                    </p:set>
                                    <p:animEffect transition="in" filter="wipe(left)">
                                      <p:cBhvr>
                                        <p:cTn id="17" dur="500"/>
                                        <p:tgtEl>
                                          <p:spTgt spid="4710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043">
                                            <p:txEl>
                                              <p:pRg st="2" end="2"/>
                                            </p:txEl>
                                          </p:spTgt>
                                        </p:tgtEl>
                                        <p:attrNameLst>
                                          <p:attrName>style.visibility</p:attrName>
                                        </p:attrNameLst>
                                      </p:cBhvr>
                                      <p:to>
                                        <p:strVal val="visible"/>
                                      </p:to>
                                    </p:set>
                                    <p:animEffect transition="in" filter="wipe(left)">
                                      <p:cBhvr>
                                        <p:cTn id="22" dur="500"/>
                                        <p:tgtEl>
                                          <p:spTgt spid="4710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043">
                                            <p:txEl>
                                              <p:pRg st="3" end="3"/>
                                            </p:txEl>
                                          </p:spTgt>
                                        </p:tgtEl>
                                        <p:attrNameLst>
                                          <p:attrName>style.visibility</p:attrName>
                                        </p:attrNameLst>
                                      </p:cBhvr>
                                      <p:to>
                                        <p:strVal val="visible"/>
                                      </p:to>
                                    </p:set>
                                    <p:animEffect transition="in" filter="wipe(left)">
                                      <p:cBhvr>
                                        <p:cTn id="27" dur="500"/>
                                        <p:tgtEl>
                                          <p:spTgt spid="47104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043">
                                            <p:txEl>
                                              <p:pRg st="4" end="4"/>
                                            </p:txEl>
                                          </p:spTgt>
                                        </p:tgtEl>
                                        <p:attrNameLst>
                                          <p:attrName>style.visibility</p:attrName>
                                        </p:attrNameLst>
                                      </p:cBhvr>
                                      <p:to>
                                        <p:strVal val="visible"/>
                                      </p:to>
                                    </p:set>
                                    <p:animEffect transition="in" filter="wipe(left)">
                                      <p:cBhvr>
                                        <p:cTn id="32" dur="500"/>
                                        <p:tgtEl>
                                          <p:spTgt spid="47104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043">
                                            <p:txEl>
                                              <p:pRg st="5" end="5"/>
                                            </p:txEl>
                                          </p:spTgt>
                                        </p:tgtEl>
                                        <p:attrNameLst>
                                          <p:attrName>style.visibility</p:attrName>
                                        </p:attrNameLst>
                                      </p:cBhvr>
                                      <p:to>
                                        <p:strVal val="visible"/>
                                      </p:to>
                                    </p:set>
                                    <p:animEffect transition="in" filter="wipe(left)">
                                      <p:cBhvr>
                                        <p:cTn id="37" dur="500"/>
                                        <p:tgtEl>
                                          <p:spTgt spid="47104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1043">
                                            <p:txEl>
                                              <p:pRg st="6" end="6"/>
                                            </p:txEl>
                                          </p:spTgt>
                                        </p:tgtEl>
                                        <p:attrNameLst>
                                          <p:attrName>style.visibility</p:attrName>
                                        </p:attrNameLst>
                                      </p:cBhvr>
                                      <p:to>
                                        <p:strVal val="visible"/>
                                      </p:to>
                                    </p:set>
                                    <p:animEffect transition="in" filter="wipe(left)">
                                      <p:cBhvr>
                                        <p:cTn id="42" dur="500"/>
                                        <p:tgtEl>
                                          <p:spTgt spid="47104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471044">
                                            <p:txEl>
                                              <p:pRg st="0" end="0"/>
                                            </p:txEl>
                                          </p:spTgt>
                                        </p:tgtEl>
                                        <p:attrNameLst>
                                          <p:attrName>style.visibility</p:attrName>
                                        </p:attrNameLst>
                                      </p:cBhvr>
                                      <p:to>
                                        <p:strVal val="visible"/>
                                      </p:to>
                                    </p:set>
                                    <p:animEffect transition="in" filter="wipe(right)">
                                      <p:cBhvr>
                                        <p:cTn id="47" dur="500"/>
                                        <p:tgtEl>
                                          <p:spTgt spid="47104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471044">
                                            <p:txEl>
                                              <p:pRg st="1" end="1"/>
                                            </p:txEl>
                                          </p:spTgt>
                                        </p:tgtEl>
                                        <p:attrNameLst>
                                          <p:attrName>style.visibility</p:attrName>
                                        </p:attrNameLst>
                                      </p:cBhvr>
                                      <p:to>
                                        <p:strVal val="visible"/>
                                      </p:to>
                                    </p:set>
                                    <p:animEffect transition="in" filter="wipe(right)">
                                      <p:cBhvr>
                                        <p:cTn id="52" dur="500"/>
                                        <p:tgtEl>
                                          <p:spTgt spid="47104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471044">
                                            <p:txEl>
                                              <p:pRg st="2" end="2"/>
                                            </p:txEl>
                                          </p:spTgt>
                                        </p:tgtEl>
                                        <p:attrNameLst>
                                          <p:attrName>style.visibility</p:attrName>
                                        </p:attrNameLst>
                                      </p:cBhvr>
                                      <p:to>
                                        <p:strVal val="visible"/>
                                      </p:to>
                                    </p:set>
                                    <p:animEffect transition="in" filter="wipe(right)">
                                      <p:cBhvr>
                                        <p:cTn id="57" dur="500"/>
                                        <p:tgtEl>
                                          <p:spTgt spid="47104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471044">
                                            <p:txEl>
                                              <p:pRg st="3" end="3"/>
                                            </p:txEl>
                                          </p:spTgt>
                                        </p:tgtEl>
                                        <p:attrNameLst>
                                          <p:attrName>style.visibility</p:attrName>
                                        </p:attrNameLst>
                                      </p:cBhvr>
                                      <p:to>
                                        <p:strVal val="visible"/>
                                      </p:to>
                                    </p:set>
                                    <p:animEffect transition="in" filter="wipe(right)">
                                      <p:cBhvr>
                                        <p:cTn id="62" dur="500"/>
                                        <p:tgtEl>
                                          <p:spTgt spid="47104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471044">
                                            <p:txEl>
                                              <p:pRg st="4" end="4"/>
                                            </p:txEl>
                                          </p:spTgt>
                                        </p:tgtEl>
                                        <p:attrNameLst>
                                          <p:attrName>style.visibility</p:attrName>
                                        </p:attrNameLst>
                                      </p:cBhvr>
                                      <p:to>
                                        <p:strVal val="visible"/>
                                      </p:to>
                                    </p:set>
                                    <p:animEffect transition="in" filter="wipe(right)">
                                      <p:cBhvr>
                                        <p:cTn id="67" dur="500"/>
                                        <p:tgtEl>
                                          <p:spTgt spid="471044">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471044">
                                            <p:txEl>
                                              <p:pRg st="5" end="5"/>
                                            </p:txEl>
                                          </p:spTgt>
                                        </p:tgtEl>
                                        <p:attrNameLst>
                                          <p:attrName>style.visibility</p:attrName>
                                        </p:attrNameLst>
                                      </p:cBhvr>
                                      <p:to>
                                        <p:strVal val="visible"/>
                                      </p:to>
                                    </p:set>
                                    <p:animEffect transition="in" filter="wipe(right)">
                                      <p:cBhvr>
                                        <p:cTn id="72" dur="500"/>
                                        <p:tgtEl>
                                          <p:spTgt spid="47104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471044">
                                            <p:txEl>
                                              <p:pRg st="6" end="6"/>
                                            </p:txEl>
                                          </p:spTgt>
                                        </p:tgtEl>
                                        <p:attrNameLst>
                                          <p:attrName>style.visibility</p:attrName>
                                        </p:attrNameLst>
                                      </p:cBhvr>
                                      <p:to>
                                        <p:strVal val="visible"/>
                                      </p:to>
                                    </p:set>
                                    <p:animEffect transition="in" filter="wipe(right)">
                                      <p:cBhvr>
                                        <p:cTn id="77" dur="500"/>
                                        <p:tgtEl>
                                          <p:spTgt spid="4710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autoUpdateAnimBg="0"/>
      <p:bldP spid="47104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3091" name="Rectangle 3"/>
          <p:cNvSpPr>
            <a:spLocks noGrp="1" noChangeArrowheads="1"/>
          </p:cNvSpPr>
          <p:nvPr>
            <p:ph idx="1"/>
          </p:nvPr>
        </p:nvSpPr>
        <p:spPr>
          <a:xfrm>
            <a:off x="457200" y="1600200"/>
            <a:ext cx="8229600" cy="5257800"/>
          </a:xfrm>
        </p:spPr>
        <p:txBody>
          <a:bodyPr/>
          <a:lstStyle/>
          <a:p>
            <a:pPr>
              <a:lnSpc>
                <a:spcPct val="90000"/>
              </a:lnSpc>
            </a:pPr>
            <a:r>
              <a:rPr lang="es-CO" sz="2400"/>
              <a:t>Es conveniente definir las etiquetas para los distintos niveles de la EDT, antes de su construcción</a:t>
            </a:r>
          </a:p>
          <a:p>
            <a:pPr>
              <a:lnSpc>
                <a:spcPct val="90000"/>
              </a:lnSpc>
            </a:pPr>
            <a:endParaRPr lang="es-CO" sz="2400"/>
          </a:p>
          <a:p>
            <a:pPr>
              <a:lnSpc>
                <a:spcPct val="90000"/>
              </a:lnSpc>
            </a:pPr>
            <a:r>
              <a:rPr lang="es-CO" sz="2400"/>
              <a:t>La profundidad de una EDT depende de la complejidad y tamaño del proyecto y del nivel de detalle necesario para planearlo y administrarlo</a:t>
            </a:r>
          </a:p>
          <a:p>
            <a:pPr>
              <a:lnSpc>
                <a:spcPct val="90000"/>
              </a:lnSpc>
            </a:pPr>
            <a:endParaRPr lang="es-CO" sz="2400"/>
          </a:p>
          <a:p>
            <a:pPr>
              <a:lnSpc>
                <a:spcPct val="90000"/>
              </a:lnSpc>
            </a:pPr>
            <a:r>
              <a:rPr lang="es-CO" sz="2400"/>
              <a:t>La intención es que la EDT provea una descripción clara de los objetivos y de los entregables del trabajo que se debe realizar. Los elementos de la EDT deben representar elementos de trabajo identificables (v.g equipos, datos y servicios), incluyendo el trabajo que se debe realizar por todos los participantes</a:t>
            </a:r>
            <a:r>
              <a:rPr lang="es-ES" sz="2400"/>
              <a:t> </a:t>
            </a:r>
            <a:endParaRPr lang="es-MX" sz="2400"/>
          </a:p>
        </p:txBody>
      </p:sp>
      <p:sp>
        <p:nvSpPr>
          <p:cNvPr id="473090" name="Rectangle 2"/>
          <p:cNvSpPr>
            <a:spLocks noGrp="1" noChangeArrowheads="1"/>
          </p:cNvSpPr>
          <p:nvPr>
            <p:ph type="title"/>
          </p:nvPr>
        </p:nvSpPr>
        <p:spPr/>
        <p:txBody>
          <a:bodyPr/>
          <a:lstStyle/>
          <a:p>
            <a:r>
              <a:rPr lang="es-MX"/>
              <a:t>Niveles en la EDT (1)</a:t>
            </a:r>
            <a:endParaRPr lang="es-E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4115" name="Rectangle 3"/>
          <p:cNvSpPr>
            <a:spLocks noGrp="1" noChangeArrowheads="1"/>
          </p:cNvSpPr>
          <p:nvPr>
            <p:ph idx="1"/>
          </p:nvPr>
        </p:nvSpPr>
        <p:spPr/>
        <p:txBody>
          <a:bodyPr/>
          <a:lstStyle/>
          <a:p>
            <a:r>
              <a:rPr lang="es-MX"/>
              <a:t>Niveles superiores</a:t>
            </a:r>
          </a:p>
          <a:p>
            <a:pPr lvl="1"/>
            <a:r>
              <a:rPr lang="es-CO"/>
              <a:t>Reflejan las áreas de trabajo de los principales entregables del proyecto o las fases en el ciclo de vida. </a:t>
            </a:r>
          </a:p>
          <a:p>
            <a:pPr lvl="1"/>
            <a:r>
              <a:rPr lang="es-CO"/>
              <a:t>Proveen un punto de agregación lógico para  evaluar:</a:t>
            </a:r>
          </a:p>
          <a:p>
            <a:pPr lvl="2"/>
            <a:r>
              <a:rPr lang="es-CO"/>
              <a:t>Los logros respecto del rendimiento</a:t>
            </a:r>
          </a:p>
          <a:p>
            <a:pPr lvl="2"/>
            <a:r>
              <a:rPr lang="es-CO"/>
              <a:t>El desempeño respecto al tiempo y al costo</a:t>
            </a:r>
          </a:p>
          <a:p>
            <a:pPr lvl="1"/>
            <a:endParaRPr lang="es-CO"/>
          </a:p>
          <a:p>
            <a:pPr lvl="1"/>
            <a:endParaRPr lang="es-ES"/>
          </a:p>
          <a:p>
            <a:pPr lvl="1"/>
            <a:endParaRPr lang="es-MX"/>
          </a:p>
          <a:p>
            <a:pPr lvl="1"/>
            <a:endParaRPr lang="es-ES"/>
          </a:p>
        </p:txBody>
      </p:sp>
      <p:sp>
        <p:nvSpPr>
          <p:cNvPr id="474114" name="Rectangle 2"/>
          <p:cNvSpPr>
            <a:spLocks noGrp="1" noChangeArrowheads="1"/>
          </p:cNvSpPr>
          <p:nvPr>
            <p:ph type="title"/>
          </p:nvPr>
        </p:nvSpPr>
        <p:spPr/>
        <p:txBody>
          <a:bodyPr/>
          <a:lstStyle/>
          <a:p>
            <a:r>
              <a:rPr lang="es-MX"/>
              <a:t>Niveles en la EDT (2)</a:t>
            </a:r>
            <a:endParaRPr lang="es-E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5139" name="Rectangle 3"/>
          <p:cNvSpPr>
            <a:spLocks noGrp="1" noChangeArrowheads="1"/>
          </p:cNvSpPr>
          <p:nvPr>
            <p:ph idx="1"/>
          </p:nvPr>
        </p:nvSpPr>
        <p:spPr/>
        <p:txBody>
          <a:bodyPr/>
          <a:lstStyle/>
          <a:p>
            <a:r>
              <a:rPr lang="es-CO"/>
              <a:t>El contenido de los niveles superiores varía dependiendo del tipo de proyecto y de la industria a la cual pertenece</a:t>
            </a:r>
          </a:p>
          <a:p>
            <a:endParaRPr lang="es-CO"/>
          </a:p>
          <a:p>
            <a:r>
              <a:rPr lang="es-CO"/>
              <a:t>Los niveles inferiores de la EDT proveen claridad suficiente para definir el alcance, costo y tiempo del desarrollo del proyecto. </a:t>
            </a:r>
            <a:endParaRPr lang="es-ES"/>
          </a:p>
        </p:txBody>
      </p:sp>
      <p:sp>
        <p:nvSpPr>
          <p:cNvPr id="475138" name="Rectangle 2"/>
          <p:cNvSpPr>
            <a:spLocks noGrp="1" noChangeArrowheads="1"/>
          </p:cNvSpPr>
          <p:nvPr>
            <p:ph type="title"/>
          </p:nvPr>
        </p:nvSpPr>
        <p:spPr/>
        <p:txBody>
          <a:bodyPr/>
          <a:lstStyle/>
          <a:p>
            <a:r>
              <a:rPr lang="es-MX"/>
              <a:t>Niveles en la EDT (3)</a:t>
            </a:r>
            <a:endParaRPr lang="es-E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6164" name="Picture 4" descr="j0234093"/>
          <p:cNvPicPr>
            <a:picLocks noGrp="1" noChangeAspect="1" noChangeArrowheads="1"/>
          </p:cNvPicPr>
          <p:nvPr>
            <p:ph idx="1"/>
          </p:nvPr>
        </p:nvPicPr>
        <p:blipFill>
          <a:blip r:embed="rId4"/>
          <a:srcRect/>
          <a:stretch>
            <a:fillRect/>
          </a:stretch>
        </p:blipFill>
        <p:spPr>
          <a:xfrm>
            <a:off x="8039100" y="0"/>
            <a:ext cx="1104900" cy="1268413"/>
          </a:xfrm>
          <a:noFill/>
          <a:ln/>
        </p:spPr>
      </p:pic>
      <p:sp>
        <p:nvSpPr>
          <p:cNvPr id="476162" name="Rectangle 2"/>
          <p:cNvSpPr>
            <a:spLocks noGrp="1" noChangeArrowheads="1"/>
          </p:cNvSpPr>
          <p:nvPr>
            <p:ph type="title"/>
          </p:nvPr>
        </p:nvSpPr>
        <p:spPr/>
        <p:txBody>
          <a:bodyPr/>
          <a:lstStyle/>
          <a:p>
            <a:r>
              <a:rPr lang="es-ES"/>
              <a:t>Formato Estándar del EDT</a:t>
            </a:r>
          </a:p>
        </p:txBody>
      </p:sp>
      <p:graphicFrame>
        <p:nvGraphicFramePr>
          <p:cNvPr id="476163" name="Object 3"/>
          <p:cNvGraphicFramePr>
            <a:graphicFrameLocks noChangeAspect="1"/>
          </p:cNvGraphicFramePr>
          <p:nvPr/>
        </p:nvGraphicFramePr>
        <p:xfrm>
          <a:off x="381000" y="1881188"/>
          <a:ext cx="8458200" cy="4433887"/>
        </p:xfrm>
        <a:graphic>
          <a:graphicData uri="http://schemas.openxmlformats.org/presentationml/2006/ole">
            <mc:AlternateContent xmlns:mc="http://schemas.openxmlformats.org/markup-compatibility/2006">
              <mc:Choice xmlns:v="urn:schemas-microsoft-com:vml" Requires="v">
                <p:oleObj spid="_x0000_s476201" name="Fotografía de Photo Editor" r:id="rId5" imgW="5904762" imgH="3095238" progId="MSPhotoEd.3">
                  <p:embed/>
                </p:oleObj>
              </mc:Choice>
              <mc:Fallback>
                <p:oleObj name="Fotografía de Photo Editor" r:id="rId5" imgW="5904762" imgH="3095238" progId="MSPhotoEd.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881188"/>
                        <a:ext cx="8458200" cy="4433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s-MX"/>
              <a:t>Objetivo</a:t>
            </a:r>
            <a:endParaRPr lang="es-ES"/>
          </a:p>
        </p:txBody>
      </p:sp>
      <p:sp>
        <p:nvSpPr>
          <p:cNvPr id="450563" name="Rectangle 3"/>
          <p:cNvSpPr>
            <a:spLocks noGrp="1" noChangeArrowheads="1"/>
          </p:cNvSpPr>
          <p:nvPr>
            <p:ph type="body" sz="half" idx="1"/>
          </p:nvPr>
        </p:nvSpPr>
        <p:spPr/>
        <p:txBody>
          <a:bodyPr/>
          <a:lstStyle/>
          <a:p>
            <a:r>
              <a:rPr lang="es-CO" sz="2800"/>
              <a:t>Proveer las bases para definir el trabajo a realizar, soportando los objetivos del proyecto y estableciendo la estructura adecuada para la administración del trabajo hasta su terminación</a:t>
            </a:r>
            <a:r>
              <a:rPr lang="es-ES" sz="2800"/>
              <a:t> </a:t>
            </a:r>
          </a:p>
        </p:txBody>
      </p:sp>
      <p:pic>
        <p:nvPicPr>
          <p:cNvPr id="450564" name="Picture 4" descr="j0309040"/>
          <p:cNvPicPr>
            <a:picLocks noGrp="1" noChangeAspect="1" noChangeArrowheads="1"/>
          </p:cNvPicPr>
          <p:nvPr>
            <p:ph sz="half" idx="2"/>
          </p:nvPr>
        </p:nvPicPr>
        <p:blipFill>
          <a:blip r:embed="rId3"/>
          <a:stretch>
            <a:fillRect/>
          </a:stretch>
        </p:blipFill>
        <p:spPr>
          <a:xfrm>
            <a:off x="4838700" y="2634837"/>
            <a:ext cx="3657600" cy="2456688"/>
          </a:xfrm>
        </p:spPr>
      </p:pic>
      <p:sp>
        <p:nvSpPr>
          <p:cNvPr id="450565" name="AutoShape 5">
            <a:hlinkClick r:id="rId4"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s-ES_tradnl"/>
              <a:t>EDT - Niveles</a:t>
            </a:r>
          </a:p>
        </p:txBody>
      </p:sp>
      <p:graphicFrame>
        <p:nvGraphicFramePr>
          <p:cNvPr id="477187" name="Object 3"/>
          <p:cNvGraphicFramePr>
            <a:graphicFrameLocks noGrp="1" noChangeAspect="1"/>
          </p:cNvGraphicFramePr>
          <p:nvPr>
            <p:ph type="dgm" idx="1"/>
          </p:nvPr>
        </p:nvGraphicFramePr>
        <p:xfrm>
          <a:off x="1103313" y="1668463"/>
          <a:ext cx="6786562" cy="3957637"/>
        </p:xfrm>
        <a:graphic>
          <a:graphicData uri="http://schemas.openxmlformats.org/presentationml/2006/ole">
            <mc:AlternateContent xmlns:mc="http://schemas.openxmlformats.org/markup-compatibility/2006">
              <mc:Choice xmlns:v="urn:schemas-microsoft-com:vml" Requires="v">
                <p:oleObj spid="_x0000_s477225" name="MS Org Chart" r:id="rId4" imgW="6248160" imgH="3263760" progId="OrgPlusWOPX.4">
                  <p:embed followColorScheme="full"/>
                </p:oleObj>
              </mc:Choice>
              <mc:Fallback>
                <p:oleObj name="MS Org Chart" r:id="rId4" imgW="6248160" imgH="3263760" progId="OrgPlusWOPX.4">
                  <p:embed followColorScheme="full"/>
                  <p:pic>
                    <p:nvPicPr>
                      <p:cNvPr id="0" name="Picture 3"/>
                      <p:cNvPicPr>
                        <a:picLocks noChangeAspect="1" noChangeArrowheads="1"/>
                      </p:cNvPicPr>
                      <p:nvPr/>
                    </p:nvPicPr>
                    <p:blipFill>
                      <a:blip r:embed="rId5"/>
                      <a:srcRect/>
                      <a:stretch>
                        <a:fillRect/>
                      </a:stretch>
                    </p:blipFill>
                    <p:spPr bwMode="auto">
                      <a:xfrm>
                        <a:off x="1103313" y="1668463"/>
                        <a:ext cx="6786562" cy="3957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7188" name="Picture 4" descr="j0234093"/>
          <p:cNvPicPr>
            <a:picLocks noChangeAspect="1" noChangeArrowheads="1"/>
          </p:cNvPicPr>
          <p:nvPr/>
        </p:nvPicPr>
        <p:blipFill>
          <a:blip r:embed="rId6"/>
          <a:srcRect/>
          <a:stretch>
            <a:fillRect/>
          </a:stretch>
        </p:blipFill>
        <p:spPr bwMode="auto">
          <a:xfrm>
            <a:off x="8039100" y="0"/>
            <a:ext cx="1104900" cy="126841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78210" name="Group 2"/>
          <p:cNvGrpSpPr>
            <a:grpSpLocks/>
          </p:cNvGrpSpPr>
          <p:nvPr/>
        </p:nvGrpSpPr>
        <p:grpSpPr bwMode="auto">
          <a:xfrm>
            <a:off x="4306094" y="2909862"/>
            <a:ext cx="4446587" cy="3543300"/>
            <a:chOff x="1739" y="1450"/>
            <a:chExt cx="2801" cy="2232"/>
          </a:xfrm>
        </p:grpSpPr>
        <p:grpSp>
          <p:nvGrpSpPr>
            <p:cNvPr id="478211" name="Group 3"/>
            <p:cNvGrpSpPr>
              <a:grpSpLocks/>
            </p:cNvGrpSpPr>
            <p:nvPr/>
          </p:nvGrpSpPr>
          <p:grpSpPr bwMode="auto">
            <a:xfrm>
              <a:off x="1739" y="2998"/>
              <a:ext cx="2801" cy="684"/>
              <a:chOff x="1739" y="2998"/>
              <a:chExt cx="2801" cy="684"/>
            </a:xfrm>
          </p:grpSpPr>
          <p:sp>
            <p:nvSpPr>
              <p:cNvPr id="478212" name="Freeform 4"/>
              <p:cNvSpPr>
                <a:spLocks/>
              </p:cNvSpPr>
              <p:nvPr/>
            </p:nvSpPr>
            <p:spPr bwMode="auto">
              <a:xfrm>
                <a:off x="4047" y="2998"/>
                <a:ext cx="493" cy="683"/>
              </a:xfrm>
              <a:custGeom>
                <a:avLst/>
                <a:gdLst/>
                <a:ahLst/>
                <a:cxnLst>
                  <a:cxn ang="0">
                    <a:pos x="466" y="1366"/>
                  </a:cxn>
                  <a:cxn ang="0">
                    <a:pos x="0" y="582"/>
                  </a:cxn>
                  <a:cxn ang="0">
                    <a:pos x="437" y="0"/>
                  </a:cxn>
                  <a:cxn ang="0">
                    <a:pos x="988" y="680"/>
                  </a:cxn>
                  <a:cxn ang="0">
                    <a:pos x="466" y="1366"/>
                  </a:cxn>
                </a:cxnLst>
                <a:rect l="0" t="0" r="r" b="b"/>
                <a:pathLst>
                  <a:path w="988" h="1366">
                    <a:moveTo>
                      <a:pt x="466" y="1366"/>
                    </a:moveTo>
                    <a:lnTo>
                      <a:pt x="0" y="582"/>
                    </a:lnTo>
                    <a:lnTo>
                      <a:pt x="437" y="0"/>
                    </a:lnTo>
                    <a:lnTo>
                      <a:pt x="988" y="680"/>
                    </a:lnTo>
                    <a:lnTo>
                      <a:pt x="466" y="1366"/>
                    </a:lnTo>
                    <a:close/>
                  </a:path>
                </a:pathLst>
              </a:custGeom>
              <a:solidFill>
                <a:schemeClr val="bg2"/>
              </a:solidFill>
              <a:ln w="12700">
                <a:solidFill>
                  <a:srgbClr val="000000">
                    <a:alpha val="50000"/>
                  </a:srgbClr>
                </a:solidFill>
                <a:prstDash val="solid"/>
                <a:round/>
                <a:headEnd/>
                <a:tailEnd/>
              </a:ln>
            </p:spPr>
            <p:txBody>
              <a:bodyPr/>
              <a:lstStyle/>
              <a:p>
                <a:endParaRPr lang="es-ES"/>
              </a:p>
            </p:txBody>
          </p:sp>
          <p:sp>
            <p:nvSpPr>
              <p:cNvPr id="478213" name="Freeform 5"/>
              <p:cNvSpPr>
                <a:spLocks/>
              </p:cNvSpPr>
              <p:nvPr/>
            </p:nvSpPr>
            <p:spPr bwMode="auto">
              <a:xfrm>
                <a:off x="1963" y="2998"/>
                <a:ext cx="2302" cy="292"/>
              </a:xfrm>
              <a:custGeom>
                <a:avLst/>
                <a:gdLst/>
                <a:ahLst/>
                <a:cxnLst>
                  <a:cxn ang="0">
                    <a:pos x="0" y="584"/>
                  </a:cxn>
                  <a:cxn ang="0">
                    <a:pos x="4167" y="584"/>
                  </a:cxn>
                  <a:cxn ang="0">
                    <a:pos x="4604" y="0"/>
                  </a:cxn>
                  <a:cxn ang="0">
                    <a:pos x="588" y="0"/>
                  </a:cxn>
                  <a:cxn ang="0">
                    <a:pos x="0" y="584"/>
                  </a:cxn>
                </a:cxnLst>
                <a:rect l="0" t="0" r="r" b="b"/>
                <a:pathLst>
                  <a:path w="4604" h="584">
                    <a:moveTo>
                      <a:pt x="0" y="584"/>
                    </a:moveTo>
                    <a:lnTo>
                      <a:pt x="4167" y="584"/>
                    </a:lnTo>
                    <a:lnTo>
                      <a:pt x="4604" y="0"/>
                    </a:lnTo>
                    <a:lnTo>
                      <a:pt x="588" y="0"/>
                    </a:lnTo>
                    <a:lnTo>
                      <a:pt x="0" y="584"/>
                    </a:lnTo>
                    <a:close/>
                  </a:path>
                </a:pathLst>
              </a:custGeom>
              <a:solidFill>
                <a:schemeClr val="bg2"/>
              </a:solidFill>
              <a:ln w="12700">
                <a:solidFill>
                  <a:srgbClr val="000000">
                    <a:alpha val="50000"/>
                  </a:srgbClr>
                </a:solidFill>
                <a:prstDash val="solid"/>
                <a:round/>
                <a:headEnd/>
                <a:tailEnd/>
              </a:ln>
            </p:spPr>
            <p:txBody>
              <a:bodyPr/>
              <a:lstStyle/>
              <a:p>
                <a:endParaRPr lang="es-ES"/>
              </a:p>
            </p:txBody>
          </p:sp>
          <p:sp>
            <p:nvSpPr>
              <p:cNvPr id="478214" name="Freeform 6"/>
              <p:cNvSpPr>
                <a:spLocks/>
              </p:cNvSpPr>
              <p:nvPr/>
            </p:nvSpPr>
            <p:spPr bwMode="auto">
              <a:xfrm>
                <a:off x="1739" y="3289"/>
                <a:ext cx="2542" cy="393"/>
              </a:xfrm>
              <a:custGeom>
                <a:avLst/>
                <a:gdLst/>
                <a:ahLst/>
                <a:cxnLst>
                  <a:cxn ang="0">
                    <a:pos x="446" y="0"/>
                  </a:cxn>
                  <a:cxn ang="0">
                    <a:pos x="4613" y="0"/>
                  </a:cxn>
                  <a:cxn ang="0">
                    <a:pos x="5083" y="786"/>
                  </a:cxn>
                  <a:cxn ang="0">
                    <a:pos x="0" y="786"/>
                  </a:cxn>
                  <a:cxn ang="0">
                    <a:pos x="446" y="0"/>
                  </a:cxn>
                </a:cxnLst>
                <a:rect l="0" t="0" r="r" b="b"/>
                <a:pathLst>
                  <a:path w="5083" h="786">
                    <a:moveTo>
                      <a:pt x="446" y="0"/>
                    </a:moveTo>
                    <a:lnTo>
                      <a:pt x="4613" y="0"/>
                    </a:lnTo>
                    <a:lnTo>
                      <a:pt x="5083" y="786"/>
                    </a:lnTo>
                    <a:lnTo>
                      <a:pt x="0" y="786"/>
                    </a:lnTo>
                    <a:lnTo>
                      <a:pt x="446" y="0"/>
                    </a:lnTo>
                    <a:close/>
                  </a:path>
                </a:pathLst>
              </a:custGeom>
              <a:solidFill>
                <a:schemeClr val="bg2"/>
              </a:solidFill>
              <a:ln w="12700">
                <a:solidFill>
                  <a:srgbClr val="000000">
                    <a:alpha val="50000"/>
                  </a:srgbClr>
                </a:solidFill>
                <a:prstDash val="solid"/>
                <a:round/>
                <a:headEnd/>
                <a:tailEnd/>
              </a:ln>
            </p:spPr>
            <p:txBody>
              <a:bodyPr/>
              <a:lstStyle/>
              <a:p>
                <a:endParaRPr lang="es-ES"/>
              </a:p>
            </p:txBody>
          </p:sp>
        </p:grpSp>
        <p:grpSp>
          <p:nvGrpSpPr>
            <p:cNvPr id="478215" name="Group 7"/>
            <p:cNvGrpSpPr>
              <a:grpSpLocks/>
            </p:cNvGrpSpPr>
            <p:nvPr/>
          </p:nvGrpSpPr>
          <p:grpSpPr bwMode="auto">
            <a:xfrm>
              <a:off x="2004" y="2610"/>
              <a:ext cx="2222" cy="619"/>
              <a:chOff x="2004" y="2610"/>
              <a:chExt cx="2222" cy="619"/>
            </a:xfrm>
          </p:grpSpPr>
          <p:sp>
            <p:nvSpPr>
              <p:cNvPr id="478216" name="Freeform 8"/>
              <p:cNvSpPr>
                <a:spLocks/>
              </p:cNvSpPr>
              <p:nvPr/>
            </p:nvSpPr>
            <p:spPr bwMode="auto">
              <a:xfrm>
                <a:off x="3790" y="2610"/>
                <a:ext cx="436" cy="619"/>
              </a:xfrm>
              <a:custGeom>
                <a:avLst/>
                <a:gdLst/>
                <a:ahLst/>
                <a:cxnLst>
                  <a:cxn ang="0">
                    <a:pos x="444" y="1237"/>
                  </a:cxn>
                  <a:cxn ang="0">
                    <a:pos x="0" y="434"/>
                  </a:cxn>
                  <a:cxn ang="0">
                    <a:pos x="325" y="0"/>
                  </a:cxn>
                  <a:cxn ang="0">
                    <a:pos x="872" y="683"/>
                  </a:cxn>
                  <a:cxn ang="0">
                    <a:pos x="444" y="1237"/>
                  </a:cxn>
                </a:cxnLst>
                <a:rect l="0" t="0" r="r" b="b"/>
                <a:pathLst>
                  <a:path w="872" h="1237">
                    <a:moveTo>
                      <a:pt x="444" y="1237"/>
                    </a:moveTo>
                    <a:lnTo>
                      <a:pt x="0" y="434"/>
                    </a:lnTo>
                    <a:lnTo>
                      <a:pt x="325" y="0"/>
                    </a:lnTo>
                    <a:lnTo>
                      <a:pt x="872" y="683"/>
                    </a:lnTo>
                    <a:lnTo>
                      <a:pt x="444" y="1237"/>
                    </a:lnTo>
                    <a:close/>
                  </a:path>
                </a:pathLst>
              </a:custGeom>
              <a:solidFill>
                <a:srgbClr val="FF9191"/>
              </a:solidFill>
              <a:ln w="12700">
                <a:solidFill>
                  <a:srgbClr val="000000">
                    <a:alpha val="50000"/>
                  </a:srgbClr>
                </a:solidFill>
                <a:prstDash val="solid"/>
                <a:round/>
                <a:headEnd/>
                <a:tailEnd/>
              </a:ln>
            </p:spPr>
            <p:txBody>
              <a:bodyPr/>
              <a:lstStyle/>
              <a:p>
                <a:endParaRPr lang="es-ES"/>
              </a:p>
            </p:txBody>
          </p:sp>
          <p:sp>
            <p:nvSpPr>
              <p:cNvPr id="478217" name="Freeform 9"/>
              <p:cNvSpPr>
                <a:spLocks/>
              </p:cNvSpPr>
              <p:nvPr/>
            </p:nvSpPr>
            <p:spPr bwMode="auto">
              <a:xfrm>
                <a:off x="2224" y="2610"/>
                <a:ext cx="1729" cy="218"/>
              </a:xfrm>
              <a:custGeom>
                <a:avLst/>
                <a:gdLst/>
                <a:ahLst/>
                <a:cxnLst>
                  <a:cxn ang="0">
                    <a:pos x="0" y="436"/>
                  </a:cxn>
                  <a:cxn ang="0">
                    <a:pos x="3134" y="436"/>
                  </a:cxn>
                  <a:cxn ang="0">
                    <a:pos x="3459" y="0"/>
                  </a:cxn>
                  <a:cxn ang="0">
                    <a:pos x="619" y="2"/>
                  </a:cxn>
                  <a:cxn ang="0">
                    <a:pos x="0" y="436"/>
                  </a:cxn>
                </a:cxnLst>
                <a:rect l="0" t="0" r="r" b="b"/>
                <a:pathLst>
                  <a:path w="3459" h="436">
                    <a:moveTo>
                      <a:pt x="0" y="436"/>
                    </a:moveTo>
                    <a:lnTo>
                      <a:pt x="3134" y="436"/>
                    </a:lnTo>
                    <a:lnTo>
                      <a:pt x="3459" y="0"/>
                    </a:lnTo>
                    <a:lnTo>
                      <a:pt x="619" y="2"/>
                    </a:lnTo>
                    <a:lnTo>
                      <a:pt x="0" y="436"/>
                    </a:lnTo>
                    <a:close/>
                  </a:path>
                </a:pathLst>
              </a:custGeom>
              <a:solidFill>
                <a:srgbClr val="FF9191"/>
              </a:solidFill>
              <a:ln w="12700">
                <a:solidFill>
                  <a:srgbClr val="000000">
                    <a:alpha val="50000"/>
                  </a:srgbClr>
                </a:solidFill>
                <a:prstDash val="solid"/>
                <a:round/>
                <a:headEnd/>
                <a:tailEnd/>
              </a:ln>
            </p:spPr>
            <p:txBody>
              <a:bodyPr/>
              <a:lstStyle/>
              <a:p>
                <a:endParaRPr lang="es-ES"/>
              </a:p>
            </p:txBody>
          </p:sp>
          <p:sp>
            <p:nvSpPr>
              <p:cNvPr id="478218" name="Freeform 10"/>
              <p:cNvSpPr>
                <a:spLocks/>
              </p:cNvSpPr>
              <p:nvPr/>
            </p:nvSpPr>
            <p:spPr bwMode="auto">
              <a:xfrm>
                <a:off x="2004" y="2827"/>
                <a:ext cx="2008" cy="402"/>
              </a:xfrm>
              <a:custGeom>
                <a:avLst/>
                <a:gdLst/>
                <a:ahLst/>
                <a:cxnLst>
                  <a:cxn ang="0">
                    <a:pos x="0" y="803"/>
                  </a:cxn>
                  <a:cxn ang="0">
                    <a:pos x="4015" y="803"/>
                  </a:cxn>
                  <a:cxn ang="0">
                    <a:pos x="3571" y="0"/>
                  </a:cxn>
                  <a:cxn ang="0">
                    <a:pos x="441" y="0"/>
                  </a:cxn>
                  <a:cxn ang="0">
                    <a:pos x="0" y="803"/>
                  </a:cxn>
                </a:cxnLst>
                <a:rect l="0" t="0" r="r" b="b"/>
                <a:pathLst>
                  <a:path w="4015" h="803">
                    <a:moveTo>
                      <a:pt x="0" y="803"/>
                    </a:moveTo>
                    <a:lnTo>
                      <a:pt x="4015" y="803"/>
                    </a:lnTo>
                    <a:lnTo>
                      <a:pt x="3571" y="0"/>
                    </a:lnTo>
                    <a:lnTo>
                      <a:pt x="441" y="0"/>
                    </a:lnTo>
                    <a:lnTo>
                      <a:pt x="0" y="803"/>
                    </a:lnTo>
                    <a:close/>
                  </a:path>
                </a:pathLst>
              </a:custGeom>
              <a:solidFill>
                <a:srgbClr val="FF9191"/>
              </a:solidFill>
              <a:ln w="12700">
                <a:solidFill>
                  <a:srgbClr val="000000">
                    <a:alpha val="50000"/>
                  </a:srgbClr>
                </a:solidFill>
                <a:prstDash val="solid"/>
                <a:round/>
                <a:headEnd/>
                <a:tailEnd/>
              </a:ln>
            </p:spPr>
            <p:txBody>
              <a:bodyPr/>
              <a:lstStyle/>
              <a:p>
                <a:endParaRPr lang="es-ES"/>
              </a:p>
            </p:txBody>
          </p:sp>
        </p:grpSp>
        <p:grpSp>
          <p:nvGrpSpPr>
            <p:cNvPr id="478219" name="Group 11"/>
            <p:cNvGrpSpPr>
              <a:grpSpLocks/>
            </p:cNvGrpSpPr>
            <p:nvPr/>
          </p:nvGrpSpPr>
          <p:grpSpPr bwMode="auto">
            <a:xfrm>
              <a:off x="2261" y="2227"/>
              <a:ext cx="1650" cy="537"/>
              <a:chOff x="2261" y="2227"/>
              <a:chExt cx="1650" cy="537"/>
            </a:xfrm>
          </p:grpSpPr>
          <p:sp>
            <p:nvSpPr>
              <p:cNvPr id="478220" name="Freeform 12"/>
              <p:cNvSpPr>
                <a:spLocks/>
              </p:cNvSpPr>
              <p:nvPr/>
            </p:nvSpPr>
            <p:spPr bwMode="auto">
              <a:xfrm>
                <a:off x="3530" y="2227"/>
                <a:ext cx="381" cy="536"/>
              </a:xfrm>
              <a:custGeom>
                <a:avLst/>
                <a:gdLst/>
                <a:ahLst/>
                <a:cxnLst>
                  <a:cxn ang="0">
                    <a:pos x="0" y="292"/>
                  </a:cxn>
                  <a:cxn ang="0">
                    <a:pos x="453" y="1072"/>
                  </a:cxn>
                  <a:cxn ang="0">
                    <a:pos x="763" y="672"/>
                  </a:cxn>
                  <a:cxn ang="0">
                    <a:pos x="220" y="0"/>
                  </a:cxn>
                  <a:cxn ang="0">
                    <a:pos x="0" y="292"/>
                  </a:cxn>
                </a:cxnLst>
                <a:rect l="0" t="0" r="r" b="b"/>
                <a:pathLst>
                  <a:path w="763" h="1072">
                    <a:moveTo>
                      <a:pt x="0" y="292"/>
                    </a:moveTo>
                    <a:lnTo>
                      <a:pt x="453" y="1072"/>
                    </a:lnTo>
                    <a:lnTo>
                      <a:pt x="763" y="672"/>
                    </a:lnTo>
                    <a:lnTo>
                      <a:pt x="220" y="0"/>
                    </a:lnTo>
                    <a:lnTo>
                      <a:pt x="0" y="292"/>
                    </a:lnTo>
                    <a:close/>
                  </a:path>
                </a:pathLst>
              </a:custGeom>
              <a:solidFill>
                <a:srgbClr val="E5C1DF"/>
              </a:solidFill>
              <a:ln w="12700">
                <a:solidFill>
                  <a:srgbClr val="000000">
                    <a:alpha val="50000"/>
                  </a:srgbClr>
                </a:solidFill>
                <a:prstDash val="solid"/>
                <a:round/>
                <a:headEnd/>
                <a:tailEnd/>
              </a:ln>
            </p:spPr>
            <p:txBody>
              <a:bodyPr/>
              <a:lstStyle/>
              <a:p>
                <a:endParaRPr lang="es-ES"/>
              </a:p>
            </p:txBody>
          </p:sp>
          <p:sp>
            <p:nvSpPr>
              <p:cNvPr id="478221" name="Freeform 13"/>
              <p:cNvSpPr>
                <a:spLocks/>
              </p:cNvSpPr>
              <p:nvPr/>
            </p:nvSpPr>
            <p:spPr bwMode="auto">
              <a:xfrm>
                <a:off x="2484" y="2227"/>
                <a:ext cx="1155" cy="145"/>
              </a:xfrm>
              <a:custGeom>
                <a:avLst/>
                <a:gdLst/>
                <a:ahLst/>
                <a:cxnLst>
                  <a:cxn ang="0">
                    <a:pos x="0" y="290"/>
                  </a:cxn>
                  <a:cxn ang="0">
                    <a:pos x="2091" y="290"/>
                  </a:cxn>
                  <a:cxn ang="0">
                    <a:pos x="2311" y="0"/>
                  </a:cxn>
                  <a:cxn ang="0">
                    <a:pos x="584" y="0"/>
                  </a:cxn>
                  <a:cxn ang="0">
                    <a:pos x="0" y="290"/>
                  </a:cxn>
                </a:cxnLst>
                <a:rect l="0" t="0" r="r" b="b"/>
                <a:pathLst>
                  <a:path w="2311" h="290">
                    <a:moveTo>
                      <a:pt x="0" y="290"/>
                    </a:moveTo>
                    <a:lnTo>
                      <a:pt x="2091" y="290"/>
                    </a:lnTo>
                    <a:lnTo>
                      <a:pt x="2311" y="0"/>
                    </a:lnTo>
                    <a:lnTo>
                      <a:pt x="584" y="0"/>
                    </a:lnTo>
                    <a:lnTo>
                      <a:pt x="0" y="290"/>
                    </a:lnTo>
                    <a:close/>
                  </a:path>
                </a:pathLst>
              </a:custGeom>
              <a:solidFill>
                <a:srgbClr val="E5C1DF"/>
              </a:solidFill>
              <a:ln w="12700">
                <a:solidFill>
                  <a:srgbClr val="000000">
                    <a:alpha val="50000"/>
                  </a:srgbClr>
                </a:solidFill>
                <a:prstDash val="solid"/>
                <a:round/>
                <a:headEnd/>
                <a:tailEnd/>
              </a:ln>
            </p:spPr>
            <p:txBody>
              <a:bodyPr/>
              <a:lstStyle/>
              <a:p>
                <a:endParaRPr lang="es-ES"/>
              </a:p>
            </p:txBody>
          </p:sp>
          <p:sp>
            <p:nvSpPr>
              <p:cNvPr id="478222" name="Freeform 14"/>
              <p:cNvSpPr>
                <a:spLocks/>
              </p:cNvSpPr>
              <p:nvPr/>
            </p:nvSpPr>
            <p:spPr bwMode="auto">
              <a:xfrm>
                <a:off x="2261" y="2372"/>
                <a:ext cx="1494" cy="392"/>
              </a:xfrm>
              <a:custGeom>
                <a:avLst/>
                <a:gdLst/>
                <a:ahLst/>
                <a:cxnLst>
                  <a:cxn ang="0">
                    <a:pos x="0" y="784"/>
                  </a:cxn>
                  <a:cxn ang="0">
                    <a:pos x="2989" y="784"/>
                  </a:cxn>
                  <a:cxn ang="0">
                    <a:pos x="2536" y="0"/>
                  </a:cxn>
                  <a:cxn ang="0">
                    <a:pos x="445" y="0"/>
                  </a:cxn>
                  <a:cxn ang="0">
                    <a:pos x="0" y="784"/>
                  </a:cxn>
                </a:cxnLst>
                <a:rect l="0" t="0" r="r" b="b"/>
                <a:pathLst>
                  <a:path w="2989" h="784">
                    <a:moveTo>
                      <a:pt x="0" y="784"/>
                    </a:moveTo>
                    <a:lnTo>
                      <a:pt x="2989" y="784"/>
                    </a:lnTo>
                    <a:lnTo>
                      <a:pt x="2536" y="0"/>
                    </a:lnTo>
                    <a:lnTo>
                      <a:pt x="445" y="0"/>
                    </a:lnTo>
                    <a:lnTo>
                      <a:pt x="0" y="784"/>
                    </a:lnTo>
                    <a:close/>
                  </a:path>
                </a:pathLst>
              </a:custGeom>
              <a:solidFill>
                <a:srgbClr val="E5C1DF"/>
              </a:solidFill>
              <a:ln w="12700">
                <a:solidFill>
                  <a:srgbClr val="000000">
                    <a:alpha val="50000"/>
                  </a:srgbClr>
                </a:solidFill>
                <a:prstDash val="solid"/>
                <a:round/>
                <a:headEnd/>
                <a:tailEnd/>
              </a:ln>
            </p:spPr>
            <p:txBody>
              <a:bodyPr/>
              <a:lstStyle/>
              <a:p>
                <a:endParaRPr lang="es-ES"/>
              </a:p>
            </p:txBody>
          </p:sp>
        </p:grpSp>
        <p:grpSp>
          <p:nvGrpSpPr>
            <p:cNvPr id="478223" name="Group 15"/>
            <p:cNvGrpSpPr>
              <a:grpSpLocks/>
            </p:cNvGrpSpPr>
            <p:nvPr/>
          </p:nvGrpSpPr>
          <p:grpSpPr bwMode="auto">
            <a:xfrm>
              <a:off x="2522" y="1837"/>
              <a:ext cx="1076" cy="469"/>
              <a:chOff x="2522" y="1837"/>
              <a:chExt cx="1076" cy="469"/>
            </a:xfrm>
          </p:grpSpPr>
          <p:sp>
            <p:nvSpPr>
              <p:cNvPr id="478224" name="Freeform 16"/>
              <p:cNvSpPr>
                <a:spLocks/>
              </p:cNvSpPr>
              <p:nvPr/>
            </p:nvSpPr>
            <p:spPr bwMode="auto">
              <a:xfrm>
                <a:off x="3269" y="1838"/>
                <a:ext cx="329" cy="468"/>
              </a:xfrm>
              <a:custGeom>
                <a:avLst/>
                <a:gdLst/>
                <a:ahLst/>
                <a:cxnLst>
                  <a:cxn ang="0">
                    <a:pos x="449" y="937"/>
                  </a:cxn>
                  <a:cxn ang="0">
                    <a:pos x="656" y="668"/>
                  </a:cxn>
                  <a:cxn ang="0">
                    <a:pos x="114" y="0"/>
                  </a:cxn>
                  <a:cxn ang="0">
                    <a:pos x="0" y="141"/>
                  </a:cxn>
                  <a:cxn ang="0">
                    <a:pos x="449" y="937"/>
                  </a:cxn>
                </a:cxnLst>
                <a:rect l="0" t="0" r="r" b="b"/>
                <a:pathLst>
                  <a:path w="656" h="937">
                    <a:moveTo>
                      <a:pt x="449" y="937"/>
                    </a:moveTo>
                    <a:lnTo>
                      <a:pt x="656" y="668"/>
                    </a:lnTo>
                    <a:lnTo>
                      <a:pt x="114" y="0"/>
                    </a:lnTo>
                    <a:lnTo>
                      <a:pt x="0" y="141"/>
                    </a:lnTo>
                    <a:lnTo>
                      <a:pt x="449" y="937"/>
                    </a:lnTo>
                    <a:close/>
                  </a:path>
                </a:pathLst>
              </a:custGeom>
              <a:solidFill>
                <a:srgbClr val="C7C1F5"/>
              </a:solidFill>
              <a:ln w="12700">
                <a:solidFill>
                  <a:srgbClr val="000000">
                    <a:alpha val="50000"/>
                  </a:srgbClr>
                </a:solidFill>
                <a:prstDash val="solid"/>
                <a:round/>
                <a:headEnd/>
                <a:tailEnd/>
              </a:ln>
            </p:spPr>
            <p:txBody>
              <a:bodyPr/>
              <a:lstStyle/>
              <a:p>
                <a:endParaRPr lang="es-ES"/>
              </a:p>
            </p:txBody>
          </p:sp>
          <p:sp>
            <p:nvSpPr>
              <p:cNvPr id="478225" name="Freeform 17"/>
              <p:cNvSpPr>
                <a:spLocks/>
              </p:cNvSpPr>
              <p:nvPr/>
            </p:nvSpPr>
            <p:spPr bwMode="auto">
              <a:xfrm>
                <a:off x="2749" y="1837"/>
                <a:ext cx="576" cy="70"/>
              </a:xfrm>
              <a:custGeom>
                <a:avLst/>
                <a:gdLst/>
                <a:ahLst/>
                <a:cxnLst>
                  <a:cxn ang="0">
                    <a:pos x="0" y="141"/>
                  </a:cxn>
                  <a:cxn ang="0">
                    <a:pos x="1039" y="141"/>
                  </a:cxn>
                  <a:cxn ang="0">
                    <a:pos x="1153" y="0"/>
                  </a:cxn>
                  <a:cxn ang="0">
                    <a:pos x="359" y="0"/>
                  </a:cxn>
                  <a:cxn ang="0">
                    <a:pos x="0" y="141"/>
                  </a:cxn>
                </a:cxnLst>
                <a:rect l="0" t="0" r="r" b="b"/>
                <a:pathLst>
                  <a:path w="1153" h="141">
                    <a:moveTo>
                      <a:pt x="0" y="141"/>
                    </a:moveTo>
                    <a:lnTo>
                      <a:pt x="1039" y="141"/>
                    </a:lnTo>
                    <a:lnTo>
                      <a:pt x="1153" y="0"/>
                    </a:lnTo>
                    <a:lnTo>
                      <a:pt x="359" y="0"/>
                    </a:lnTo>
                    <a:lnTo>
                      <a:pt x="0" y="141"/>
                    </a:lnTo>
                    <a:close/>
                  </a:path>
                </a:pathLst>
              </a:custGeom>
              <a:solidFill>
                <a:srgbClr val="C7C1F5"/>
              </a:solidFill>
              <a:ln w="12700">
                <a:solidFill>
                  <a:srgbClr val="000000">
                    <a:alpha val="50000"/>
                  </a:srgbClr>
                </a:solidFill>
                <a:prstDash val="solid"/>
                <a:round/>
                <a:headEnd/>
                <a:tailEnd/>
              </a:ln>
            </p:spPr>
            <p:txBody>
              <a:bodyPr/>
              <a:lstStyle/>
              <a:p>
                <a:endParaRPr lang="es-ES"/>
              </a:p>
            </p:txBody>
          </p:sp>
          <p:sp>
            <p:nvSpPr>
              <p:cNvPr id="478226" name="Freeform 18"/>
              <p:cNvSpPr>
                <a:spLocks/>
              </p:cNvSpPr>
              <p:nvPr/>
            </p:nvSpPr>
            <p:spPr bwMode="auto">
              <a:xfrm>
                <a:off x="2522" y="1907"/>
                <a:ext cx="972" cy="399"/>
              </a:xfrm>
              <a:custGeom>
                <a:avLst/>
                <a:gdLst/>
                <a:ahLst/>
                <a:cxnLst>
                  <a:cxn ang="0">
                    <a:pos x="0" y="798"/>
                  </a:cxn>
                  <a:cxn ang="0">
                    <a:pos x="1945" y="798"/>
                  </a:cxn>
                  <a:cxn ang="0">
                    <a:pos x="1494" y="0"/>
                  </a:cxn>
                  <a:cxn ang="0">
                    <a:pos x="453" y="0"/>
                  </a:cxn>
                  <a:cxn ang="0">
                    <a:pos x="0" y="798"/>
                  </a:cxn>
                </a:cxnLst>
                <a:rect l="0" t="0" r="r" b="b"/>
                <a:pathLst>
                  <a:path w="1945" h="798">
                    <a:moveTo>
                      <a:pt x="0" y="798"/>
                    </a:moveTo>
                    <a:lnTo>
                      <a:pt x="1945" y="798"/>
                    </a:lnTo>
                    <a:lnTo>
                      <a:pt x="1494" y="0"/>
                    </a:lnTo>
                    <a:lnTo>
                      <a:pt x="453" y="0"/>
                    </a:lnTo>
                    <a:lnTo>
                      <a:pt x="0" y="798"/>
                    </a:lnTo>
                    <a:close/>
                  </a:path>
                </a:pathLst>
              </a:custGeom>
              <a:solidFill>
                <a:srgbClr val="C7C1F5"/>
              </a:solidFill>
              <a:ln w="12700">
                <a:solidFill>
                  <a:srgbClr val="000000">
                    <a:alpha val="50000"/>
                  </a:srgbClr>
                </a:solidFill>
                <a:prstDash val="solid"/>
                <a:round/>
                <a:headEnd/>
                <a:tailEnd/>
              </a:ln>
            </p:spPr>
            <p:txBody>
              <a:bodyPr/>
              <a:lstStyle/>
              <a:p>
                <a:endParaRPr lang="es-ES"/>
              </a:p>
            </p:txBody>
          </p:sp>
        </p:grpSp>
        <p:grpSp>
          <p:nvGrpSpPr>
            <p:cNvPr id="478227" name="Group 19"/>
            <p:cNvGrpSpPr>
              <a:grpSpLocks/>
            </p:cNvGrpSpPr>
            <p:nvPr/>
          </p:nvGrpSpPr>
          <p:grpSpPr bwMode="auto">
            <a:xfrm>
              <a:off x="2781" y="1450"/>
              <a:ext cx="503" cy="397"/>
              <a:chOff x="2781" y="1450"/>
              <a:chExt cx="503" cy="397"/>
            </a:xfrm>
          </p:grpSpPr>
          <p:sp>
            <p:nvSpPr>
              <p:cNvPr id="478228" name="Freeform 20"/>
              <p:cNvSpPr>
                <a:spLocks/>
              </p:cNvSpPr>
              <p:nvPr/>
            </p:nvSpPr>
            <p:spPr bwMode="auto">
              <a:xfrm>
                <a:off x="3007" y="1450"/>
                <a:ext cx="277" cy="397"/>
              </a:xfrm>
              <a:custGeom>
                <a:avLst/>
                <a:gdLst/>
                <a:ahLst/>
                <a:cxnLst>
                  <a:cxn ang="0">
                    <a:pos x="450" y="793"/>
                  </a:cxn>
                  <a:cxn ang="0">
                    <a:pos x="554" y="670"/>
                  </a:cxn>
                  <a:cxn ang="0">
                    <a:pos x="0" y="0"/>
                  </a:cxn>
                  <a:cxn ang="0">
                    <a:pos x="450" y="793"/>
                  </a:cxn>
                </a:cxnLst>
                <a:rect l="0" t="0" r="r" b="b"/>
                <a:pathLst>
                  <a:path w="554" h="793">
                    <a:moveTo>
                      <a:pt x="450" y="793"/>
                    </a:moveTo>
                    <a:lnTo>
                      <a:pt x="554" y="670"/>
                    </a:lnTo>
                    <a:lnTo>
                      <a:pt x="0" y="0"/>
                    </a:lnTo>
                    <a:lnTo>
                      <a:pt x="450" y="793"/>
                    </a:lnTo>
                    <a:close/>
                  </a:path>
                </a:pathLst>
              </a:custGeom>
              <a:solidFill>
                <a:srgbClr val="FFFFCC"/>
              </a:solidFill>
              <a:ln w="12700">
                <a:solidFill>
                  <a:srgbClr val="000000">
                    <a:alpha val="50000"/>
                  </a:srgbClr>
                </a:solidFill>
                <a:prstDash val="solid"/>
                <a:round/>
                <a:headEnd/>
                <a:tailEnd/>
              </a:ln>
            </p:spPr>
            <p:txBody>
              <a:bodyPr/>
              <a:lstStyle/>
              <a:p>
                <a:endParaRPr lang="es-ES"/>
              </a:p>
            </p:txBody>
          </p:sp>
          <p:sp>
            <p:nvSpPr>
              <p:cNvPr id="478229" name="Freeform 21"/>
              <p:cNvSpPr>
                <a:spLocks/>
              </p:cNvSpPr>
              <p:nvPr/>
            </p:nvSpPr>
            <p:spPr bwMode="auto">
              <a:xfrm>
                <a:off x="2781" y="1450"/>
                <a:ext cx="451" cy="397"/>
              </a:xfrm>
              <a:custGeom>
                <a:avLst/>
                <a:gdLst/>
                <a:ahLst/>
                <a:cxnLst>
                  <a:cxn ang="0">
                    <a:pos x="0" y="793"/>
                  </a:cxn>
                  <a:cxn ang="0">
                    <a:pos x="901" y="793"/>
                  </a:cxn>
                  <a:cxn ang="0">
                    <a:pos x="451" y="0"/>
                  </a:cxn>
                  <a:cxn ang="0">
                    <a:pos x="0" y="793"/>
                  </a:cxn>
                </a:cxnLst>
                <a:rect l="0" t="0" r="r" b="b"/>
                <a:pathLst>
                  <a:path w="901" h="793">
                    <a:moveTo>
                      <a:pt x="0" y="793"/>
                    </a:moveTo>
                    <a:lnTo>
                      <a:pt x="901" y="793"/>
                    </a:lnTo>
                    <a:lnTo>
                      <a:pt x="451" y="0"/>
                    </a:lnTo>
                    <a:lnTo>
                      <a:pt x="0" y="793"/>
                    </a:lnTo>
                    <a:close/>
                  </a:path>
                </a:pathLst>
              </a:custGeom>
              <a:solidFill>
                <a:srgbClr val="FFFFCC"/>
              </a:solidFill>
              <a:ln w="12700">
                <a:solidFill>
                  <a:srgbClr val="000000">
                    <a:alpha val="50000"/>
                  </a:srgbClr>
                </a:solidFill>
                <a:prstDash val="solid"/>
                <a:round/>
                <a:headEnd/>
                <a:tailEnd/>
              </a:ln>
            </p:spPr>
            <p:txBody>
              <a:bodyPr/>
              <a:lstStyle/>
              <a:p>
                <a:endParaRPr lang="es-ES"/>
              </a:p>
            </p:txBody>
          </p:sp>
        </p:grpSp>
      </p:grpSp>
      <p:sp>
        <p:nvSpPr>
          <p:cNvPr id="478230" name="Rectangle 22"/>
          <p:cNvSpPr>
            <a:spLocks noGrp="1" noChangeArrowheads="1"/>
          </p:cNvSpPr>
          <p:nvPr>
            <p:ph idx="1"/>
          </p:nvPr>
        </p:nvSpPr>
        <p:spPr/>
        <p:txBody>
          <a:bodyPr>
            <a:normAutofit fontScale="92500"/>
          </a:bodyPr>
          <a:lstStyle/>
          <a:p>
            <a:pPr>
              <a:lnSpc>
                <a:spcPct val="80000"/>
              </a:lnSpc>
            </a:pPr>
            <a:r>
              <a:rPr lang="es-CO" sz="2800" b="1" dirty="0">
                <a:solidFill>
                  <a:schemeClr val="tx1"/>
                </a:solidFill>
                <a:cs typeface="Times New Roman" pitchFamily="18" charset="0"/>
              </a:rPr>
              <a:t>Nivel 1</a:t>
            </a:r>
          </a:p>
          <a:p>
            <a:pPr lvl="1">
              <a:lnSpc>
                <a:spcPct val="80000"/>
              </a:lnSpc>
            </a:pPr>
            <a:r>
              <a:rPr lang="es-CO" sz="2400" dirty="0" err="1">
                <a:solidFill>
                  <a:schemeClr val="tx1"/>
                </a:solidFill>
                <a:cs typeface="Times New Roman" pitchFamily="18" charset="0"/>
              </a:rPr>
              <a:t>Workflows</a:t>
            </a:r>
            <a:r>
              <a:rPr lang="es-CO" sz="2400" dirty="0">
                <a:solidFill>
                  <a:schemeClr val="tx1"/>
                </a:solidFill>
                <a:cs typeface="Times New Roman" pitchFamily="18" charset="0"/>
              </a:rPr>
              <a:t>: </a:t>
            </a:r>
            <a:br>
              <a:rPr lang="es-CO" sz="2400" dirty="0">
                <a:solidFill>
                  <a:schemeClr val="tx1"/>
                </a:solidFill>
                <a:cs typeface="Times New Roman" pitchFamily="18" charset="0"/>
              </a:rPr>
            </a:br>
            <a:r>
              <a:rPr lang="es-CO" sz="2400" dirty="0">
                <a:solidFill>
                  <a:schemeClr val="tx1"/>
                </a:solidFill>
                <a:cs typeface="Times New Roman" pitchFamily="18" charset="0"/>
              </a:rPr>
              <a:t>Gerencia, ambiente de desarrollo, </a:t>
            </a:r>
          </a:p>
          <a:p>
            <a:pPr lvl="1">
              <a:lnSpc>
                <a:spcPct val="80000"/>
              </a:lnSpc>
              <a:buFont typeface="Wingdings" pitchFamily="2" charset="2"/>
              <a:buNone/>
            </a:pPr>
            <a:r>
              <a:rPr lang="es-CO" sz="2400" dirty="0">
                <a:solidFill>
                  <a:schemeClr val="tx1"/>
                </a:solidFill>
                <a:cs typeface="Times New Roman" pitchFamily="18" charset="0"/>
              </a:rPr>
              <a:t>   requerimientos, diseño, implementación, </a:t>
            </a:r>
          </a:p>
          <a:p>
            <a:pPr lvl="1">
              <a:lnSpc>
                <a:spcPct val="80000"/>
              </a:lnSpc>
              <a:buFont typeface="Wingdings" pitchFamily="2" charset="2"/>
              <a:buNone/>
            </a:pPr>
            <a:r>
              <a:rPr lang="es-CO" sz="2400" dirty="0">
                <a:solidFill>
                  <a:schemeClr val="tx1"/>
                </a:solidFill>
                <a:cs typeface="Times New Roman" pitchFamily="18" charset="0"/>
              </a:rPr>
              <a:t>   validación y verificación e instalación (</a:t>
            </a:r>
            <a:r>
              <a:rPr lang="es-CO" sz="2400" dirty="0" err="1">
                <a:solidFill>
                  <a:schemeClr val="tx1"/>
                </a:solidFill>
                <a:cs typeface="Times New Roman" pitchFamily="18" charset="0"/>
              </a:rPr>
              <a:t>deployment</a:t>
            </a:r>
            <a:r>
              <a:rPr lang="es-CO" sz="2400" dirty="0">
                <a:solidFill>
                  <a:schemeClr val="tx1"/>
                </a:solidFill>
                <a:cs typeface="Times New Roman" pitchFamily="18" charset="0"/>
              </a:rPr>
              <a:t>)</a:t>
            </a:r>
          </a:p>
          <a:p>
            <a:pPr>
              <a:lnSpc>
                <a:spcPct val="80000"/>
              </a:lnSpc>
            </a:pPr>
            <a:r>
              <a:rPr lang="es-CO" sz="2800" b="1" dirty="0">
                <a:solidFill>
                  <a:schemeClr val="tx1"/>
                </a:solidFill>
                <a:cs typeface="Times New Roman" pitchFamily="18" charset="0"/>
              </a:rPr>
              <a:t>Nivel 2</a:t>
            </a:r>
            <a:endParaRPr lang="es-CO" sz="2800" dirty="0">
              <a:solidFill>
                <a:schemeClr val="tx1"/>
              </a:solidFill>
              <a:cs typeface="Times New Roman" pitchFamily="18" charset="0"/>
            </a:endParaRPr>
          </a:p>
          <a:p>
            <a:pPr lvl="1">
              <a:lnSpc>
                <a:spcPct val="80000"/>
              </a:lnSpc>
            </a:pPr>
            <a:r>
              <a:rPr lang="es-CO" sz="2400" dirty="0">
                <a:solidFill>
                  <a:schemeClr val="tx1"/>
                </a:solidFill>
                <a:cs typeface="Times New Roman" pitchFamily="18" charset="0"/>
              </a:rPr>
              <a:t>Fases del ciclo de vida:</a:t>
            </a:r>
          </a:p>
          <a:p>
            <a:pPr lvl="1">
              <a:lnSpc>
                <a:spcPct val="80000"/>
              </a:lnSpc>
            </a:pPr>
            <a:r>
              <a:rPr lang="es-CO" sz="2400" dirty="0">
                <a:solidFill>
                  <a:schemeClr val="tx1"/>
                </a:solidFill>
                <a:cs typeface="Times New Roman" pitchFamily="18" charset="0"/>
              </a:rPr>
              <a:t>Iniciación (entendimiento), Elaboración, Construcción y Transición</a:t>
            </a:r>
          </a:p>
          <a:p>
            <a:pPr>
              <a:lnSpc>
                <a:spcPct val="80000"/>
              </a:lnSpc>
            </a:pPr>
            <a:r>
              <a:rPr lang="es-CO" sz="2800" b="1" dirty="0">
                <a:solidFill>
                  <a:schemeClr val="tx1"/>
                </a:solidFill>
                <a:cs typeface="Times New Roman" pitchFamily="18" charset="0"/>
              </a:rPr>
              <a:t>Nivel 3</a:t>
            </a:r>
            <a:endParaRPr lang="es-CO" sz="2800" dirty="0">
              <a:solidFill>
                <a:schemeClr val="tx1"/>
              </a:solidFill>
              <a:cs typeface="Times New Roman" pitchFamily="18" charset="0"/>
            </a:endParaRPr>
          </a:p>
          <a:p>
            <a:pPr lvl="1">
              <a:lnSpc>
                <a:spcPct val="80000"/>
              </a:lnSpc>
            </a:pPr>
            <a:r>
              <a:rPr lang="es-CO" sz="2400" dirty="0">
                <a:solidFill>
                  <a:schemeClr val="tx1"/>
                </a:solidFill>
                <a:cs typeface="Times New Roman" pitchFamily="18" charset="0"/>
              </a:rPr>
              <a:t>Actividades que producen los productos concretos en cada fase</a:t>
            </a:r>
          </a:p>
          <a:p>
            <a:pPr lvl="1">
              <a:lnSpc>
                <a:spcPct val="80000"/>
              </a:lnSpc>
            </a:pPr>
            <a:r>
              <a:rPr lang="es-CO" sz="2400" dirty="0">
                <a:solidFill>
                  <a:schemeClr val="tx1"/>
                </a:solidFill>
                <a:cs typeface="Times New Roman" pitchFamily="18" charset="0"/>
              </a:rPr>
              <a:t>Determinan los costos de los productos intermedios en cada fase</a:t>
            </a:r>
            <a:endParaRPr lang="es-ES" sz="2400" dirty="0">
              <a:solidFill>
                <a:schemeClr val="tx1"/>
              </a:solidFill>
            </a:endParaRPr>
          </a:p>
        </p:txBody>
      </p:sp>
      <p:sp>
        <p:nvSpPr>
          <p:cNvPr id="478231" name="Rectangle 23"/>
          <p:cNvSpPr>
            <a:spLocks noGrp="1" noChangeArrowheads="1"/>
          </p:cNvSpPr>
          <p:nvPr>
            <p:ph type="title"/>
          </p:nvPr>
        </p:nvSpPr>
        <p:spPr/>
        <p:txBody>
          <a:bodyPr>
            <a:normAutofit fontScale="90000"/>
          </a:bodyPr>
          <a:lstStyle/>
          <a:p>
            <a:r>
              <a:rPr lang="es-ES_tradnl" dirty="0"/>
              <a:t>EDT - Niveles para Desarrollo de SW</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78210"/>
                                        </p:tgtEl>
                                        <p:attrNameLst>
                                          <p:attrName>style.visibility</p:attrName>
                                        </p:attrNameLst>
                                      </p:cBhvr>
                                      <p:to>
                                        <p:strVal val="visible"/>
                                      </p:to>
                                    </p:set>
                                    <p:animEffect transition="in" filter="box(out)">
                                      <p:cBhvr>
                                        <p:cTn id="7" dur="500"/>
                                        <p:tgtEl>
                                          <p:spTgt spid="4782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8230">
                                            <p:txEl>
                                              <p:pRg st="0" end="0"/>
                                            </p:txEl>
                                          </p:spTgt>
                                        </p:tgtEl>
                                        <p:attrNameLst>
                                          <p:attrName>style.visibility</p:attrName>
                                        </p:attrNameLst>
                                      </p:cBhvr>
                                      <p:to>
                                        <p:strVal val="visible"/>
                                      </p:to>
                                    </p:set>
                                    <p:animEffect transition="in" filter="wipe(left)">
                                      <p:cBhvr>
                                        <p:cTn id="12" dur="500"/>
                                        <p:tgtEl>
                                          <p:spTgt spid="478230">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78230">
                                            <p:txEl>
                                              <p:pRg st="1" end="1"/>
                                            </p:txEl>
                                          </p:spTgt>
                                        </p:tgtEl>
                                        <p:attrNameLst>
                                          <p:attrName>style.visibility</p:attrName>
                                        </p:attrNameLst>
                                      </p:cBhvr>
                                      <p:to>
                                        <p:strVal val="visible"/>
                                      </p:to>
                                    </p:set>
                                    <p:animEffect transition="in" filter="wipe(left)">
                                      <p:cBhvr>
                                        <p:cTn id="15" dur="500"/>
                                        <p:tgtEl>
                                          <p:spTgt spid="478230">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78230">
                                            <p:txEl>
                                              <p:pRg st="2" end="2"/>
                                            </p:txEl>
                                          </p:spTgt>
                                        </p:tgtEl>
                                        <p:attrNameLst>
                                          <p:attrName>style.visibility</p:attrName>
                                        </p:attrNameLst>
                                      </p:cBhvr>
                                      <p:to>
                                        <p:strVal val="visible"/>
                                      </p:to>
                                    </p:set>
                                    <p:animEffect transition="in" filter="wipe(left)">
                                      <p:cBhvr>
                                        <p:cTn id="18" dur="500"/>
                                        <p:tgtEl>
                                          <p:spTgt spid="478230">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78230">
                                            <p:txEl>
                                              <p:pRg st="3" end="3"/>
                                            </p:txEl>
                                          </p:spTgt>
                                        </p:tgtEl>
                                        <p:attrNameLst>
                                          <p:attrName>style.visibility</p:attrName>
                                        </p:attrNameLst>
                                      </p:cBhvr>
                                      <p:to>
                                        <p:strVal val="visible"/>
                                      </p:to>
                                    </p:set>
                                    <p:animEffect transition="in" filter="wipe(left)">
                                      <p:cBhvr>
                                        <p:cTn id="21" dur="500"/>
                                        <p:tgtEl>
                                          <p:spTgt spid="478230">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78230">
                                            <p:txEl>
                                              <p:pRg st="4" end="4"/>
                                            </p:txEl>
                                          </p:spTgt>
                                        </p:tgtEl>
                                        <p:attrNameLst>
                                          <p:attrName>style.visibility</p:attrName>
                                        </p:attrNameLst>
                                      </p:cBhvr>
                                      <p:to>
                                        <p:strVal val="visible"/>
                                      </p:to>
                                    </p:set>
                                    <p:animEffect transition="in" filter="wipe(left)">
                                      <p:cBhvr>
                                        <p:cTn id="26" dur="500"/>
                                        <p:tgtEl>
                                          <p:spTgt spid="478230">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78230">
                                            <p:txEl>
                                              <p:pRg st="5" end="5"/>
                                            </p:txEl>
                                          </p:spTgt>
                                        </p:tgtEl>
                                        <p:attrNameLst>
                                          <p:attrName>style.visibility</p:attrName>
                                        </p:attrNameLst>
                                      </p:cBhvr>
                                      <p:to>
                                        <p:strVal val="visible"/>
                                      </p:to>
                                    </p:set>
                                    <p:animEffect transition="in" filter="wipe(left)">
                                      <p:cBhvr>
                                        <p:cTn id="29" dur="500"/>
                                        <p:tgtEl>
                                          <p:spTgt spid="478230">
                                            <p:txEl>
                                              <p:pRg st="5" end="5"/>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78230">
                                            <p:txEl>
                                              <p:pRg st="6" end="6"/>
                                            </p:txEl>
                                          </p:spTgt>
                                        </p:tgtEl>
                                        <p:attrNameLst>
                                          <p:attrName>style.visibility</p:attrName>
                                        </p:attrNameLst>
                                      </p:cBhvr>
                                      <p:to>
                                        <p:strVal val="visible"/>
                                      </p:to>
                                    </p:set>
                                    <p:animEffect transition="in" filter="wipe(left)">
                                      <p:cBhvr>
                                        <p:cTn id="32" dur="500"/>
                                        <p:tgtEl>
                                          <p:spTgt spid="47823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8230">
                                            <p:txEl>
                                              <p:pRg st="7" end="7"/>
                                            </p:txEl>
                                          </p:spTgt>
                                        </p:tgtEl>
                                        <p:attrNameLst>
                                          <p:attrName>style.visibility</p:attrName>
                                        </p:attrNameLst>
                                      </p:cBhvr>
                                      <p:to>
                                        <p:strVal val="visible"/>
                                      </p:to>
                                    </p:set>
                                    <p:animEffect transition="in" filter="wipe(left)">
                                      <p:cBhvr>
                                        <p:cTn id="37" dur="500"/>
                                        <p:tgtEl>
                                          <p:spTgt spid="478230">
                                            <p:txEl>
                                              <p:pRg st="7" end="7"/>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78230">
                                            <p:txEl>
                                              <p:pRg st="8" end="8"/>
                                            </p:txEl>
                                          </p:spTgt>
                                        </p:tgtEl>
                                        <p:attrNameLst>
                                          <p:attrName>style.visibility</p:attrName>
                                        </p:attrNameLst>
                                      </p:cBhvr>
                                      <p:to>
                                        <p:strVal val="visible"/>
                                      </p:to>
                                    </p:set>
                                    <p:animEffect transition="in" filter="wipe(left)">
                                      <p:cBhvr>
                                        <p:cTn id="40" dur="500"/>
                                        <p:tgtEl>
                                          <p:spTgt spid="478230">
                                            <p:txEl>
                                              <p:pRg st="8" end="8"/>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78230">
                                            <p:txEl>
                                              <p:pRg st="9" end="9"/>
                                            </p:txEl>
                                          </p:spTgt>
                                        </p:tgtEl>
                                        <p:attrNameLst>
                                          <p:attrName>style.visibility</p:attrName>
                                        </p:attrNameLst>
                                      </p:cBhvr>
                                      <p:to>
                                        <p:strVal val="visible"/>
                                      </p:to>
                                    </p:set>
                                    <p:animEffect transition="in" filter="wipe(left)">
                                      <p:cBhvr>
                                        <p:cTn id="43" dur="500"/>
                                        <p:tgtEl>
                                          <p:spTgt spid="4782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30"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79279" name="Rectangle 47"/>
          <p:cNvSpPr>
            <a:spLocks noGrp="1" noChangeArrowheads="1"/>
          </p:cNvSpPr>
          <p:nvPr>
            <p:ph idx="1"/>
          </p:nvPr>
        </p:nvSpPr>
        <p:spPr>
          <a:xfrm>
            <a:off x="337137" y="2222980"/>
            <a:ext cx="6984776" cy="4391902"/>
          </a:xfrm>
        </p:spPr>
        <p:txBody>
          <a:bodyPr/>
          <a:lstStyle/>
          <a:p>
            <a:pPr>
              <a:lnSpc>
                <a:spcPct val="90000"/>
              </a:lnSpc>
              <a:buClr>
                <a:schemeClr val="tx1"/>
              </a:buClr>
            </a:pPr>
            <a:endParaRPr lang="es-ES_tradnl" sz="2800" dirty="0"/>
          </a:p>
          <a:p>
            <a:pPr>
              <a:lnSpc>
                <a:spcPct val="90000"/>
              </a:lnSpc>
              <a:buClr>
                <a:schemeClr val="tx1"/>
              </a:buClr>
            </a:pPr>
            <a:endParaRPr lang="es-ES_tradnl" sz="2800" dirty="0"/>
          </a:p>
          <a:p>
            <a:pPr>
              <a:lnSpc>
                <a:spcPct val="90000"/>
              </a:lnSpc>
              <a:buClr>
                <a:schemeClr val="tx1"/>
              </a:buClr>
            </a:pPr>
            <a:r>
              <a:rPr lang="es-ES_tradnl" sz="2800" dirty="0"/>
              <a:t>Básicas para planeación, control y medición del desempeño</a:t>
            </a:r>
          </a:p>
          <a:p>
            <a:pPr>
              <a:lnSpc>
                <a:spcPct val="90000"/>
              </a:lnSpc>
              <a:buClr>
                <a:schemeClr val="tx1"/>
              </a:buClr>
            </a:pPr>
            <a:r>
              <a:rPr lang="es-ES_tradnl" sz="2800" dirty="0"/>
              <a:t>Representa unidades de trabajo al nivel donde se ejecuta el trabajo </a:t>
            </a:r>
          </a:p>
          <a:p>
            <a:pPr lvl="1">
              <a:lnSpc>
                <a:spcPct val="90000"/>
              </a:lnSpc>
            </a:pPr>
            <a:r>
              <a:rPr lang="es-ES_tradnl" sz="2400" dirty="0"/>
              <a:t>Asignado a una sola unidad organizacional</a:t>
            </a:r>
          </a:p>
        </p:txBody>
      </p:sp>
      <p:sp>
        <p:nvSpPr>
          <p:cNvPr id="479234" name="Rectangle 2"/>
          <p:cNvSpPr>
            <a:spLocks noGrp="1" noChangeArrowheads="1"/>
          </p:cNvSpPr>
          <p:nvPr>
            <p:ph type="title"/>
          </p:nvPr>
        </p:nvSpPr>
        <p:spPr/>
        <p:txBody>
          <a:bodyPr/>
          <a:lstStyle/>
          <a:p>
            <a:r>
              <a:rPr lang="es-ES_tradnl" dirty="0"/>
              <a:t>EDT - Unidades de Trabajo - 1</a:t>
            </a:r>
          </a:p>
        </p:txBody>
      </p:sp>
      <p:grpSp>
        <p:nvGrpSpPr>
          <p:cNvPr id="479235" name="Group 3"/>
          <p:cNvGrpSpPr>
            <a:grpSpLocks/>
          </p:cNvGrpSpPr>
          <p:nvPr/>
        </p:nvGrpSpPr>
        <p:grpSpPr bwMode="auto">
          <a:xfrm>
            <a:off x="250825" y="1196975"/>
            <a:ext cx="9074150" cy="5588000"/>
            <a:chOff x="384" y="1248"/>
            <a:chExt cx="4858" cy="3026"/>
          </a:xfrm>
        </p:grpSpPr>
        <p:sp>
          <p:nvSpPr>
            <p:cNvPr id="479236" name="Freeform 4"/>
            <p:cNvSpPr>
              <a:spLocks/>
            </p:cNvSpPr>
            <p:nvPr/>
          </p:nvSpPr>
          <p:spPr bwMode="auto">
            <a:xfrm>
              <a:off x="393" y="1257"/>
              <a:ext cx="3961" cy="1395"/>
            </a:xfrm>
            <a:custGeom>
              <a:avLst/>
              <a:gdLst/>
              <a:ahLst/>
              <a:cxnLst>
                <a:cxn ang="0">
                  <a:pos x="0" y="1395"/>
                </a:cxn>
                <a:cxn ang="0">
                  <a:pos x="0" y="0"/>
                </a:cxn>
                <a:cxn ang="0">
                  <a:pos x="3961" y="0"/>
                </a:cxn>
                <a:cxn ang="0">
                  <a:pos x="3961" y="1395"/>
                </a:cxn>
                <a:cxn ang="0">
                  <a:pos x="3900" y="1395"/>
                </a:cxn>
                <a:cxn ang="0">
                  <a:pos x="3900" y="57"/>
                </a:cxn>
                <a:cxn ang="0">
                  <a:pos x="57" y="57"/>
                </a:cxn>
                <a:cxn ang="0">
                  <a:pos x="57" y="1395"/>
                </a:cxn>
                <a:cxn ang="0">
                  <a:pos x="0" y="1395"/>
                </a:cxn>
              </a:cxnLst>
              <a:rect l="0" t="0" r="r" b="b"/>
              <a:pathLst>
                <a:path w="3961" h="1395">
                  <a:moveTo>
                    <a:pt x="0" y="1395"/>
                  </a:moveTo>
                  <a:lnTo>
                    <a:pt x="0" y="0"/>
                  </a:lnTo>
                  <a:lnTo>
                    <a:pt x="3961" y="0"/>
                  </a:lnTo>
                  <a:lnTo>
                    <a:pt x="3961" y="1395"/>
                  </a:lnTo>
                  <a:lnTo>
                    <a:pt x="3900" y="1395"/>
                  </a:lnTo>
                  <a:lnTo>
                    <a:pt x="3900" y="57"/>
                  </a:lnTo>
                  <a:lnTo>
                    <a:pt x="57" y="57"/>
                  </a:lnTo>
                  <a:lnTo>
                    <a:pt x="57" y="1395"/>
                  </a:lnTo>
                  <a:lnTo>
                    <a:pt x="0" y="1395"/>
                  </a:lnTo>
                  <a:close/>
                </a:path>
              </a:pathLst>
            </a:custGeom>
            <a:solidFill>
              <a:srgbClr val="D9B78C"/>
            </a:solidFill>
            <a:ln w="9525">
              <a:noFill/>
              <a:round/>
              <a:headEnd/>
              <a:tailEnd/>
            </a:ln>
          </p:spPr>
          <p:txBody>
            <a:bodyPr/>
            <a:lstStyle/>
            <a:p>
              <a:endParaRPr lang="es-ES"/>
            </a:p>
          </p:txBody>
        </p:sp>
        <p:sp>
          <p:nvSpPr>
            <p:cNvPr id="479237" name="Rectangle 5"/>
            <p:cNvSpPr>
              <a:spLocks noChangeArrowheads="1"/>
            </p:cNvSpPr>
            <p:nvPr/>
          </p:nvSpPr>
          <p:spPr bwMode="auto">
            <a:xfrm>
              <a:off x="393" y="2652"/>
              <a:ext cx="57" cy="270"/>
            </a:xfrm>
            <a:prstGeom prst="rect">
              <a:avLst/>
            </a:prstGeom>
            <a:solidFill>
              <a:srgbClr val="D9B78C"/>
            </a:solidFill>
            <a:ln w="9525">
              <a:noFill/>
              <a:miter lim="800000"/>
              <a:headEnd/>
              <a:tailEnd/>
            </a:ln>
          </p:spPr>
          <p:txBody>
            <a:bodyPr/>
            <a:lstStyle/>
            <a:p>
              <a:endParaRPr lang="es-ES"/>
            </a:p>
          </p:txBody>
        </p:sp>
        <p:sp>
          <p:nvSpPr>
            <p:cNvPr id="479238" name="Freeform 6"/>
            <p:cNvSpPr>
              <a:spLocks/>
            </p:cNvSpPr>
            <p:nvPr/>
          </p:nvSpPr>
          <p:spPr bwMode="auto">
            <a:xfrm>
              <a:off x="393" y="2922"/>
              <a:ext cx="3961" cy="1124"/>
            </a:xfrm>
            <a:custGeom>
              <a:avLst/>
              <a:gdLst/>
              <a:ahLst/>
              <a:cxnLst>
                <a:cxn ang="0">
                  <a:pos x="0" y="0"/>
                </a:cxn>
                <a:cxn ang="0">
                  <a:pos x="0" y="1124"/>
                </a:cxn>
                <a:cxn ang="0">
                  <a:pos x="3961" y="1124"/>
                </a:cxn>
                <a:cxn ang="0">
                  <a:pos x="3961" y="0"/>
                </a:cxn>
                <a:cxn ang="0">
                  <a:pos x="3900" y="0"/>
                </a:cxn>
                <a:cxn ang="0">
                  <a:pos x="3900" y="1063"/>
                </a:cxn>
                <a:cxn ang="0">
                  <a:pos x="57" y="1063"/>
                </a:cxn>
                <a:cxn ang="0">
                  <a:pos x="57" y="0"/>
                </a:cxn>
                <a:cxn ang="0">
                  <a:pos x="0" y="0"/>
                </a:cxn>
              </a:cxnLst>
              <a:rect l="0" t="0" r="r" b="b"/>
              <a:pathLst>
                <a:path w="3961" h="1124">
                  <a:moveTo>
                    <a:pt x="0" y="0"/>
                  </a:moveTo>
                  <a:lnTo>
                    <a:pt x="0" y="1124"/>
                  </a:lnTo>
                  <a:lnTo>
                    <a:pt x="3961" y="1124"/>
                  </a:lnTo>
                  <a:lnTo>
                    <a:pt x="3961" y="0"/>
                  </a:lnTo>
                  <a:lnTo>
                    <a:pt x="3900" y="0"/>
                  </a:lnTo>
                  <a:lnTo>
                    <a:pt x="3900" y="1063"/>
                  </a:lnTo>
                  <a:lnTo>
                    <a:pt x="57" y="1063"/>
                  </a:lnTo>
                  <a:lnTo>
                    <a:pt x="57" y="0"/>
                  </a:lnTo>
                  <a:lnTo>
                    <a:pt x="0" y="0"/>
                  </a:lnTo>
                  <a:close/>
                </a:path>
              </a:pathLst>
            </a:custGeom>
            <a:solidFill>
              <a:srgbClr val="D9B78C"/>
            </a:solidFill>
            <a:ln w="9525">
              <a:noFill/>
              <a:round/>
              <a:headEnd/>
              <a:tailEnd/>
            </a:ln>
          </p:spPr>
          <p:txBody>
            <a:bodyPr/>
            <a:lstStyle/>
            <a:p>
              <a:endParaRPr lang="es-ES"/>
            </a:p>
          </p:txBody>
        </p:sp>
        <p:sp>
          <p:nvSpPr>
            <p:cNvPr id="479239" name="Freeform 7"/>
            <p:cNvSpPr>
              <a:spLocks/>
            </p:cNvSpPr>
            <p:nvPr/>
          </p:nvSpPr>
          <p:spPr bwMode="auto">
            <a:xfrm>
              <a:off x="384" y="1248"/>
              <a:ext cx="3970" cy="14"/>
            </a:xfrm>
            <a:custGeom>
              <a:avLst/>
              <a:gdLst/>
              <a:ahLst/>
              <a:cxnLst>
                <a:cxn ang="0">
                  <a:pos x="14" y="9"/>
                </a:cxn>
                <a:cxn ang="0">
                  <a:pos x="9" y="14"/>
                </a:cxn>
                <a:cxn ang="0">
                  <a:pos x="3970" y="14"/>
                </a:cxn>
                <a:cxn ang="0">
                  <a:pos x="3970" y="0"/>
                </a:cxn>
                <a:cxn ang="0">
                  <a:pos x="9" y="0"/>
                </a:cxn>
                <a:cxn ang="0">
                  <a:pos x="0" y="9"/>
                </a:cxn>
                <a:cxn ang="0">
                  <a:pos x="9" y="0"/>
                </a:cxn>
                <a:cxn ang="0">
                  <a:pos x="5" y="0"/>
                </a:cxn>
                <a:cxn ang="0">
                  <a:pos x="0" y="0"/>
                </a:cxn>
                <a:cxn ang="0">
                  <a:pos x="0" y="5"/>
                </a:cxn>
                <a:cxn ang="0">
                  <a:pos x="0" y="9"/>
                </a:cxn>
                <a:cxn ang="0">
                  <a:pos x="0" y="9"/>
                </a:cxn>
                <a:cxn ang="0">
                  <a:pos x="0" y="14"/>
                </a:cxn>
                <a:cxn ang="0">
                  <a:pos x="5" y="14"/>
                </a:cxn>
                <a:cxn ang="0">
                  <a:pos x="9" y="14"/>
                </a:cxn>
                <a:cxn ang="0">
                  <a:pos x="14" y="9"/>
                </a:cxn>
              </a:cxnLst>
              <a:rect l="0" t="0" r="r" b="b"/>
              <a:pathLst>
                <a:path w="3970" h="14">
                  <a:moveTo>
                    <a:pt x="14" y="9"/>
                  </a:moveTo>
                  <a:lnTo>
                    <a:pt x="9" y="14"/>
                  </a:lnTo>
                  <a:lnTo>
                    <a:pt x="3970" y="14"/>
                  </a:lnTo>
                  <a:lnTo>
                    <a:pt x="3970" y="0"/>
                  </a:lnTo>
                  <a:lnTo>
                    <a:pt x="9" y="0"/>
                  </a:lnTo>
                  <a:lnTo>
                    <a:pt x="0" y="9"/>
                  </a:lnTo>
                  <a:lnTo>
                    <a:pt x="9" y="0"/>
                  </a:lnTo>
                  <a:lnTo>
                    <a:pt x="5" y="0"/>
                  </a:lnTo>
                  <a:lnTo>
                    <a:pt x="0" y="0"/>
                  </a:lnTo>
                  <a:lnTo>
                    <a:pt x="0" y="5"/>
                  </a:lnTo>
                  <a:lnTo>
                    <a:pt x="0" y="9"/>
                  </a:lnTo>
                  <a:lnTo>
                    <a:pt x="0" y="9"/>
                  </a:lnTo>
                  <a:lnTo>
                    <a:pt x="0" y="14"/>
                  </a:lnTo>
                  <a:lnTo>
                    <a:pt x="5" y="14"/>
                  </a:lnTo>
                  <a:lnTo>
                    <a:pt x="9" y="14"/>
                  </a:lnTo>
                  <a:lnTo>
                    <a:pt x="14" y="9"/>
                  </a:lnTo>
                  <a:close/>
                </a:path>
              </a:pathLst>
            </a:custGeom>
            <a:solidFill>
              <a:srgbClr val="D9B78C"/>
            </a:solidFill>
            <a:ln w="9525">
              <a:noFill/>
              <a:round/>
              <a:headEnd/>
              <a:tailEnd/>
            </a:ln>
          </p:spPr>
          <p:txBody>
            <a:bodyPr/>
            <a:lstStyle/>
            <a:p>
              <a:endParaRPr lang="es-ES"/>
            </a:p>
          </p:txBody>
        </p:sp>
        <p:sp>
          <p:nvSpPr>
            <p:cNvPr id="479240" name="Freeform 8"/>
            <p:cNvSpPr>
              <a:spLocks/>
            </p:cNvSpPr>
            <p:nvPr/>
          </p:nvSpPr>
          <p:spPr bwMode="auto">
            <a:xfrm>
              <a:off x="384" y="1257"/>
              <a:ext cx="14" cy="2794"/>
            </a:xfrm>
            <a:custGeom>
              <a:avLst/>
              <a:gdLst/>
              <a:ahLst/>
              <a:cxnLst>
                <a:cxn ang="0">
                  <a:pos x="9" y="2780"/>
                </a:cxn>
                <a:cxn ang="0">
                  <a:pos x="14" y="2789"/>
                </a:cxn>
                <a:cxn ang="0">
                  <a:pos x="14" y="0"/>
                </a:cxn>
                <a:cxn ang="0">
                  <a:pos x="0" y="0"/>
                </a:cxn>
                <a:cxn ang="0">
                  <a:pos x="0" y="2789"/>
                </a:cxn>
                <a:cxn ang="0">
                  <a:pos x="9" y="2794"/>
                </a:cxn>
                <a:cxn ang="0">
                  <a:pos x="0" y="2789"/>
                </a:cxn>
                <a:cxn ang="0">
                  <a:pos x="0" y="2789"/>
                </a:cxn>
                <a:cxn ang="0">
                  <a:pos x="0" y="2794"/>
                </a:cxn>
                <a:cxn ang="0">
                  <a:pos x="5" y="2794"/>
                </a:cxn>
                <a:cxn ang="0">
                  <a:pos x="9" y="2794"/>
                </a:cxn>
                <a:cxn ang="0">
                  <a:pos x="9" y="2794"/>
                </a:cxn>
                <a:cxn ang="0">
                  <a:pos x="14" y="2794"/>
                </a:cxn>
                <a:cxn ang="0">
                  <a:pos x="14" y="2789"/>
                </a:cxn>
                <a:cxn ang="0">
                  <a:pos x="14" y="2789"/>
                </a:cxn>
                <a:cxn ang="0">
                  <a:pos x="9" y="2780"/>
                </a:cxn>
              </a:cxnLst>
              <a:rect l="0" t="0" r="r" b="b"/>
              <a:pathLst>
                <a:path w="14" h="2794">
                  <a:moveTo>
                    <a:pt x="9" y="2780"/>
                  </a:moveTo>
                  <a:lnTo>
                    <a:pt x="14" y="2789"/>
                  </a:lnTo>
                  <a:lnTo>
                    <a:pt x="14" y="0"/>
                  </a:lnTo>
                  <a:lnTo>
                    <a:pt x="0" y="0"/>
                  </a:lnTo>
                  <a:lnTo>
                    <a:pt x="0" y="2789"/>
                  </a:lnTo>
                  <a:lnTo>
                    <a:pt x="9" y="2794"/>
                  </a:lnTo>
                  <a:lnTo>
                    <a:pt x="0" y="2789"/>
                  </a:lnTo>
                  <a:lnTo>
                    <a:pt x="0" y="2789"/>
                  </a:lnTo>
                  <a:lnTo>
                    <a:pt x="0" y="2794"/>
                  </a:lnTo>
                  <a:lnTo>
                    <a:pt x="5" y="2794"/>
                  </a:lnTo>
                  <a:lnTo>
                    <a:pt x="9" y="2794"/>
                  </a:lnTo>
                  <a:lnTo>
                    <a:pt x="9" y="2794"/>
                  </a:lnTo>
                  <a:lnTo>
                    <a:pt x="14" y="2794"/>
                  </a:lnTo>
                  <a:lnTo>
                    <a:pt x="14" y="2789"/>
                  </a:lnTo>
                  <a:lnTo>
                    <a:pt x="14" y="2789"/>
                  </a:lnTo>
                  <a:lnTo>
                    <a:pt x="9" y="2780"/>
                  </a:lnTo>
                  <a:close/>
                </a:path>
              </a:pathLst>
            </a:custGeom>
            <a:solidFill>
              <a:srgbClr val="D9B78C"/>
            </a:solidFill>
            <a:ln w="9525">
              <a:noFill/>
              <a:round/>
              <a:headEnd/>
              <a:tailEnd/>
            </a:ln>
          </p:spPr>
          <p:txBody>
            <a:bodyPr/>
            <a:lstStyle/>
            <a:p>
              <a:endParaRPr lang="es-ES"/>
            </a:p>
          </p:txBody>
        </p:sp>
        <p:sp>
          <p:nvSpPr>
            <p:cNvPr id="479241" name="Freeform 9"/>
            <p:cNvSpPr>
              <a:spLocks/>
            </p:cNvSpPr>
            <p:nvPr/>
          </p:nvSpPr>
          <p:spPr bwMode="auto">
            <a:xfrm>
              <a:off x="393" y="4037"/>
              <a:ext cx="3971" cy="14"/>
            </a:xfrm>
            <a:custGeom>
              <a:avLst/>
              <a:gdLst/>
              <a:ahLst/>
              <a:cxnLst>
                <a:cxn ang="0">
                  <a:pos x="3952" y="9"/>
                </a:cxn>
                <a:cxn ang="0">
                  <a:pos x="3961" y="0"/>
                </a:cxn>
                <a:cxn ang="0">
                  <a:pos x="0" y="0"/>
                </a:cxn>
                <a:cxn ang="0">
                  <a:pos x="0" y="14"/>
                </a:cxn>
                <a:cxn ang="0">
                  <a:pos x="3961" y="14"/>
                </a:cxn>
                <a:cxn ang="0">
                  <a:pos x="3971" y="9"/>
                </a:cxn>
                <a:cxn ang="0">
                  <a:pos x="3961" y="14"/>
                </a:cxn>
                <a:cxn ang="0">
                  <a:pos x="3966" y="14"/>
                </a:cxn>
                <a:cxn ang="0">
                  <a:pos x="3966" y="14"/>
                </a:cxn>
                <a:cxn ang="0">
                  <a:pos x="3971" y="9"/>
                </a:cxn>
                <a:cxn ang="0">
                  <a:pos x="3971" y="9"/>
                </a:cxn>
                <a:cxn ang="0">
                  <a:pos x="3971" y="4"/>
                </a:cxn>
                <a:cxn ang="0">
                  <a:pos x="3966" y="0"/>
                </a:cxn>
                <a:cxn ang="0">
                  <a:pos x="3966" y="0"/>
                </a:cxn>
                <a:cxn ang="0">
                  <a:pos x="3961" y="0"/>
                </a:cxn>
                <a:cxn ang="0">
                  <a:pos x="3952" y="9"/>
                </a:cxn>
              </a:cxnLst>
              <a:rect l="0" t="0" r="r" b="b"/>
              <a:pathLst>
                <a:path w="3971" h="14">
                  <a:moveTo>
                    <a:pt x="3952" y="9"/>
                  </a:moveTo>
                  <a:lnTo>
                    <a:pt x="3961" y="0"/>
                  </a:lnTo>
                  <a:lnTo>
                    <a:pt x="0" y="0"/>
                  </a:lnTo>
                  <a:lnTo>
                    <a:pt x="0" y="14"/>
                  </a:lnTo>
                  <a:lnTo>
                    <a:pt x="3961" y="14"/>
                  </a:lnTo>
                  <a:lnTo>
                    <a:pt x="3971" y="9"/>
                  </a:lnTo>
                  <a:lnTo>
                    <a:pt x="3961" y="14"/>
                  </a:lnTo>
                  <a:lnTo>
                    <a:pt x="3966" y="14"/>
                  </a:lnTo>
                  <a:lnTo>
                    <a:pt x="3966" y="14"/>
                  </a:lnTo>
                  <a:lnTo>
                    <a:pt x="3971" y="9"/>
                  </a:lnTo>
                  <a:lnTo>
                    <a:pt x="3971" y="9"/>
                  </a:lnTo>
                  <a:lnTo>
                    <a:pt x="3971" y="4"/>
                  </a:lnTo>
                  <a:lnTo>
                    <a:pt x="3966" y="0"/>
                  </a:lnTo>
                  <a:lnTo>
                    <a:pt x="3966" y="0"/>
                  </a:lnTo>
                  <a:lnTo>
                    <a:pt x="3961" y="0"/>
                  </a:lnTo>
                  <a:lnTo>
                    <a:pt x="3952" y="9"/>
                  </a:lnTo>
                  <a:close/>
                </a:path>
              </a:pathLst>
            </a:custGeom>
            <a:solidFill>
              <a:srgbClr val="D9B78C"/>
            </a:solidFill>
            <a:ln w="9525">
              <a:noFill/>
              <a:round/>
              <a:headEnd/>
              <a:tailEnd/>
            </a:ln>
          </p:spPr>
          <p:txBody>
            <a:bodyPr/>
            <a:lstStyle/>
            <a:p>
              <a:endParaRPr lang="es-ES"/>
            </a:p>
          </p:txBody>
        </p:sp>
        <p:sp>
          <p:nvSpPr>
            <p:cNvPr id="479242" name="Freeform 10"/>
            <p:cNvSpPr>
              <a:spLocks/>
            </p:cNvSpPr>
            <p:nvPr/>
          </p:nvSpPr>
          <p:spPr bwMode="auto">
            <a:xfrm>
              <a:off x="4345" y="1248"/>
              <a:ext cx="19" cy="2798"/>
            </a:xfrm>
            <a:custGeom>
              <a:avLst/>
              <a:gdLst/>
              <a:ahLst/>
              <a:cxnLst>
                <a:cxn ang="0">
                  <a:pos x="9" y="14"/>
                </a:cxn>
                <a:cxn ang="0">
                  <a:pos x="0" y="9"/>
                </a:cxn>
                <a:cxn ang="0">
                  <a:pos x="0" y="2798"/>
                </a:cxn>
                <a:cxn ang="0">
                  <a:pos x="19" y="2798"/>
                </a:cxn>
                <a:cxn ang="0">
                  <a:pos x="19" y="9"/>
                </a:cxn>
                <a:cxn ang="0">
                  <a:pos x="9" y="0"/>
                </a:cxn>
                <a:cxn ang="0">
                  <a:pos x="19" y="9"/>
                </a:cxn>
                <a:cxn ang="0">
                  <a:pos x="19" y="5"/>
                </a:cxn>
                <a:cxn ang="0">
                  <a:pos x="14" y="0"/>
                </a:cxn>
                <a:cxn ang="0">
                  <a:pos x="14" y="0"/>
                </a:cxn>
                <a:cxn ang="0">
                  <a:pos x="9" y="0"/>
                </a:cxn>
                <a:cxn ang="0">
                  <a:pos x="9" y="0"/>
                </a:cxn>
                <a:cxn ang="0">
                  <a:pos x="5" y="0"/>
                </a:cxn>
                <a:cxn ang="0">
                  <a:pos x="5" y="5"/>
                </a:cxn>
                <a:cxn ang="0">
                  <a:pos x="0" y="9"/>
                </a:cxn>
                <a:cxn ang="0">
                  <a:pos x="9" y="14"/>
                </a:cxn>
              </a:cxnLst>
              <a:rect l="0" t="0" r="r" b="b"/>
              <a:pathLst>
                <a:path w="19" h="2798">
                  <a:moveTo>
                    <a:pt x="9" y="14"/>
                  </a:moveTo>
                  <a:lnTo>
                    <a:pt x="0" y="9"/>
                  </a:lnTo>
                  <a:lnTo>
                    <a:pt x="0" y="2798"/>
                  </a:lnTo>
                  <a:lnTo>
                    <a:pt x="19" y="2798"/>
                  </a:lnTo>
                  <a:lnTo>
                    <a:pt x="19" y="9"/>
                  </a:lnTo>
                  <a:lnTo>
                    <a:pt x="9" y="0"/>
                  </a:lnTo>
                  <a:lnTo>
                    <a:pt x="19" y="9"/>
                  </a:lnTo>
                  <a:lnTo>
                    <a:pt x="19" y="5"/>
                  </a:lnTo>
                  <a:lnTo>
                    <a:pt x="14" y="0"/>
                  </a:lnTo>
                  <a:lnTo>
                    <a:pt x="14" y="0"/>
                  </a:lnTo>
                  <a:lnTo>
                    <a:pt x="9" y="0"/>
                  </a:lnTo>
                  <a:lnTo>
                    <a:pt x="9" y="0"/>
                  </a:lnTo>
                  <a:lnTo>
                    <a:pt x="5" y="0"/>
                  </a:lnTo>
                  <a:lnTo>
                    <a:pt x="5" y="5"/>
                  </a:lnTo>
                  <a:lnTo>
                    <a:pt x="0" y="9"/>
                  </a:lnTo>
                  <a:lnTo>
                    <a:pt x="9" y="14"/>
                  </a:lnTo>
                  <a:close/>
                </a:path>
              </a:pathLst>
            </a:custGeom>
            <a:solidFill>
              <a:srgbClr val="D9B78C"/>
            </a:solidFill>
            <a:ln w="9525">
              <a:noFill/>
              <a:round/>
              <a:headEnd/>
              <a:tailEnd/>
            </a:ln>
          </p:spPr>
          <p:txBody>
            <a:bodyPr/>
            <a:lstStyle/>
            <a:p>
              <a:endParaRPr lang="es-ES"/>
            </a:p>
          </p:txBody>
        </p:sp>
        <p:sp>
          <p:nvSpPr>
            <p:cNvPr id="479243" name="Freeform 11"/>
            <p:cNvSpPr>
              <a:spLocks/>
            </p:cNvSpPr>
            <p:nvPr/>
          </p:nvSpPr>
          <p:spPr bwMode="auto">
            <a:xfrm>
              <a:off x="441" y="1310"/>
              <a:ext cx="3852" cy="14"/>
            </a:xfrm>
            <a:custGeom>
              <a:avLst/>
              <a:gdLst/>
              <a:ahLst/>
              <a:cxnLst>
                <a:cxn ang="0">
                  <a:pos x="19" y="4"/>
                </a:cxn>
                <a:cxn ang="0">
                  <a:pos x="9" y="14"/>
                </a:cxn>
                <a:cxn ang="0">
                  <a:pos x="3852" y="14"/>
                </a:cxn>
                <a:cxn ang="0">
                  <a:pos x="3852" y="0"/>
                </a:cxn>
                <a:cxn ang="0">
                  <a:pos x="9" y="0"/>
                </a:cxn>
                <a:cxn ang="0">
                  <a:pos x="0" y="4"/>
                </a:cxn>
                <a:cxn ang="0">
                  <a:pos x="9" y="0"/>
                </a:cxn>
                <a:cxn ang="0">
                  <a:pos x="5" y="0"/>
                </a:cxn>
                <a:cxn ang="0">
                  <a:pos x="5" y="0"/>
                </a:cxn>
                <a:cxn ang="0">
                  <a:pos x="5" y="4"/>
                </a:cxn>
                <a:cxn ang="0">
                  <a:pos x="0" y="4"/>
                </a:cxn>
                <a:cxn ang="0">
                  <a:pos x="5" y="9"/>
                </a:cxn>
                <a:cxn ang="0">
                  <a:pos x="5" y="9"/>
                </a:cxn>
                <a:cxn ang="0">
                  <a:pos x="5" y="14"/>
                </a:cxn>
                <a:cxn ang="0">
                  <a:pos x="9" y="14"/>
                </a:cxn>
                <a:cxn ang="0">
                  <a:pos x="19" y="4"/>
                </a:cxn>
              </a:cxnLst>
              <a:rect l="0" t="0" r="r" b="b"/>
              <a:pathLst>
                <a:path w="3852" h="14">
                  <a:moveTo>
                    <a:pt x="19" y="4"/>
                  </a:moveTo>
                  <a:lnTo>
                    <a:pt x="9" y="14"/>
                  </a:lnTo>
                  <a:lnTo>
                    <a:pt x="3852" y="14"/>
                  </a:lnTo>
                  <a:lnTo>
                    <a:pt x="3852" y="0"/>
                  </a:lnTo>
                  <a:lnTo>
                    <a:pt x="9" y="0"/>
                  </a:lnTo>
                  <a:lnTo>
                    <a:pt x="0" y="4"/>
                  </a:lnTo>
                  <a:lnTo>
                    <a:pt x="9" y="0"/>
                  </a:lnTo>
                  <a:lnTo>
                    <a:pt x="5" y="0"/>
                  </a:lnTo>
                  <a:lnTo>
                    <a:pt x="5" y="0"/>
                  </a:lnTo>
                  <a:lnTo>
                    <a:pt x="5" y="4"/>
                  </a:lnTo>
                  <a:lnTo>
                    <a:pt x="0" y="4"/>
                  </a:lnTo>
                  <a:lnTo>
                    <a:pt x="5" y="9"/>
                  </a:lnTo>
                  <a:lnTo>
                    <a:pt x="5" y="9"/>
                  </a:lnTo>
                  <a:lnTo>
                    <a:pt x="5" y="14"/>
                  </a:lnTo>
                  <a:lnTo>
                    <a:pt x="9" y="14"/>
                  </a:lnTo>
                  <a:lnTo>
                    <a:pt x="19" y="4"/>
                  </a:lnTo>
                  <a:close/>
                </a:path>
              </a:pathLst>
            </a:custGeom>
            <a:solidFill>
              <a:srgbClr val="D9B78C"/>
            </a:solidFill>
            <a:ln w="9525">
              <a:noFill/>
              <a:round/>
              <a:headEnd/>
              <a:tailEnd/>
            </a:ln>
          </p:spPr>
          <p:txBody>
            <a:bodyPr/>
            <a:lstStyle/>
            <a:p>
              <a:endParaRPr lang="es-ES"/>
            </a:p>
          </p:txBody>
        </p:sp>
        <p:sp>
          <p:nvSpPr>
            <p:cNvPr id="479244" name="Freeform 12"/>
            <p:cNvSpPr>
              <a:spLocks/>
            </p:cNvSpPr>
            <p:nvPr/>
          </p:nvSpPr>
          <p:spPr bwMode="auto">
            <a:xfrm>
              <a:off x="441" y="1314"/>
              <a:ext cx="19" cy="2680"/>
            </a:xfrm>
            <a:custGeom>
              <a:avLst/>
              <a:gdLst/>
              <a:ahLst/>
              <a:cxnLst>
                <a:cxn ang="0">
                  <a:pos x="9" y="2661"/>
                </a:cxn>
                <a:cxn ang="0">
                  <a:pos x="19" y="2671"/>
                </a:cxn>
                <a:cxn ang="0">
                  <a:pos x="19" y="0"/>
                </a:cxn>
                <a:cxn ang="0">
                  <a:pos x="0" y="0"/>
                </a:cxn>
                <a:cxn ang="0">
                  <a:pos x="0" y="2671"/>
                </a:cxn>
                <a:cxn ang="0">
                  <a:pos x="9" y="2680"/>
                </a:cxn>
                <a:cxn ang="0">
                  <a:pos x="0" y="2671"/>
                </a:cxn>
                <a:cxn ang="0">
                  <a:pos x="0" y="2675"/>
                </a:cxn>
                <a:cxn ang="0">
                  <a:pos x="5" y="2675"/>
                </a:cxn>
                <a:cxn ang="0">
                  <a:pos x="5" y="2675"/>
                </a:cxn>
                <a:cxn ang="0">
                  <a:pos x="9" y="2680"/>
                </a:cxn>
                <a:cxn ang="0">
                  <a:pos x="14" y="2675"/>
                </a:cxn>
                <a:cxn ang="0">
                  <a:pos x="14" y="2675"/>
                </a:cxn>
                <a:cxn ang="0">
                  <a:pos x="14" y="2675"/>
                </a:cxn>
                <a:cxn ang="0">
                  <a:pos x="19" y="2671"/>
                </a:cxn>
                <a:cxn ang="0">
                  <a:pos x="9" y="2661"/>
                </a:cxn>
              </a:cxnLst>
              <a:rect l="0" t="0" r="r" b="b"/>
              <a:pathLst>
                <a:path w="19" h="2680">
                  <a:moveTo>
                    <a:pt x="9" y="2661"/>
                  </a:moveTo>
                  <a:lnTo>
                    <a:pt x="19" y="2671"/>
                  </a:lnTo>
                  <a:lnTo>
                    <a:pt x="19" y="0"/>
                  </a:lnTo>
                  <a:lnTo>
                    <a:pt x="0" y="0"/>
                  </a:lnTo>
                  <a:lnTo>
                    <a:pt x="0" y="2671"/>
                  </a:lnTo>
                  <a:lnTo>
                    <a:pt x="9" y="2680"/>
                  </a:lnTo>
                  <a:lnTo>
                    <a:pt x="0" y="2671"/>
                  </a:lnTo>
                  <a:lnTo>
                    <a:pt x="0" y="2675"/>
                  </a:lnTo>
                  <a:lnTo>
                    <a:pt x="5" y="2675"/>
                  </a:lnTo>
                  <a:lnTo>
                    <a:pt x="5" y="2675"/>
                  </a:lnTo>
                  <a:lnTo>
                    <a:pt x="9" y="2680"/>
                  </a:lnTo>
                  <a:lnTo>
                    <a:pt x="14" y="2675"/>
                  </a:lnTo>
                  <a:lnTo>
                    <a:pt x="14" y="2675"/>
                  </a:lnTo>
                  <a:lnTo>
                    <a:pt x="14" y="2675"/>
                  </a:lnTo>
                  <a:lnTo>
                    <a:pt x="19" y="2671"/>
                  </a:lnTo>
                  <a:lnTo>
                    <a:pt x="9" y="2661"/>
                  </a:lnTo>
                  <a:close/>
                </a:path>
              </a:pathLst>
            </a:custGeom>
            <a:solidFill>
              <a:srgbClr val="D9B78C"/>
            </a:solidFill>
            <a:ln w="9525">
              <a:noFill/>
              <a:round/>
              <a:headEnd/>
              <a:tailEnd/>
            </a:ln>
          </p:spPr>
          <p:txBody>
            <a:bodyPr/>
            <a:lstStyle/>
            <a:p>
              <a:endParaRPr lang="es-ES"/>
            </a:p>
          </p:txBody>
        </p:sp>
        <p:sp>
          <p:nvSpPr>
            <p:cNvPr id="479245" name="Freeform 13"/>
            <p:cNvSpPr>
              <a:spLocks/>
            </p:cNvSpPr>
            <p:nvPr/>
          </p:nvSpPr>
          <p:spPr bwMode="auto">
            <a:xfrm>
              <a:off x="450" y="3975"/>
              <a:ext cx="3852" cy="19"/>
            </a:xfrm>
            <a:custGeom>
              <a:avLst/>
              <a:gdLst/>
              <a:ahLst/>
              <a:cxnLst>
                <a:cxn ang="0">
                  <a:pos x="3838" y="10"/>
                </a:cxn>
                <a:cxn ang="0">
                  <a:pos x="3843" y="0"/>
                </a:cxn>
                <a:cxn ang="0">
                  <a:pos x="0" y="0"/>
                </a:cxn>
                <a:cxn ang="0">
                  <a:pos x="0" y="19"/>
                </a:cxn>
                <a:cxn ang="0">
                  <a:pos x="3843" y="19"/>
                </a:cxn>
                <a:cxn ang="0">
                  <a:pos x="3852" y="10"/>
                </a:cxn>
                <a:cxn ang="0">
                  <a:pos x="3843" y="19"/>
                </a:cxn>
                <a:cxn ang="0">
                  <a:pos x="3848" y="19"/>
                </a:cxn>
                <a:cxn ang="0">
                  <a:pos x="3852" y="14"/>
                </a:cxn>
                <a:cxn ang="0">
                  <a:pos x="3852" y="14"/>
                </a:cxn>
                <a:cxn ang="0">
                  <a:pos x="3852" y="10"/>
                </a:cxn>
                <a:cxn ang="0">
                  <a:pos x="3852" y="5"/>
                </a:cxn>
                <a:cxn ang="0">
                  <a:pos x="3852" y="5"/>
                </a:cxn>
                <a:cxn ang="0">
                  <a:pos x="3848" y="5"/>
                </a:cxn>
                <a:cxn ang="0">
                  <a:pos x="3843" y="0"/>
                </a:cxn>
                <a:cxn ang="0">
                  <a:pos x="3838" y="10"/>
                </a:cxn>
              </a:cxnLst>
              <a:rect l="0" t="0" r="r" b="b"/>
              <a:pathLst>
                <a:path w="3852" h="19">
                  <a:moveTo>
                    <a:pt x="3838" y="10"/>
                  </a:moveTo>
                  <a:lnTo>
                    <a:pt x="3843" y="0"/>
                  </a:lnTo>
                  <a:lnTo>
                    <a:pt x="0" y="0"/>
                  </a:lnTo>
                  <a:lnTo>
                    <a:pt x="0" y="19"/>
                  </a:lnTo>
                  <a:lnTo>
                    <a:pt x="3843" y="19"/>
                  </a:lnTo>
                  <a:lnTo>
                    <a:pt x="3852" y="10"/>
                  </a:lnTo>
                  <a:lnTo>
                    <a:pt x="3843" y="19"/>
                  </a:lnTo>
                  <a:lnTo>
                    <a:pt x="3848" y="19"/>
                  </a:lnTo>
                  <a:lnTo>
                    <a:pt x="3852" y="14"/>
                  </a:lnTo>
                  <a:lnTo>
                    <a:pt x="3852" y="14"/>
                  </a:lnTo>
                  <a:lnTo>
                    <a:pt x="3852" y="10"/>
                  </a:lnTo>
                  <a:lnTo>
                    <a:pt x="3852" y="5"/>
                  </a:lnTo>
                  <a:lnTo>
                    <a:pt x="3852" y="5"/>
                  </a:lnTo>
                  <a:lnTo>
                    <a:pt x="3848" y="5"/>
                  </a:lnTo>
                  <a:lnTo>
                    <a:pt x="3843" y="0"/>
                  </a:lnTo>
                  <a:lnTo>
                    <a:pt x="3838" y="10"/>
                  </a:lnTo>
                  <a:close/>
                </a:path>
              </a:pathLst>
            </a:custGeom>
            <a:solidFill>
              <a:srgbClr val="D9B78C"/>
            </a:solidFill>
            <a:ln w="9525">
              <a:noFill/>
              <a:round/>
              <a:headEnd/>
              <a:tailEnd/>
            </a:ln>
          </p:spPr>
          <p:txBody>
            <a:bodyPr/>
            <a:lstStyle/>
            <a:p>
              <a:endParaRPr lang="es-ES"/>
            </a:p>
          </p:txBody>
        </p:sp>
        <p:sp>
          <p:nvSpPr>
            <p:cNvPr id="479246" name="Freeform 14"/>
            <p:cNvSpPr>
              <a:spLocks/>
            </p:cNvSpPr>
            <p:nvPr/>
          </p:nvSpPr>
          <p:spPr bwMode="auto">
            <a:xfrm>
              <a:off x="4288" y="1310"/>
              <a:ext cx="14" cy="2675"/>
            </a:xfrm>
            <a:custGeom>
              <a:avLst/>
              <a:gdLst/>
              <a:ahLst/>
              <a:cxnLst>
                <a:cxn ang="0">
                  <a:pos x="5" y="14"/>
                </a:cxn>
                <a:cxn ang="0">
                  <a:pos x="0" y="4"/>
                </a:cxn>
                <a:cxn ang="0">
                  <a:pos x="0" y="2675"/>
                </a:cxn>
                <a:cxn ang="0">
                  <a:pos x="14" y="2675"/>
                </a:cxn>
                <a:cxn ang="0">
                  <a:pos x="14" y="4"/>
                </a:cxn>
                <a:cxn ang="0">
                  <a:pos x="5" y="0"/>
                </a:cxn>
                <a:cxn ang="0">
                  <a:pos x="14" y="4"/>
                </a:cxn>
                <a:cxn ang="0">
                  <a:pos x="14" y="4"/>
                </a:cxn>
                <a:cxn ang="0">
                  <a:pos x="14" y="0"/>
                </a:cxn>
                <a:cxn ang="0">
                  <a:pos x="10" y="0"/>
                </a:cxn>
                <a:cxn ang="0">
                  <a:pos x="5" y="0"/>
                </a:cxn>
                <a:cxn ang="0">
                  <a:pos x="5" y="0"/>
                </a:cxn>
                <a:cxn ang="0">
                  <a:pos x="0" y="0"/>
                </a:cxn>
                <a:cxn ang="0">
                  <a:pos x="0" y="4"/>
                </a:cxn>
                <a:cxn ang="0">
                  <a:pos x="0" y="4"/>
                </a:cxn>
                <a:cxn ang="0">
                  <a:pos x="5" y="14"/>
                </a:cxn>
              </a:cxnLst>
              <a:rect l="0" t="0" r="r" b="b"/>
              <a:pathLst>
                <a:path w="14" h="2675">
                  <a:moveTo>
                    <a:pt x="5" y="14"/>
                  </a:moveTo>
                  <a:lnTo>
                    <a:pt x="0" y="4"/>
                  </a:lnTo>
                  <a:lnTo>
                    <a:pt x="0" y="2675"/>
                  </a:lnTo>
                  <a:lnTo>
                    <a:pt x="14" y="2675"/>
                  </a:lnTo>
                  <a:lnTo>
                    <a:pt x="14" y="4"/>
                  </a:lnTo>
                  <a:lnTo>
                    <a:pt x="5" y="0"/>
                  </a:lnTo>
                  <a:lnTo>
                    <a:pt x="14" y="4"/>
                  </a:lnTo>
                  <a:lnTo>
                    <a:pt x="14" y="4"/>
                  </a:lnTo>
                  <a:lnTo>
                    <a:pt x="14" y="0"/>
                  </a:lnTo>
                  <a:lnTo>
                    <a:pt x="10" y="0"/>
                  </a:lnTo>
                  <a:lnTo>
                    <a:pt x="5" y="0"/>
                  </a:lnTo>
                  <a:lnTo>
                    <a:pt x="5" y="0"/>
                  </a:lnTo>
                  <a:lnTo>
                    <a:pt x="0" y="0"/>
                  </a:lnTo>
                  <a:lnTo>
                    <a:pt x="0" y="4"/>
                  </a:lnTo>
                  <a:lnTo>
                    <a:pt x="0" y="4"/>
                  </a:lnTo>
                  <a:lnTo>
                    <a:pt x="5" y="14"/>
                  </a:lnTo>
                  <a:close/>
                </a:path>
              </a:pathLst>
            </a:custGeom>
            <a:solidFill>
              <a:srgbClr val="D9B78C"/>
            </a:solidFill>
            <a:ln w="9525">
              <a:noFill/>
              <a:round/>
              <a:headEnd/>
              <a:tailEnd/>
            </a:ln>
          </p:spPr>
          <p:txBody>
            <a:bodyPr/>
            <a:lstStyle/>
            <a:p>
              <a:endParaRPr lang="es-ES"/>
            </a:p>
          </p:txBody>
        </p:sp>
        <p:sp>
          <p:nvSpPr>
            <p:cNvPr id="479247" name="Freeform 15"/>
            <p:cNvSpPr>
              <a:spLocks/>
            </p:cNvSpPr>
            <p:nvPr/>
          </p:nvSpPr>
          <p:spPr bwMode="auto">
            <a:xfrm>
              <a:off x="3396" y="1841"/>
              <a:ext cx="698" cy="645"/>
            </a:xfrm>
            <a:custGeom>
              <a:avLst/>
              <a:gdLst/>
              <a:ahLst/>
              <a:cxnLst>
                <a:cxn ang="0">
                  <a:pos x="655" y="631"/>
                </a:cxn>
                <a:cxn ang="0">
                  <a:pos x="617" y="583"/>
                </a:cxn>
                <a:cxn ang="0">
                  <a:pos x="560" y="512"/>
                </a:cxn>
                <a:cxn ang="0">
                  <a:pos x="489" y="431"/>
                </a:cxn>
                <a:cxn ang="0">
                  <a:pos x="408" y="346"/>
                </a:cxn>
                <a:cxn ang="0">
                  <a:pos x="337" y="270"/>
                </a:cxn>
                <a:cxn ang="0">
                  <a:pos x="275" y="209"/>
                </a:cxn>
                <a:cxn ang="0">
                  <a:pos x="242" y="171"/>
                </a:cxn>
                <a:cxn ang="0">
                  <a:pos x="266" y="175"/>
                </a:cxn>
                <a:cxn ang="0">
                  <a:pos x="299" y="209"/>
                </a:cxn>
                <a:cxn ang="0">
                  <a:pos x="332" y="242"/>
                </a:cxn>
                <a:cxn ang="0">
                  <a:pos x="365" y="275"/>
                </a:cxn>
                <a:cxn ang="0">
                  <a:pos x="384" y="299"/>
                </a:cxn>
                <a:cxn ang="0">
                  <a:pos x="413" y="327"/>
                </a:cxn>
                <a:cxn ang="0">
                  <a:pos x="456" y="379"/>
                </a:cxn>
                <a:cxn ang="0">
                  <a:pos x="508" y="436"/>
                </a:cxn>
                <a:cxn ang="0">
                  <a:pos x="560" y="503"/>
                </a:cxn>
                <a:cxn ang="0">
                  <a:pos x="617" y="559"/>
                </a:cxn>
                <a:cxn ang="0">
                  <a:pos x="660" y="602"/>
                </a:cxn>
                <a:cxn ang="0">
                  <a:pos x="688" y="621"/>
                </a:cxn>
                <a:cxn ang="0">
                  <a:pos x="674" y="593"/>
                </a:cxn>
                <a:cxn ang="0">
                  <a:pos x="622" y="536"/>
                </a:cxn>
                <a:cxn ang="0">
                  <a:pos x="569" y="474"/>
                </a:cxn>
                <a:cxn ang="0">
                  <a:pos x="517" y="412"/>
                </a:cxn>
                <a:cxn ang="0">
                  <a:pos x="460" y="351"/>
                </a:cxn>
                <a:cxn ang="0">
                  <a:pos x="408" y="294"/>
                </a:cxn>
                <a:cxn ang="0">
                  <a:pos x="356" y="232"/>
                </a:cxn>
                <a:cxn ang="0">
                  <a:pos x="299" y="175"/>
                </a:cxn>
                <a:cxn ang="0">
                  <a:pos x="275" y="137"/>
                </a:cxn>
                <a:cxn ang="0">
                  <a:pos x="328" y="104"/>
                </a:cxn>
                <a:cxn ang="0">
                  <a:pos x="389" y="66"/>
                </a:cxn>
                <a:cxn ang="0">
                  <a:pos x="422" y="19"/>
                </a:cxn>
                <a:cxn ang="0">
                  <a:pos x="384" y="5"/>
                </a:cxn>
                <a:cxn ang="0">
                  <a:pos x="337" y="19"/>
                </a:cxn>
                <a:cxn ang="0">
                  <a:pos x="285" y="43"/>
                </a:cxn>
                <a:cxn ang="0">
                  <a:pos x="233" y="71"/>
                </a:cxn>
                <a:cxn ang="0">
                  <a:pos x="176" y="104"/>
                </a:cxn>
                <a:cxn ang="0">
                  <a:pos x="124" y="137"/>
                </a:cxn>
                <a:cxn ang="0">
                  <a:pos x="71" y="171"/>
                </a:cxn>
                <a:cxn ang="0">
                  <a:pos x="29" y="199"/>
                </a:cxn>
                <a:cxn ang="0">
                  <a:pos x="0" y="227"/>
                </a:cxn>
                <a:cxn ang="0">
                  <a:pos x="19" y="256"/>
                </a:cxn>
                <a:cxn ang="0">
                  <a:pos x="52" y="251"/>
                </a:cxn>
                <a:cxn ang="0">
                  <a:pos x="105" y="237"/>
                </a:cxn>
                <a:cxn ang="0">
                  <a:pos x="152" y="209"/>
                </a:cxn>
                <a:cxn ang="0">
                  <a:pos x="195" y="180"/>
                </a:cxn>
                <a:cxn ang="0">
                  <a:pos x="233" y="185"/>
                </a:cxn>
                <a:cxn ang="0">
                  <a:pos x="285" y="237"/>
                </a:cxn>
                <a:cxn ang="0">
                  <a:pos x="346" y="308"/>
                </a:cxn>
                <a:cxn ang="0">
                  <a:pos x="422" y="389"/>
                </a:cxn>
                <a:cxn ang="0">
                  <a:pos x="498" y="474"/>
                </a:cxn>
                <a:cxn ang="0">
                  <a:pos x="565" y="550"/>
                </a:cxn>
                <a:cxn ang="0">
                  <a:pos x="622" y="607"/>
                </a:cxn>
                <a:cxn ang="0">
                  <a:pos x="650" y="640"/>
                </a:cxn>
              </a:cxnLst>
              <a:rect l="0" t="0" r="r" b="b"/>
              <a:pathLst>
                <a:path w="698" h="645">
                  <a:moveTo>
                    <a:pt x="655" y="645"/>
                  </a:moveTo>
                  <a:lnTo>
                    <a:pt x="660" y="645"/>
                  </a:lnTo>
                  <a:lnTo>
                    <a:pt x="655" y="635"/>
                  </a:lnTo>
                  <a:lnTo>
                    <a:pt x="655" y="631"/>
                  </a:lnTo>
                  <a:lnTo>
                    <a:pt x="645" y="621"/>
                  </a:lnTo>
                  <a:lnTo>
                    <a:pt x="641" y="607"/>
                  </a:lnTo>
                  <a:lnTo>
                    <a:pt x="631" y="597"/>
                  </a:lnTo>
                  <a:lnTo>
                    <a:pt x="617" y="583"/>
                  </a:lnTo>
                  <a:lnTo>
                    <a:pt x="607" y="564"/>
                  </a:lnTo>
                  <a:lnTo>
                    <a:pt x="593" y="550"/>
                  </a:lnTo>
                  <a:lnTo>
                    <a:pt x="579" y="531"/>
                  </a:lnTo>
                  <a:lnTo>
                    <a:pt x="560" y="512"/>
                  </a:lnTo>
                  <a:lnTo>
                    <a:pt x="541" y="493"/>
                  </a:lnTo>
                  <a:lnTo>
                    <a:pt x="527" y="474"/>
                  </a:lnTo>
                  <a:lnTo>
                    <a:pt x="508" y="450"/>
                  </a:lnTo>
                  <a:lnTo>
                    <a:pt x="489" y="431"/>
                  </a:lnTo>
                  <a:lnTo>
                    <a:pt x="470" y="412"/>
                  </a:lnTo>
                  <a:lnTo>
                    <a:pt x="451" y="389"/>
                  </a:lnTo>
                  <a:lnTo>
                    <a:pt x="427" y="370"/>
                  </a:lnTo>
                  <a:lnTo>
                    <a:pt x="408" y="346"/>
                  </a:lnTo>
                  <a:lnTo>
                    <a:pt x="389" y="327"/>
                  </a:lnTo>
                  <a:lnTo>
                    <a:pt x="370" y="308"/>
                  </a:lnTo>
                  <a:lnTo>
                    <a:pt x="356" y="289"/>
                  </a:lnTo>
                  <a:lnTo>
                    <a:pt x="337" y="270"/>
                  </a:lnTo>
                  <a:lnTo>
                    <a:pt x="318" y="251"/>
                  </a:lnTo>
                  <a:lnTo>
                    <a:pt x="304" y="237"/>
                  </a:lnTo>
                  <a:lnTo>
                    <a:pt x="290" y="223"/>
                  </a:lnTo>
                  <a:lnTo>
                    <a:pt x="275" y="209"/>
                  </a:lnTo>
                  <a:lnTo>
                    <a:pt x="266" y="194"/>
                  </a:lnTo>
                  <a:lnTo>
                    <a:pt x="256" y="185"/>
                  </a:lnTo>
                  <a:lnTo>
                    <a:pt x="247" y="175"/>
                  </a:lnTo>
                  <a:lnTo>
                    <a:pt x="242" y="171"/>
                  </a:lnTo>
                  <a:lnTo>
                    <a:pt x="237" y="166"/>
                  </a:lnTo>
                  <a:lnTo>
                    <a:pt x="256" y="152"/>
                  </a:lnTo>
                  <a:lnTo>
                    <a:pt x="261" y="166"/>
                  </a:lnTo>
                  <a:lnTo>
                    <a:pt x="266" y="175"/>
                  </a:lnTo>
                  <a:lnTo>
                    <a:pt x="275" y="185"/>
                  </a:lnTo>
                  <a:lnTo>
                    <a:pt x="280" y="194"/>
                  </a:lnTo>
                  <a:lnTo>
                    <a:pt x="290" y="204"/>
                  </a:lnTo>
                  <a:lnTo>
                    <a:pt x="299" y="209"/>
                  </a:lnTo>
                  <a:lnTo>
                    <a:pt x="309" y="218"/>
                  </a:lnTo>
                  <a:lnTo>
                    <a:pt x="318" y="227"/>
                  </a:lnTo>
                  <a:lnTo>
                    <a:pt x="328" y="232"/>
                  </a:lnTo>
                  <a:lnTo>
                    <a:pt x="332" y="242"/>
                  </a:lnTo>
                  <a:lnTo>
                    <a:pt x="342" y="251"/>
                  </a:lnTo>
                  <a:lnTo>
                    <a:pt x="351" y="256"/>
                  </a:lnTo>
                  <a:lnTo>
                    <a:pt x="361" y="265"/>
                  </a:lnTo>
                  <a:lnTo>
                    <a:pt x="365" y="275"/>
                  </a:lnTo>
                  <a:lnTo>
                    <a:pt x="375" y="284"/>
                  </a:lnTo>
                  <a:lnTo>
                    <a:pt x="380" y="294"/>
                  </a:lnTo>
                  <a:lnTo>
                    <a:pt x="384" y="294"/>
                  </a:lnTo>
                  <a:lnTo>
                    <a:pt x="384" y="299"/>
                  </a:lnTo>
                  <a:lnTo>
                    <a:pt x="389" y="303"/>
                  </a:lnTo>
                  <a:lnTo>
                    <a:pt x="399" y="313"/>
                  </a:lnTo>
                  <a:lnTo>
                    <a:pt x="403" y="318"/>
                  </a:lnTo>
                  <a:lnTo>
                    <a:pt x="413" y="327"/>
                  </a:lnTo>
                  <a:lnTo>
                    <a:pt x="422" y="341"/>
                  </a:lnTo>
                  <a:lnTo>
                    <a:pt x="432" y="351"/>
                  </a:lnTo>
                  <a:lnTo>
                    <a:pt x="441" y="365"/>
                  </a:lnTo>
                  <a:lnTo>
                    <a:pt x="456" y="379"/>
                  </a:lnTo>
                  <a:lnTo>
                    <a:pt x="470" y="393"/>
                  </a:lnTo>
                  <a:lnTo>
                    <a:pt x="479" y="408"/>
                  </a:lnTo>
                  <a:lnTo>
                    <a:pt x="494" y="422"/>
                  </a:lnTo>
                  <a:lnTo>
                    <a:pt x="508" y="436"/>
                  </a:lnTo>
                  <a:lnTo>
                    <a:pt x="522" y="455"/>
                  </a:lnTo>
                  <a:lnTo>
                    <a:pt x="536" y="469"/>
                  </a:lnTo>
                  <a:lnTo>
                    <a:pt x="550" y="484"/>
                  </a:lnTo>
                  <a:lnTo>
                    <a:pt x="560" y="503"/>
                  </a:lnTo>
                  <a:lnTo>
                    <a:pt x="574" y="517"/>
                  </a:lnTo>
                  <a:lnTo>
                    <a:pt x="588" y="531"/>
                  </a:lnTo>
                  <a:lnTo>
                    <a:pt x="603" y="545"/>
                  </a:lnTo>
                  <a:lnTo>
                    <a:pt x="617" y="559"/>
                  </a:lnTo>
                  <a:lnTo>
                    <a:pt x="626" y="569"/>
                  </a:lnTo>
                  <a:lnTo>
                    <a:pt x="641" y="583"/>
                  </a:lnTo>
                  <a:lnTo>
                    <a:pt x="650" y="593"/>
                  </a:lnTo>
                  <a:lnTo>
                    <a:pt x="660" y="602"/>
                  </a:lnTo>
                  <a:lnTo>
                    <a:pt x="669" y="607"/>
                  </a:lnTo>
                  <a:lnTo>
                    <a:pt x="679" y="616"/>
                  </a:lnTo>
                  <a:lnTo>
                    <a:pt x="683" y="621"/>
                  </a:lnTo>
                  <a:lnTo>
                    <a:pt x="688" y="621"/>
                  </a:lnTo>
                  <a:lnTo>
                    <a:pt x="698" y="626"/>
                  </a:lnTo>
                  <a:lnTo>
                    <a:pt x="698" y="626"/>
                  </a:lnTo>
                  <a:lnTo>
                    <a:pt x="683" y="612"/>
                  </a:lnTo>
                  <a:lnTo>
                    <a:pt x="674" y="593"/>
                  </a:lnTo>
                  <a:lnTo>
                    <a:pt x="660" y="578"/>
                  </a:lnTo>
                  <a:lnTo>
                    <a:pt x="645" y="564"/>
                  </a:lnTo>
                  <a:lnTo>
                    <a:pt x="631" y="550"/>
                  </a:lnTo>
                  <a:lnTo>
                    <a:pt x="622" y="536"/>
                  </a:lnTo>
                  <a:lnTo>
                    <a:pt x="607" y="517"/>
                  </a:lnTo>
                  <a:lnTo>
                    <a:pt x="593" y="503"/>
                  </a:lnTo>
                  <a:lnTo>
                    <a:pt x="584" y="488"/>
                  </a:lnTo>
                  <a:lnTo>
                    <a:pt x="569" y="474"/>
                  </a:lnTo>
                  <a:lnTo>
                    <a:pt x="555" y="460"/>
                  </a:lnTo>
                  <a:lnTo>
                    <a:pt x="541" y="441"/>
                  </a:lnTo>
                  <a:lnTo>
                    <a:pt x="527" y="427"/>
                  </a:lnTo>
                  <a:lnTo>
                    <a:pt x="517" y="412"/>
                  </a:lnTo>
                  <a:lnTo>
                    <a:pt x="503" y="398"/>
                  </a:lnTo>
                  <a:lnTo>
                    <a:pt x="489" y="384"/>
                  </a:lnTo>
                  <a:lnTo>
                    <a:pt x="475" y="365"/>
                  </a:lnTo>
                  <a:lnTo>
                    <a:pt x="460" y="351"/>
                  </a:lnTo>
                  <a:lnTo>
                    <a:pt x="451" y="337"/>
                  </a:lnTo>
                  <a:lnTo>
                    <a:pt x="437" y="322"/>
                  </a:lnTo>
                  <a:lnTo>
                    <a:pt x="422" y="308"/>
                  </a:lnTo>
                  <a:lnTo>
                    <a:pt x="408" y="294"/>
                  </a:lnTo>
                  <a:lnTo>
                    <a:pt x="394" y="280"/>
                  </a:lnTo>
                  <a:lnTo>
                    <a:pt x="380" y="261"/>
                  </a:lnTo>
                  <a:lnTo>
                    <a:pt x="370" y="246"/>
                  </a:lnTo>
                  <a:lnTo>
                    <a:pt x="356" y="232"/>
                  </a:lnTo>
                  <a:lnTo>
                    <a:pt x="342" y="218"/>
                  </a:lnTo>
                  <a:lnTo>
                    <a:pt x="328" y="204"/>
                  </a:lnTo>
                  <a:lnTo>
                    <a:pt x="313" y="190"/>
                  </a:lnTo>
                  <a:lnTo>
                    <a:pt x="299" y="175"/>
                  </a:lnTo>
                  <a:lnTo>
                    <a:pt x="285" y="166"/>
                  </a:lnTo>
                  <a:lnTo>
                    <a:pt x="271" y="152"/>
                  </a:lnTo>
                  <a:lnTo>
                    <a:pt x="271" y="147"/>
                  </a:lnTo>
                  <a:lnTo>
                    <a:pt x="275" y="137"/>
                  </a:lnTo>
                  <a:lnTo>
                    <a:pt x="285" y="133"/>
                  </a:lnTo>
                  <a:lnTo>
                    <a:pt x="299" y="123"/>
                  </a:lnTo>
                  <a:lnTo>
                    <a:pt x="313" y="114"/>
                  </a:lnTo>
                  <a:lnTo>
                    <a:pt x="328" y="104"/>
                  </a:lnTo>
                  <a:lnTo>
                    <a:pt x="342" y="95"/>
                  </a:lnTo>
                  <a:lnTo>
                    <a:pt x="361" y="85"/>
                  </a:lnTo>
                  <a:lnTo>
                    <a:pt x="375" y="76"/>
                  </a:lnTo>
                  <a:lnTo>
                    <a:pt x="389" y="66"/>
                  </a:lnTo>
                  <a:lnTo>
                    <a:pt x="403" y="52"/>
                  </a:lnTo>
                  <a:lnTo>
                    <a:pt x="413" y="43"/>
                  </a:lnTo>
                  <a:lnTo>
                    <a:pt x="418" y="28"/>
                  </a:lnTo>
                  <a:lnTo>
                    <a:pt x="422" y="19"/>
                  </a:lnTo>
                  <a:lnTo>
                    <a:pt x="418" y="9"/>
                  </a:lnTo>
                  <a:lnTo>
                    <a:pt x="408" y="0"/>
                  </a:lnTo>
                  <a:lnTo>
                    <a:pt x="399" y="0"/>
                  </a:lnTo>
                  <a:lnTo>
                    <a:pt x="384" y="5"/>
                  </a:lnTo>
                  <a:lnTo>
                    <a:pt x="375" y="5"/>
                  </a:lnTo>
                  <a:lnTo>
                    <a:pt x="361" y="9"/>
                  </a:lnTo>
                  <a:lnTo>
                    <a:pt x="351" y="14"/>
                  </a:lnTo>
                  <a:lnTo>
                    <a:pt x="337" y="19"/>
                  </a:lnTo>
                  <a:lnTo>
                    <a:pt x="323" y="24"/>
                  </a:lnTo>
                  <a:lnTo>
                    <a:pt x="313" y="28"/>
                  </a:lnTo>
                  <a:lnTo>
                    <a:pt x="299" y="33"/>
                  </a:lnTo>
                  <a:lnTo>
                    <a:pt x="285" y="43"/>
                  </a:lnTo>
                  <a:lnTo>
                    <a:pt x="271" y="47"/>
                  </a:lnTo>
                  <a:lnTo>
                    <a:pt x="256" y="57"/>
                  </a:lnTo>
                  <a:lnTo>
                    <a:pt x="247" y="61"/>
                  </a:lnTo>
                  <a:lnTo>
                    <a:pt x="233" y="71"/>
                  </a:lnTo>
                  <a:lnTo>
                    <a:pt x="218" y="76"/>
                  </a:lnTo>
                  <a:lnTo>
                    <a:pt x="204" y="85"/>
                  </a:lnTo>
                  <a:lnTo>
                    <a:pt x="190" y="95"/>
                  </a:lnTo>
                  <a:lnTo>
                    <a:pt x="176" y="104"/>
                  </a:lnTo>
                  <a:lnTo>
                    <a:pt x="161" y="114"/>
                  </a:lnTo>
                  <a:lnTo>
                    <a:pt x="147" y="118"/>
                  </a:lnTo>
                  <a:lnTo>
                    <a:pt x="138" y="128"/>
                  </a:lnTo>
                  <a:lnTo>
                    <a:pt x="124" y="137"/>
                  </a:lnTo>
                  <a:lnTo>
                    <a:pt x="109" y="147"/>
                  </a:lnTo>
                  <a:lnTo>
                    <a:pt x="100" y="152"/>
                  </a:lnTo>
                  <a:lnTo>
                    <a:pt x="86" y="161"/>
                  </a:lnTo>
                  <a:lnTo>
                    <a:pt x="71" y="171"/>
                  </a:lnTo>
                  <a:lnTo>
                    <a:pt x="62" y="175"/>
                  </a:lnTo>
                  <a:lnTo>
                    <a:pt x="48" y="185"/>
                  </a:lnTo>
                  <a:lnTo>
                    <a:pt x="38" y="190"/>
                  </a:lnTo>
                  <a:lnTo>
                    <a:pt x="29" y="199"/>
                  </a:lnTo>
                  <a:lnTo>
                    <a:pt x="19" y="204"/>
                  </a:lnTo>
                  <a:lnTo>
                    <a:pt x="10" y="209"/>
                  </a:lnTo>
                  <a:lnTo>
                    <a:pt x="5" y="218"/>
                  </a:lnTo>
                  <a:lnTo>
                    <a:pt x="0" y="227"/>
                  </a:lnTo>
                  <a:lnTo>
                    <a:pt x="5" y="237"/>
                  </a:lnTo>
                  <a:lnTo>
                    <a:pt x="10" y="246"/>
                  </a:lnTo>
                  <a:lnTo>
                    <a:pt x="14" y="251"/>
                  </a:lnTo>
                  <a:lnTo>
                    <a:pt x="19" y="256"/>
                  </a:lnTo>
                  <a:lnTo>
                    <a:pt x="24" y="256"/>
                  </a:lnTo>
                  <a:lnTo>
                    <a:pt x="29" y="251"/>
                  </a:lnTo>
                  <a:lnTo>
                    <a:pt x="38" y="251"/>
                  </a:lnTo>
                  <a:lnTo>
                    <a:pt x="52" y="251"/>
                  </a:lnTo>
                  <a:lnTo>
                    <a:pt x="67" y="251"/>
                  </a:lnTo>
                  <a:lnTo>
                    <a:pt x="76" y="246"/>
                  </a:lnTo>
                  <a:lnTo>
                    <a:pt x="90" y="242"/>
                  </a:lnTo>
                  <a:lnTo>
                    <a:pt x="105" y="237"/>
                  </a:lnTo>
                  <a:lnTo>
                    <a:pt x="114" y="232"/>
                  </a:lnTo>
                  <a:lnTo>
                    <a:pt x="128" y="223"/>
                  </a:lnTo>
                  <a:lnTo>
                    <a:pt x="138" y="218"/>
                  </a:lnTo>
                  <a:lnTo>
                    <a:pt x="152" y="209"/>
                  </a:lnTo>
                  <a:lnTo>
                    <a:pt x="161" y="199"/>
                  </a:lnTo>
                  <a:lnTo>
                    <a:pt x="176" y="194"/>
                  </a:lnTo>
                  <a:lnTo>
                    <a:pt x="185" y="185"/>
                  </a:lnTo>
                  <a:lnTo>
                    <a:pt x="195" y="180"/>
                  </a:lnTo>
                  <a:lnTo>
                    <a:pt x="209" y="175"/>
                  </a:lnTo>
                  <a:lnTo>
                    <a:pt x="218" y="171"/>
                  </a:lnTo>
                  <a:lnTo>
                    <a:pt x="228" y="175"/>
                  </a:lnTo>
                  <a:lnTo>
                    <a:pt x="233" y="185"/>
                  </a:lnTo>
                  <a:lnTo>
                    <a:pt x="247" y="194"/>
                  </a:lnTo>
                  <a:lnTo>
                    <a:pt x="256" y="209"/>
                  </a:lnTo>
                  <a:lnTo>
                    <a:pt x="271" y="223"/>
                  </a:lnTo>
                  <a:lnTo>
                    <a:pt x="285" y="237"/>
                  </a:lnTo>
                  <a:lnTo>
                    <a:pt x="299" y="256"/>
                  </a:lnTo>
                  <a:lnTo>
                    <a:pt x="313" y="270"/>
                  </a:lnTo>
                  <a:lnTo>
                    <a:pt x="332" y="289"/>
                  </a:lnTo>
                  <a:lnTo>
                    <a:pt x="346" y="308"/>
                  </a:lnTo>
                  <a:lnTo>
                    <a:pt x="365" y="327"/>
                  </a:lnTo>
                  <a:lnTo>
                    <a:pt x="384" y="351"/>
                  </a:lnTo>
                  <a:lnTo>
                    <a:pt x="403" y="370"/>
                  </a:lnTo>
                  <a:lnTo>
                    <a:pt x="422" y="389"/>
                  </a:lnTo>
                  <a:lnTo>
                    <a:pt x="441" y="412"/>
                  </a:lnTo>
                  <a:lnTo>
                    <a:pt x="460" y="431"/>
                  </a:lnTo>
                  <a:lnTo>
                    <a:pt x="479" y="455"/>
                  </a:lnTo>
                  <a:lnTo>
                    <a:pt x="498" y="474"/>
                  </a:lnTo>
                  <a:lnTo>
                    <a:pt x="517" y="493"/>
                  </a:lnTo>
                  <a:lnTo>
                    <a:pt x="536" y="512"/>
                  </a:lnTo>
                  <a:lnTo>
                    <a:pt x="550" y="531"/>
                  </a:lnTo>
                  <a:lnTo>
                    <a:pt x="565" y="550"/>
                  </a:lnTo>
                  <a:lnTo>
                    <a:pt x="584" y="564"/>
                  </a:lnTo>
                  <a:lnTo>
                    <a:pt x="598" y="583"/>
                  </a:lnTo>
                  <a:lnTo>
                    <a:pt x="607" y="597"/>
                  </a:lnTo>
                  <a:lnTo>
                    <a:pt x="622" y="607"/>
                  </a:lnTo>
                  <a:lnTo>
                    <a:pt x="631" y="621"/>
                  </a:lnTo>
                  <a:lnTo>
                    <a:pt x="641" y="631"/>
                  </a:lnTo>
                  <a:lnTo>
                    <a:pt x="645" y="635"/>
                  </a:lnTo>
                  <a:lnTo>
                    <a:pt x="650" y="640"/>
                  </a:lnTo>
                  <a:lnTo>
                    <a:pt x="655" y="645"/>
                  </a:lnTo>
                  <a:lnTo>
                    <a:pt x="655" y="645"/>
                  </a:lnTo>
                  <a:close/>
                </a:path>
              </a:pathLst>
            </a:custGeom>
            <a:solidFill>
              <a:srgbClr val="0E0D0D"/>
            </a:solidFill>
            <a:ln w="9525">
              <a:noFill/>
              <a:round/>
              <a:headEnd/>
              <a:tailEnd/>
            </a:ln>
          </p:spPr>
          <p:txBody>
            <a:bodyPr/>
            <a:lstStyle/>
            <a:p>
              <a:endParaRPr lang="es-ES"/>
            </a:p>
          </p:txBody>
        </p:sp>
        <p:sp>
          <p:nvSpPr>
            <p:cNvPr id="479248" name="Freeform 16"/>
            <p:cNvSpPr>
              <a:spLocks/>
            </p:cNvSpPr>
            <p:nvPr/>
          </p:nvSpPr>
          <p:spPr bwMode="auto">
            <a:xfrm>
              <a:off x="3415" y="1846"/>
              <a:ext cx="380" cy="237"/>
            </a:xfrm>
            <a:custGeom>
              <a:avLst/>
              <a:gdLst/>
              <a:ahLst/>
              <a:cxnLst>
                <a:cxn ang="0">
                  <a:pos x="14" y="232"/>
                </a:cxn>
                <a:cxn ang="0">
                  <a:pos x="29" y="218"/>
                </a:cxn>
                <a:cxn ang="0">
                  <a:pos x="48" y="204"/>
                </a:cxn>
                <a:cxn ang="0">
                  <a:pos x="71" y="185"/>
                </a:cxn>
                <a:cxn ang="0">
                  <a:pos x="100" y="170"/>
                </a:cxn>
                <a:cxn ang="0">
                  <a:pos x="133" y="151"/>
                </a:cxn>
                <a:cxn ang="0">
                  <a:pos x="166" y="132"/>
                </a:cxn>
                <a:cxn ang="0">
                  <a:pos x="199" y="113"/>
                </a:cxn>
                <a:cxn ang="0">
                  <a:pos x="228" y="94"/>
                </a:cxn>
                <a:cxn ang="0">
                  <a:pos x="261" y="80"/>
                </a:cxn>
                <a:cxn ang="0">
                  <a:pos x="290" y="61"/>
                </a:cxn>
                <a:cxn ang="0">
                  <a:pos x="318" y="47"/>
                </a:cxn>
                <a:cxn ang="0">
                  <a:pos x="342" y="33"/>
                </a:cxn>
                <a:cxn ang="0">
                  <a:pos x="361" y="19"/>
                </a:cxn>
                <a:cxn ang="0">
                  <a:pos x="375" y="9"/>
                </a:cxn>
                <a:cxn ang="0">
                  <a:pos x="380" y="4"/>
                </a:cxn>
                <a:cxn ang="0">
                  <a:pos x="375" y="4"/>
                </a:cxn>
                <a:cxn ang="0">
                  <a:pos x="361" y="9"/>
                </a:cxn>
                <a:cxn ang="0">
                  <a:pos x="346" y="14"/>
                </a:cxn>
                <a:cxn ang="0">
                  <a:pos x="337" y="19"/>
                </a:cxn>
                <a:cxn ang="0">
                  <a:pos x="323" y="28"/>
                </a:cxn>
                <a:cxn ang="0">
                  <a:pos x="313" y="33"/>
                </a:cxn>
                <a:cxn ang="0">
                  <a:pos x="304" y="42"/>
                </a:cxn>
                <a:cxn ang="0">
                  <a:pos x="290" y="47"/>
                </a:cxn>
                <a:cxn ang="0">
                  <a:pos x="280" y="52"/>
                </a:cxn>
                <a:cxn ang="0">
                  <a:pos x="271" y="56"/>
                </a:cxn>
                <a:cxn ang="0">
                  <a:pos x="256" y="66"/>
                </a:cxn>
                <a:cxn ang="0">
                  <a:pos x="233" y="75"/>
                </a:cxn>
                <a:cxn ang="0">
                  <a:pos x="214" y="90"/>
                </a:cxn>
                <a:cxn ang="0">
                  <a:pos x="185" y="104"/>
                </a:cxn>
                <a:cxn ang="0">
                  <a:pos x="157" y="118"/>
                </a:cxn>
                <a:cxn ang="0">
                  <a:pos x="128" y="132"/>
                </a:cxn>
                <a:cxn ang="0">
                  <a:pos x="100" y="151"/>
                </a:cxn>
                <a:cxn ang="0">
                  <a:pos x="76" y="166"/>
                </a:cxn>
                <a:cxn ang="0">
                  <a:pos x="52" y="180"/>
                </a:cxn>
                <a:cxn ang="0">
                  <a:pos x="33" y="194"/>
                </a:cxn>
                <a:cxn ang="0">
                  <a:pos x="14" y="208"/>
                </a:cxn>
                <a:cxn ang="0">
                  <a:pos x="5" y="218"/>
                </a:cxn>
                <a:cxn ang="0">
                  <a:pos x="0" y="227"/>
                </a:cxn>
                <a:cxn ang="0">
                  <a:pos x="5" y="237"/>
                </a:cxn>
              </a:cxnLst>
              <a:rect l="0" t="0" r="r" b="b"/>
              <a:pathLst>
                <a:path w="380" h="237">
                  <a:moveTo>
                    <a:pt x="10" y="237"/>
                  </a:moveTo>
                  <a:lnTo>
                    <a:pt x="14" y="232"/>
                  </a:lnTo>
                  <a:lnTo>
                    <a:pt x="19" y="227"/>
                  </a:lnTo>
                  <a:lnTo>
                    <a:pt x="29" y="218"/>
                  </a:lnTo>
                  <a:lnTo>
                    <a:pt x="38" y="213"/>
                  </a:lnTo>
                  <a:lnTo>
                    <a:pt x="48" y="204"/>
                  </a:lnTo>
                  <a:lnTo>
                    <a:pt x="62" y="194"/>
                  </a:lnTo>
                  <a:lnTo>
                    <a:pt x="71" y="185"/>
                  </a:lnTo>
                  <a:lnTo>
                    <a:pt x="86" y="180"/>
                  </a:lnTo>
                  <a:lnTo>
                    <a:pt x="100" y="170"/>
                  </a:lnTo>
                  <a:lnTo>
                    <a:pt x="114" y="161"/>
                  </a:lnTo>
                  <a:lnTo>
                    <a:pt x="133" y="151"/>
                  </a:lnTo>
                  <a:lnTo>
                    <a:pt x="147" y="142"/>
                  </a:lnTo>
                  <a:lnTo>
                    <a:pt x="166" y="132"/>
                  </a:lnTo>
                  <a:lnTo>
                    <a:pt x="180" y="123"/>
                  </a:lnTo>
                  <a:lnTo>
                    <a:pt x="199" y="113"/>
                  </a:lnTo>
                  <a:lnTo>
                    <a:pt x="214" y="104"/>
                  </a:lnTo>
                  <a:lnTo>
                    <a:pt x="228" y="94"/>
                  </a:lnTo>
                  <a:lnTo>
                    <a:pt x="247" y="85"/>
                  </a:lnTo>
                  <a:lnTo>
                    <a:pt x="261" y="80"/>
                  </a:lnTo>
                  <a:lnTo>
                    <a:pt x="275" y="71"/>
                  </a:lnTo>
                  <a:lnTo>
                    <a:pt x="290" y="61"/>
                  </a:lnTo>
                  <a:lnTo>
                    <a:pt x="304" y="52"/>
                  </a:lnTo>
                  <a:lnTo>
                    <a:pt x="318" y="47"/>
                  </a:lnTo>
                  <a:lnTo>
                    <a:pt x="332" y="38"/>
                  </a:lnTo>
                  <a:lnTo>
                    <a:pt x="342" y="33"/>
                  </a:lnTo>
                  <a:lnTo>
                    <a:pt x="351" y="28"/>
                  </a:lnTo>
                  <a:lnTo>
                    <a:pt x="361" y="19"/>
                  </a:lnTo>
                  <a:lnTo>
                    <a:pt x="370" y="14"/>
                  </a:lnTo>
                  <a:lnTo>
                    <a:pt x="375" y="9"/>
                  </a:lnTo>
                  <a:lnTo>
                    <a:pt x="375" y="9"/>
                  </a:lnTo>
                  <a:lnTo>
                    <a:pt x="380" y="4"/>
                  </a:lnTo>
                  <a:lnTo>
                    <a:pt x="380" y="0"/>
                  </a:lnTo>
                  <a:lnTo>
                    <a:pt x="375" y="4"/>
                  </a:lnTo>
                  <a:lnTo>
                    <a:pt x="365" y="4"/>
                  </a:lnTo>
                  <a:lnTo>
                    <a:pt x="361" y="9"/>
                  </a:lnTo>
                  <a:lnTo>
                    <a:pt x="356" y="9"/>
                  </a:lnTo>
                  <a:lnTo>
                    <a:pt x="346" y="14"/>
                  </a:lnTo>
                  <a:lnTo>
                    <a:pt x="342" y="19"/>
                  </a:lnTo>
                  <a:lnTo>
                    <a:pt x="337" y="19"/>
                  </a:lnTo>
                  <a:lnTo>
                    <a:pt x="332" y="23"/>
                  </a:lnTo>
                  <a:lnTo>
                    <a:pt x="323" y="28"/>
                  </a:lnTo>
                  <a:lnTo>
                    <a:pt x="318" y="33"/>
                  </a:lnTo>
                  <a:lnTo>
                    <a:pt x="313" y="33"/>
                  </a:lnTo>
                  <a:lnTo>
                    <a:pt x="309" y="38"/>
                  </a:lnTo>
                  <a:lnTo>
                    <a:pt x="304" y="42"/>
                  </a:lnTo>
                  <a:lnTo>
                    <a:pt x="294" y="42"/>
                  </a:lnTo>
                  <a:lnTo>
                    <a:pt x="290" y="47"/>
                  </a:lnTo>
                  <a:lnTo>
                    <a:pt x="285" y="52"/>
                  </a:lnTo>
                  <a:lnTo>
                    <a:pt x="280" y="52"/>
                  </a:lnTo>
                  <a:lnTo>
                    <a:pt x="275" y="56"/>
                  </a:lnTo>
                  <a:lnTo>
                    <a:pt x="271" y="56"/>
                  </a:lnTo>
                  <a:lnTo>
                    <a:pt x="261" y="61"/>
                  </a:lnTo>
                  <a:lnTo>
                    <a:pt x="256" y="66"/>
                  </a:lnTo>
                  <a:lnTo>
                    <a:pt x="247" y="71"/>
                  </a:lnTo>
                  <a:lnTo>
                    <a:pt x="233" y="75"/>
                  </a:lnTo>
                  <a:lnTo>
                    <a:pt x="223" y="85"/>
                  </a:lnTo>
                  <a:lnTo>
                    <a:pt x="214" y="90"/>
                  </a:lnTo>
                  <a:lnTo>
                    <a:pt x="199" y="99"/>
                  </a:lnTo>
                  <a:lnTo>
                    <a:pt x="185" y="104"/>
                  </a:lnTo>
                  <a:lnTo>
                    <a:pt x="171" y="113"/>
                  </a:lnTo>
                  <a:lnTo>
                    <a:pt x="157" y="118"/>
                  </a:lnTo>
                  <a:lnTo>
                    <a:pt x="142" y="128"/>
                  </a:lnTo>
                  <a:lnTo>
                    <a:pt x="128" y="132"/>
                  </a:lnTo>
                  <a:lnTo>
                    <a:pt x="114" y="142"/>
                  </a:lnTo>
                  <a:lnTo>
                    <a:pt x="100" y="151"/>
                  </a:lnTo>
                  <a:lnTo>
                    <a:pt x="90" y="156"/>
                  </a:lnTo>
                  <a:lnTo>
                    <a:pt x="76" y="166"/>
                  </a:lnTo>
                  <a:lnTo>
                    <a:pt x="62" y="170"/>
                  </a:lnTo>
                  <a:lnTo>
                    <a:pt x="52" y="180"/>
                  </a:lnTo>
                  <a:lnTo>
                    <a:pt x="43" y="189"/>
                  </a:lnTo>
                  <a:lnTo>
                    <a:pt x="33" y="194"/>
                  </a:lnTo>
                  <a:lnTo>
                    <a:pt x="24" y="199"/>
                  </a:lnTo>
                  <a:lnTo>
                    <a:pt x="14" y="208"/>
                  </a:lnTo>
                  <a:lnTo>
                    <a:pt x="10" y="213"/>
                  </a:lnTo>
                  <a:lnTo>
                    <a:pt x="5" y="218"/>
                  </a:lnTo>
                  <a:lnTo>
                    <a:pt x="5" y="222"/>
                  </a:lnTo>
                  <a:lnTo>
                    <a:pt x="0" y="227"/>
                  </a:lnTo>
                  <a:lnTo>
                    <a:pt x="0" y="232"/>
                  </a:lnTo>
                  <a:lnTo>
                    <a:pt x="5" y="237"/>
                  </a:lnTo>
                  <a:lnTo>
                    <a:pt x="10" y="237"/>
                  </a:lnTo>
                  <a:close/>
                </a:path>
              </a:pathLst>
            </a:custGeom>
            <a:solidFill>
              <a:srgbClr val="FFFFFF"/>
            </a:solidFill>
            <a:ln w="9525">
              <a:noFill/>
              <a:round/>
              <a:headEnd/>
              <a:tailEnd/>
            </a:ln>
          </p:spPr>
          <p:txBody>
            <a:bodyPr/>
            <a:lstStyle/>
            <a:p>
              <a:endParaRPr lang="es-ES"/>
            </a:p>
          </p:txBody>
        </p:sp>
        <p:sp>
          <p:nvSpPr>
            <p:cNvPr id="479249" name="Freeform 17"/>
            <p:cNvSpPr>
              <a:spLocks/>
            </p:cNvSpPr>
            <p:nvPr/>
          </p:nvSpPr>
          <p:spPr bwMode="auto">
            <a:xfrm>
              <a:off x="3448" y="1874"/>
              <a:ext cx="347" cy="204"/>
            </a:xfrm>
            <a:custGeom>
              <a:avLst/>
              <a:gdLst/>
              <a:ahLst/>
              <a:cxnLst>
                <a:cxn ang="0">
                  <a:pos x="10" y="199"/>
                </a:cxn>
                <a:cxn ang="0">
                  <a:pos x="29" y="190"/>
                </a:cxn>
                <a:cxn ang="0">
                  <a:pos x="48" y="180"/>
                </a:cxn>
                <a:cxn ang="0">
                  <a:pos x="72" y="171"/>
                </a:cxn>
                <a:cxn ang="0">
                  <a:pos x="95" y="157"/>
                </a:cxn>
                <a:cxn ang="0">
                  <a:pos x="119" y="147"/>
                </a:cxn>
                <a:cxn ang="0">
                  <a:pos x="143" y="133"/>
                </a:cxn>
                <a:cxn ang="0">
                  <a:pos x="166" y="119"/>
                </a:cxn>
                <a:cxn ang="0">
                  <a:pos x="190" y="109"/>
                </a:cxn>
                <a:cxn ang="0">
                  <a:pos x="214" y="95"/>
                </a:cxn>
                <a:cxn ang="0">
                  <a:pos x="238" y="81"/>
                </a:cxn>
                <a:cxn ang="0">
                  <a:pos x="261" y="66"/>
                </a:cxn>
                <a:cxn ang="0">
                  <a:pos x="280" y="52"/>
                </a:cxn>
                <a:cxn ang="0">
                  <a:pos x="299" y="38"/>
                </a:cxn>
                <a:cxn ang="0">
                  <a:pos x="318" y="24"/>
                </a:cxn>
                <a:cxn ang="0">
                  <a:pos x="337" y="14"/>
                </a:cxn>
                <a:cxn ang="0">
                  <a:pos x="347" y="5"/>
                </a:cxn>
                <a:cxn ang="0">
                  <a:pos x="347" y="5"/>
                </a:cxn>
                <a:cxn ang="0">
                  <a:pos x="342" y="5"/>
                </a:cxn>
                <a:cxn ang="0">
                  <a:pos x="328" y="10"/>
                </a:cxn>
                <a:cxn ang="0">
                  <a:pos x="309" y="19"/>
                </a:cxn>
                <a:cxn ang="0">
                  <a:pos x="290" y="28"/>
                </a:cxn>
                <a:cxn ang="0">
                  <a:pos x="261" y="43"/>
                </a:cxn>
                <a:cxn ang="0">
                  <a:pos x="233" y="62"/>
                </a:cxn>
                <a:cxn ang="0">
                  <a:pos x="204" y="81"/>
                </a:cxn>
                <a:cxn ang="0">
                  <a:pos x="171" y="95"/>
                </a:cxn>
                <a:cxn ang="0">
                  <a:pos x="143" y="114"/>
                </a:cxn>
                <a:cxn ang="0">
                  <a:pos x="114" y="133"/>
                </a:cxn>
                <a:cxn ang="0">
                  <a:pos x="86" y="152"/>
                </a:cxn>
                <a:cxn ang="0">
                  <a:pos x="57" y="166"/>
                </a:cxn>
                <a:cxn ang="0">
                  <a:pos x="34" y="180"/>
                </a:cxn>
                <a:cxn ang="0">
                  <a:pos x="19" y="190"/>
                </a:cxn>
                <a:cxn ang="0">
                  <a:pos x="5" y="199"/>
                </a:cxn>
                <a:cxn ang="0">
                  <a:pos x="0" y="204"/>
                </a:cxn>
              </a:cxnLst>
              <a:rect l="0" t="0" r="r" b="b"/>
              <a:pathLst>
                <a:path w="347" h="204">
                  <a:moveTo>
                    <a:pt x="0" y="204"/>
                  </a:moveTo>
                  <a:lnTo>
                    <a:pt x="10" y="199"/>
                  </a:lnTo>
                  <a:lnTo>
                    <a:pt x="19" y="194"/>
                  </a:lnTo>
                  <a:lnTo>
                    <a:pt x="29" y="190"/>
                  </a:lnTo>
                  <a:lnTo>
                    <a:pt x="38" y="185"/>
                  </a:lnTo>
                  <a:lnTo>
                    <a:pt x="48" y="180"/>
                  </a:lnTo>
                  <a:lnTo>
                    <a:pt x="57" y="176"/>
                  </a:lnTo>
                  <a:lnTo>
                    <a:pt x="72" y="171"/>
                  </a:lnTo>
                  <a:lnTo>
                    <a:pt x="81" y="166"/>
                  </a:lnTo>
                  <a:lnTo>
                    <a:pt x="95" y="157"/>
                  </a:lnTo>
                  <a:lnTo>
                    <a:pt x="105" y="152"/>
                  </a:lnTo>
                  <a:lnTo>
                    <a:pt x="119" y="147"/>
                  </a:lnTo>
                  <a:lnTo>
                    <a:pt x="128" y="142"/>
                  </a:lnTo>
                  <a:lnTo>
                    <a:pt x="143" y="133"/>
                  </a:lnTo>
                  <a:lnTo>
                    <a:pt x="152" y="128"/>
                  </a:lnTo>
                  <a:lnTo>
                    <a:pt x="166" y="119"/>
                  </a:lnTo>
                  <a:lnTo>
                    <a:pt x="176" y="114"/>
                  </a:lnTo>
                  <a:lnTo>
                    <a:pt x="190" y="109"/>
                  </a:lnTo>
                  <a:lnTo>
                    <a:pt x="200" y="100"/>
                  </a:lnTo>
                  <a:lnTo>
                    <a:pt x="214" y="95"/>
                  </a:lnTo>
                  <a:lnTo>
                    <a:pt x="223" y="85"/>
                  </a:lnTo>
                  <a:lnTo>
                    <a:pt x="238" y="81"/>
                  </a:lnTo>
                  <a:lnTo>
                    <a:pt x="247" y="71"/>
                  </a:lnTo>
                  <a:lnTo>
                    <a:pt x="261" y="66"/>
                  </a:lnTo>
                  <a:lnTo>
                    <a:pt x="271" y="62"/>
                  </a:lnTo>
                  <a:lnTo>
                    <a:pt x="280" y="52"/>
                  </a:lnTo>
                  <a:lnTo>
                    <a:pt x="290" y="47"/>
                  </a:lnTo>
                  <a:lnTo>
                    <a:pt x="299" y="38"/>
                  </a:lnTo>
                  <a:lnTo>
                    <a:pt x="309" y="33"/>
                  </a:lnTo>
                  <a:lnTo>
                    <a:pt x="318" y="24"/>
                  </a:lnTo>
                  <a:lnTo>
                    <a:pt x="328" y="19"/>
                  </a:lnTo>
                  <a:lnTo>
                    <a:pt x="337" y="14"/>
                  </a:lnTo>
                  <a:lnTo>
                    <a:pt x="347" y="5"/>
                  </a:lnTo>
                  <a:lnTo>
                    <a:pt x="347" y="5"/>
                  </a:lnTo>
                  <a:lnTo>
                    <a:pt x="347" y="5"/>
                  </a:lnTo>
                  <a:lnTo>
                    <a:pt x="347" y="5"/>
                  </a:lnTo>
                  <a:lnTo>
                    <a:pt x="342" y="0"/>
                  </a:lnTo>
                  <a:lnTo>
                    <a:pt x="342" y="5"/>
                  </a:lnTo>
                  <a:lnTo>
                    <a:pt x="337" y="5"/>
                  </a:lnTo>
                  <a:lnTo>
                    <a:pt x="328" y="10"/>
                  </a:lnTo>
                  <a:lnTo>
                    <a:pt x="318" y="14"/>
                  </a:lnTo>
                  <a:lnTo>
                    <a:pt x="309" y="19"/>
                  </a:lnTo>
                  <a:lnTo>
                    <a:pt x="299" y="24"/>
                  </a:lnTo>
                  <a:lnTo>
                    <a:pt x="290" y="28"/>
                  </a:lnTo>
                  <a:lnTo>
                    <a:pt x="276" y="38"/>
                  </a:lnTo>
                  <a:lnTo>
                    <a:pt x="261" y="43"/>
                  </a:lnTo>
                  <a:lnTo>
                    <a:pt x="247" y="52"/>
                  </a:lnTo>
                  <a:lnTo>
                    <a:pt x="233" y="62"/>
                  </a:lnTo>
                  <a:lnTo>
                    <a:pt x="219" y="71"/>
                  </a:lnTo>
                  <a:lnTo>
                    <a:pt x="204" y="81"/>
                  </a:lnTo>
                  <a:lnTo>
                    <a:pt x="190" y="85"/>
                  </a:lnTo>
                  <a:lnTo>
                    <a:pt x="171" y="95"/>
                  </a:lnTo>
                  <a:lnTo>
                    <a:pt x="157" y="104"/>
                  </a:lnTo>
                  <a:lnTo>
                    <a:pt x="143" y="114"/>
                  </a:lnTo>
                  <a:lnTo>
                    <a:pt x="128" y="123"/>
                  </a:lnTo>
                  <a:lnTo>
                    <a:pt x="114" y="133"/>
                  </a:lnTo>
                  <a:lnTo>
                    <a:pt x="100" y="142"/>
                  </a:lnTo>
                  <a:lnTo>
                    <a:pt x="86" y="152"/>
                  </a:lnTo>
                  <a:lnTo>
                    <a:pt x="72" y="157"/>
                  </a:lnTo>
                  <a:lnTo>
                    <a:pt x="57" y="166"/>
                  </a:lnTo>
                  <a:lnTo>
                    <a:pt x="48" y="176"/>
                  </a:lnTo>
                  <a:lnTo>
                    <a:pt x="34" y="180"/>
                  </a:lnTo>
                  <a:lnTo>
                    <a:pt x="29" y="185"/>
                  </a:lnTo>
                  <a:lnTo>
                    <a:pt x="19" y="190"/>
                  </a:lnTo>
                  <a:lnTo>
                    <a:pt x="10" y="194"/>
                  </a:lnTo>
                  <a:lnTo>
                    <a:pt x="5" y="199"/>
                  </a:lnTo>
                  <a:lnTo>
                    <a:pt x="0" y="204"/>
                  </a:lnTo>
                  <a:lnTo>
                    <a:pt x="0" y="204"/>
                  </a:lnTo>
                  <a:lnTo>
                    <a:pt x="0" y="204"/>
                  </a:lnTo>
                  <a:close/>
                </a:path>
              </a:pathLst>
            </a:custGeom>
            <a:solidFill>
              <a:srgbClr val="FFFFFF"/>
            </a:solidFill>
            <a:ln w="9525">
              <a:noFill/>
              <a:round/>
              <a:headEnd/>
              <a:tailEnd/>
            </a:ln>
          </p:spPr>
          <p:txBody>
            <a:bodyPr/>
            <a:lstStyle/>
            <a:p>
              <a:endParaRPr lang="es-ES"/>
            </a:p>
          </p:txBody>
        </p:sp>
        <p:sp>
          <p:nvSpPr>
            <p:cNvPr id="479250" name="Freeform 18"/>
            <p:cNvSpPr>
              <a:spLocks/>
            </p:cNvSpPr>
            <p:nvPr/>
          </p:nvSpPr>
          <p:spPr bwMode="auto">
            <a:xfrm>
              <a:off x="3425" y="1319"/>
              <a:ext cx="531" cy="678"/>
            </a:xfrm>
            <a:custGeom>
              <a:avLst/>
              <a:gdLst/>
              <a:ahLst/>
              <a:cxnLst>
                <a:cxn ang="0">
                  <a:pos x="23" y="674"/>
                </a:cxn>
                <a:cxn ang="0">
                  <a:pos x="33" y="669"/>
                </a:cxn>
                <a:cxn ang="0">
                  <a:pos x="33" y="617"/>
                </a:cxn>
                <a:cxn ang="0">
                  <a:pos x="33" y="560"/>
                </a:cxn>
                <a:cxn ang="0">
                  <a:pos x="47" y="541"/>
                </a:cxn>
                <a:cxn ang="0">
                  <a:pos x="57" y="527"/>
                </a:cxn>
                <a:cxn ang="0">
                  <a:pos x="71" y="508"/>
                </a:cxn>
                <a:cxn ang="0">
                  <a:pos x="90" y="503"/>
                </a:cxn>
                <a:cxn ang="0">
                  <a:pos x="109" y="498"/>
                </a:cxn>
                <a:cxn ang="0">
                  <a:pos x="123" y="493"/>
                </a:cxn>
                <a:cxn ang="0">
                  <a:pos x="142" y="498"/>
                </a:cxn>
                <a:cxn ang="0">
                  <a:pos x="161" y="508"/>
                </a:cxn>
                <a:cxn ang="0">
                  <a:pos x="185" y="517"/>
                </a:cxn>
                <a:cxn ang="0">
                  <a:pos x="208" y="527"/>
                </a:cxn>
                <a:cxn ang="0">
                  <a:pos x="232" y="541"/>
                </a:cxn>
                <a:cxn ang="0">
                  <a:pos x="246" y="541"/>
                </a:cxn>
                <a:cxn ang="0">
                  <a:pos x="256" y="522"/>
                </a:cxn>
                <a:cxn ang="0">
                  <a:pos x="246" y="417"/>
                </a:cxn>
                <a:cxn ang="0">
                  <a:pos x="270" y="294"/>
                </a:cxn>
                <a:cxn ang="0">
                  <a:pos x="289" y="214"/>
                </a:cxn>
                <a:cxn ang="0">
                  <a:pos x="317" y="157"/>
                </a:cxn>
                <a:cxn ang="0">
                  <a:pos x="351" y="114"/>
                </a:cxn>
                <a:cxn ang="0">
                  <a:pos x="389" y="76"/>
                </a:cxn>
                <a:cxn ang="0">
                  <a:pos x="412" y="52"/>
                </a:cxn>
                <a:cxn ang="0">
                  <a:pos x="436" y="43"/>
                </a:cxn>
                <a:cxn ang="0">
                  <a:pos x="465" y="29"/>
                </a:cxn>
                <a:cxn ang="0">
                  <a:pos x="493" y="19"/>
                </a:cxn>
                <a:cxn ang="0">
                  <a:pos x="512" y="14"/>
                </a:cxn>
                <a:cxn ang="0">
                  <a:pos x="526" y="14"/>
                </a:cxn>
                <a:cxn ang="0">
                  <a:pos x="498" y="0"/>
                </a:cxn>
                <a:cxn ang="0">
                  <a:pos x="465" y="10"/>
                </a:cxn>
                <a:cxn ang="0">
                  <a:pos x="427" y="19"/>
                </a:cxn>
                <a:cxn ang="0">
                  <a:pos x="393" y="33"/>
                </a:cxn>
                <a:cxn ang="0">
                  <a:pos x="360" y="48"/>
                </a:cxn>
                <a:cxn ang="0">
                  <a:pos x="327" y="71"/>
                </a:cxn>
                <a:cxn ang="0">
                  <a:pos x="299" y="95"/>
                </a:cxn>
                <a:cxn ang="0">
                  <a:pos x="265" y="119"/>
                </a:cxn>
                <a:cxn ang="0">
                  <a:pos x="246" y="133"/>
                </a:cxn>
                <a:cxn ang="0">
                  <a:pos x="237" y="142"/>
                </a:cxn>
                <a:cxn ang="0">
                  <a:pos x="223" y="152"/>
                </a:cxn>
                <a:cxn ang="0">
                  <a:pos x="208" y="166"/>
                </a:cxn>
                <a:cxn ang="0">
                  <a:pos x="175" y="199"/>
                </a:cxn>
                <a:cxn ang="0">
                  <a:pos x="123" y="256"/>
                </a:cxn>
                <a:cxn ang="0">
                  <a:pos x="80" y="313"/>
                </a:cxn>
                <a:cxn ang="0">
                  <a:pos x="47" y="384"/>
                </a:cxn>
                <a:cxn ang="0">
                  <a:pos x="23" y="451"/>
                </a:cxn>
                <a:cxn ang="0">
                  <a:pos x="23" y="380"/>
                </a:cxn>
                <a:cxn ang="0">
                  <a:pos x="38" y="299"/>
                </a:cxn>
                <a:cxn ang="0">
                  <a:pos x="42" y="204"/>
                </a:cxn>
                <a:cxn ang="0">
                  <a:pos x="42" y="90"/>
                </a:cxn>
                <a:cxn ang="0">
                  <a:pos x="52" y="48"/>
                </a:cxn>
                <a:cxn ang="0">
                  <a:pos x="33" y="14"/>
                </a:cxn>
                <a:cxn ang="0">
                  <a:pos x="42" y="29"/>
                </a:cxn>
                <a:cxn ang="0">
                  <a:pos x="28" y="123"/>
                </a:cxn>
                <a:cxn ang="0">
                  <a:pos x="23" y="214"/>
                </a:cxn>
                <a:cxn ang="0">
                  <a:pos x="14" y="365"/>
                </a:cxn>
                <a:cxn ang="0">
                  <a:pos x="0" y="427"/>
                </a:cxn>
                <a:cxn ang="0">
                  <a:pos x="4" y="489"/>
                </a:cxn>
                <a:cxn ang="0">
                  <a:pos x="0" y="489"/>
                </a:cxn>
                <a:cxn ang="0">
                  <a:pos x="9" y="569"/>
                </a:cxn>
                <a:cxn ang="0">
                  <a:pos x="9" y="645"/>
                </a:cxn>
                <a:cxn ang="0">
                  <a:pos x="14" y="678"/>
                </a:cxn>
                <a:cxn ang="0">
                  <a:pos x="19" y="678"/>
                </a:cxn>
              </a:cxnLst>
              <a:rect l="0" t="0" r="r" b="b"/>
              <a:pathLst>
                <a:path w="531" h="678">
                  <a:moveTo>
                    <a:pt x="19" y="678"/>
                  </a:moveTo>
                  <a:lnTo>
                    <a:pt x="23" y="678"/>
                  </a:lnTo>
                  <a:lnTo>
                    <a:pt x="23" y="674"/>
                  </a:lnTo>
                  <a:lnTo>
                    <a:pt x="23" y="674"/>
                  </a:lnTo>
                  <a:lnTo>
                    <a:pt x="28" y="674"/>
                  </a:lnTo>
                  <a:lnTo>
                    <a:pt x="28" y="669"/>
                  </a:lnTo>
                  <a:lnTo>
                    <a:pt x="33" y="669"/>
                  </a:lnTo>
                  <a:lnTo>
                    <a:pt x="33" y="669"/>
                  </a:lnTo>
                  <a:lnTo>
                    <a:pt x="33" y="664"/>
                  </a:lnTo>
                  <a:lnTo>
                    <a:pt x="38" y="650"/>
                  </a:lnTo>
                  <a:lnTo>
                    <a:pt x="33" y="631"/>
                  </a:lnTo>
                  <a:lnTo>
                    <a:pt x="33" y="617"/>
                  </a:lnTo>
                  <a:lnTo>
                    <a:pt x="28" y="602"/>
                  </a:lnTo>
                  <a:lnTo>
                    <a:pt x="28" y="583"/>
                  </a:lnTo>
                  <a:lnTo>
                    <a:pt x="28" y="569"/>
                  </a:lnTo>
                  <a:lnTo>
                    <a:pt x="33" y="560"/>
                  </a:lnTo>
                  <a:lnTo>
                    <a:pt x="42" y="546"/>
                  </a:lnTo>
                  <a:lnTo>
                    <a:pt x="42" y="546"/>
                  </a:lnTo>
                  <a:lnTo>
                    <a:pt x="47" y="541"/>
                  </a:lnTo>
                  <a:lnTo>
                    <a:pt x="47" y="541"/>
                  </a:lnTo>
                  <a:lnTo>
                    <a:pt x="52" y="536"/>
                  </a:lnTo>
                  <a:lnTo>
                    <a:pt x="52" y="531"/>
                  </a:lnTo>
                  <a:lnTo>
                    <a:pt x="57" y="527"/>
                  </a:lnTo>
                  <a:lnTo>
                    <a:pt x="57" y="527"/>
                  </a:lnTo>
                  <a:lnTo>
                    <a:pt x="61" y="522"/>
                  </a:lnTo>
                  <a:lnTo>
                    <a:pt x="61" y="517"/>
                  </a:lnTo>
                  <a:lnTo>
                    <a:pt x="66" y="512"/>
                  </a:lnTo>
                  <a:lnTo>
                    <a:pt x="71" y="508"/>
                  </a:lnTo>
                  <a:lnTo>
                    <a:pt x="76" y="508"/>
                  </a:lnTo>
                  <a:lnTo>
                    <a:pt x="80" y="503"/>
                  </a:lnTo>
                  <a:lnTo>
                    <a:pt x="85" y="503"/>
                  </a:lnTo>
                  <a:lnTo>
                    <a:pt x="90" y="503"/>
                  </a:lnTo>
                  <a:lnTo>
                    <a:pt x="95" y="498"/>
                  </a:lnTo>
                  <a:lnTo>
                    <a:pt x="99" y="498"/>
                  </a:lnTo>
                  <a:lnTo>
                    <a:pt x="104" y="498"/>
                  </a:lnTo>
                  <a:lnTo>
                    <a:pt x="109" y="498"/>
                  </a:lnTo>
                  <a:lnTo>
                    <a:pt x="114" y="493"/>
                  </a:lnTo>
                  <a:lnTo>
                    <a:pt x="118" y="493"/>
                  </a:lnTo>
                  <a:lnTo>
                    <a:pt x="123" y="493"/>
                  </a:lnTo>
                  <a:lnTo>
                    <a:pt x="123" y="493"/>
                  </a:lnTo>
                  <a:lnTo>
                    <a:pt x="128" y="493"/>
                  </a:lnTo>
                  <a:lnTo>
                    <a:pt x="132" y="493"/>
                  </a:lnTo>
                  <a:lnTo>
                    <a:pt x="137" y="498"/>
                  </a:lnTo>
                  <a:lnTo>
                    <a:pt x="142" y="498"/>
                  </a:lnTo>
                  <a:lnTo>
                    <a:pt x="147" y="498"/>
                  </a:lnTo>
                  <a:lnTo>
                    <a:pt x="151" y="503"/>
                  </a:lnTo>
                  <a:lnTo>
                    <a:pt x="156" y="508"/>
                  </a:lnTo>
                  <a:lnTo>
                    <a:pt x="161" y="508"/>
                  </a:lnTo>
                  <a:lnTo>
                    <a:pt x="170" y="512"/>
                  </a:lnTo>
                  <a:lnTo>
                    <a:pt x="175" y="512"/>
                  </a:lnTo>
                  <a:lnTo>
                    <a:pt x="180" y="517"/>
                  </a:lnTo>
                  <a:lnTo>
                    <a:pt x="185" y="517"/>
                  </a:lnTo>
                  <a:lnTo>
                    <a:pt x="189" y="522"/>
                  </a:lnTo>
                  <a:lnTo>
                    <a:pt x="194" y="522"/>
                  </a:lnTo>
                  <a:lnTo>
                    <a:pt x="204" y="527"/>
                  </a:lnTo>
                  <a:lnTo>
                    <a:pt x="208" y="527"/>
                  </a:lnTo>
                  <a:lnTo>
                    <a:pt x="213" y="531"/>
                  </a:lnTo>
                  <a:lnTo>
                    <a:pt x="218" y="536"/>
                  </a:lnTo>
                  <a:lnTo>
                    <a:pt x="223" y="541"/>
                  </a:lnTo>
                  <a:lnTo>
                    <a:pt x="232" y="541"/>
                  </a:lnTo>
                  <a:lnTo>
                    <a:pt x="237" y="541"/>
                  </a:lnTo>
                  <a:lnTo>
                    <a:pt x="242" y="541"/>
                  </a:lnTo>
                  <a:lnTo>
                    <a:pt x="242" y="541"/>
                  </a:lnTo>
                  <a:lnTo>
                    <a:pt x="246" y="541"/>
                  </a:lnTo>
                  <a:lnTo>
                    <a:pt x="246" y="541"/>
                  </a:lnTo>
                  <a:lnTo>
                    <a:pt x="251" y="536"/>
                  </a:lnTo>
                  <a:lnTo>
                    <a:pt x="256" y="527"/>
                  </a:lnTo>
                  <a:lnTo>
                    <a:pt x="256" y="522"/>
                  </a:lnTo>
                  <a:lnTo>
                    <a:pt x="256" y="512"/>
                  </a:lnTo>
                  <a:lnTo>
                    <a:pt x="251" y="484"/>
                  </a:lnTo>
                  <a:lnTo>
                    <a:pt x="246" y="451"/>
                  </a:lnTo>
                  <a:lnTo>
                    <a:pt x="246" y="417"/>
                  </a:lnTo>
                  <a:lnTo>
                    <a:pt x="251" y="389"/>
                  </a:lnTo>
                  <a:lnTo>
                    <a:pt x="256" y="356"/>
                  </a:lnTo>
                  <a:lnTo>
                    <a:pt x="261" y="327"/>
                  </a:lnTo>
                  <a:lnTo>
                    <a:pt x="270" y="294"/>
                  </a:lnTo>
                  <a:lnTo>
                    <a:pt x="275" y="266"/>
                  </a:lnTo>
                  <a:lnTo>
                    <a:pt x="280" y="247"/>
                  </a:lnTo>
                  <a:lnTo>
                    <a:pt x="284" y="233"/>
                  </a:lnTo>
                  <a:lnTo>
                    <a:pt x="289" y="214"/>
                  </a:lnTo>
                  <a:lnTo>
                    <a:pt x="294" y="199"/>
                  </a:lnTo>
                  <a:lnTo>
                    <a:pt x="303" y="185"/>
                  </a:lnTo>
                  <a:lnTo>
                    <a:pt x="308" y="171"/>
                  </a:lnTo>
                  <a:lnTo>
                    <a:pt x="317" y="157"/>
                  </a:lnTo>
                  <a:lnTo>
                    <a:pt x="327" y="142"/>
                  </a:lnTo>
                  <a:lnTo>
                    <a:pt x="336" y="133"/>
                  </a:lnTo>
                  <a:lnTo>
                    <a:pt x="341" y="123"/>
                  </a:lnTo>
                  <a:lnTo>
                    <a:pt x="351" y="114"/>
                  </a:lnTo>
                  <a:lnTo>
                    <a:pt x="360" y="104"/>
                  </a:lnTo>
                  <a:lnTo>
                    <a:pt x="370" y="95"/>
                  </a:lnTo>
                  <a:lnTo>
                    <a:pt x="379" y="86"/>
                  </a:lnTo>
                  <a:lnTo>
                    <a:pt x="389" y="76"/>
                  </a:lnTo>
                  <a:lnTo>
                    <a:pt x="393" y="67"/>
                  </a:lnTo>
                  <a:lnTo>
                    <a:pt x="403" y="62"/>
                  </a:lnTo>
                  <a:lnTo>
                    <a:pt x="408" y="57"/>
                  </a:lnTo>
                  <a:lnTo>
                    <a:pt x="412" y="52"/>
                  </a:lnTo>
                  <a:lnTo>
                    <a:pt x="417" y="52"/>
                  </a:lnTo>
                  <a:lnTo>
                    <a:pt x="427" y="48"/>
                  </a:lnTo>
                  <a:lnTo>
                    <a:pt x="431" y="43"/>
                  </a:lnTo>
                  <a:lnTo>
                    <a:pt x="436" y="43"/>
                  </a:lnTo>
                  <a:lnTo>
                    <a:pt x="446" y="38"/>
                  </a:lnTo>
                  <a:lnTo>
                    <a:pt x="450" y="33"/>
                  </a:lnTo>
                  <a:lnTo>
                    <a:pt x="460" y="33"/>
                  </a:lnTo>
                  <a:lnTo>
                    <a:pt x="465" y="29"/>
                  </a:lnTo>
                  <a:lnTo>
                    <a:pt x="469" y="24"/>
                  </a:lnTo>
                  <a:lnTo>
                    <a:pt x="479" y="24"/>
                  </a:lnTo>
                  <a:lnTo>
                    <a:pt x="484" y="19"/>
                  </a:lnTo>
                  <a:lnTo>
                    <a:pt x="493" y="19"/>
                  </a:lnTo>
                  <a:lnTo>
                    <a:pt x="498" y="14"/>
                  </a:lnTo>
                  <a:lnTo>
                    <a:pt x="502" y="14"/>
                  </a:lnTo>
                  <a:lnTo>
                    <a:pt x="507" y="19"/>
                  </a:lnTo>
                  <a:lnTo>
                    <a:pt x="512" y="14"/>
                  </a:lnTo>
                  <a:lnTo>
                    <a:pt x="517" y="14"/>
                  </a:lnTo>
                  <a:lnTo>
                    <a:pt x="521" y="14"/>
                  </a:lnTo>
                  <a:lnTo>
                    <a:pt x="521" y="14"/>
                  </a:lnTo>
                  <a:lnTo>
                    <a:pt x="526" y="14"/>
                  </a:lnTo>
                  <a:lnTo>
                    <a:pt x="531" y="14"/>
                  </a:lnTo>
                  <a:lnTo>
                    <a:pt x="517" y="0"/>
                  </a:lnTo>
                  <a:lnTo>
                    <a:pt x="507" y="0"/>
                  </a:lnTo>
                  <a:lnTo>
                    <a:pt x="498" y="0"/>
                  </a:lnTo>
                  <a:lnTo>
                    <a:pt x="488" y="5"/>
                  </a:lnTo>
                  <a:lnTo>
                    <a:pt x="479" y="5"/>
                  </a:lnTo>
                  <a:lnTo>
                    <a:pt x="469" y="5"/>
                  </a:lnTo>
                  <a:lnTo>
                    <a:pt x="465" y="10"/>
                  </a:lnTo>
                  <a:lnTo>
                    <a:pt x="455" y="10"/>
                  </a:lnTo>
                  <a:lnTo>
                    <a:pt x="446" y="14"/>
                  </a:lnTo>
                  <a:lnTo>
                    <a:pt x="436" y="14"/>
                  </a:lnTo>
                  <a:lnTo>
                    <a:pt x="427" y="19"/>
                  </a:lnTo>
                  <a:lnTo>
                    <a:pt x="417" y="24"/>
                  </a:lnTo>
                  <a:lnTo>
                    <a:pt x="412" y="24"/>
                  </a:lnTo>
                  <a:lnTo>
                    <a:pt x="403" y="29"/>
                  </a:lnTo>
                  <a:lnTo>
                    <a:pt x="393" y="33"/>
                  </a:lnTo>
                  <a:lnTo>
                    <a:pt x="389" y="38"/>
                  </a:lnTo>
                  <a:lnTo>
                    <a:pt x="379" y="43"/>
                  </a:lnTo>
                  <a:lnTo>
                    <a:pt x="370" y="43"/>
                  </a:lnTo>
                  <a:lnTo>
                    <a:pt x="360" y="48"/>
                  </a:lnTo>
                  <a:lnTo>
                    <a:pt x="351" y="52"/>
                  </a:lnTo>
                  <a:lnTo>
                    <a:pt x="346" y="57"/>
                  </a:lnTo>
                  <a:lnTo>
                    <a:pt x="336" y="62"/>
                  </a:lnTo>
                  <a:lnTo>
                    <a:pt x="327" y="71"/>
                  </a:lnTo>
                  <a:lnTo>
                    <a:pt x="322" y="76"/>
                  </a:lnTo>
                  <a:lnTo>
                    <a:pt x="313" y="81"/>
                  </a:lnTo>
                  <a:lnTo>
                    <a:pt x="303" y="86"/>
                  </a:lnTo>
                  <a:lnTo>
                    <a:pt x="299" y="95"/>
                  </a:lnTo>
                  <a:lnTo>
                    <a:pt x="289" y="100"/>
                  </a:lnTo>
                  <a:lnTo>
                    <a:pt x="280" y="104"/>
                  </a:lnTo>
                  <a:lnTo>
                    <a:pt x="275" y="109"/>
                  </a:lnTo>
                  <a:lnTo>
                    <a:pt x="265" y="119"/>
                  </a:lnTo>
                  <a:lnTo>
                    <a:pt x="261" y="123"/>
                  </a:lnTo>
                  <a:lnTo>
                    <a:pt x="251" y="128"/>
                  </a:lnTo>
                  <a:lnTo>
                    <a:pt x="246" y="133"/>
                  </a:lnTo>
                  <a:lnTo>
                    <a:pt x="246" y="133"/>
                  </a:lnTo>
                  <a:lnTo>
                    <a:pt x="242" y="133"/>
                  </a:lnTo>
                  <a:lnTo>
                    <a:pt x="242" y="138"/>
                  </a:lnTo>
                  <a:lnTo>
                    <a:pt x="237" y="138"/>
                  </a:lnTo>
                  <a:lnTo>
                    <a:pt x="237" y="142"/>
                  </a:lnTo>
                  <a:lnTo>
                    <a:pt x="232" y="142"/>
                  </a:lnTo>
                  <a:lnTo>
                    <a:pt x="232" y="147"/>
                  </a:lnTo>
                  <a:lnTo>
                    <a:pt x="227" y="147"/>
                  </a:lnTo>
                  <a:lnTo>
                    <a:pt x="223" y="152"/>
                  </a:lnTo>
                  <a:lnTo>
                    <a:pt x="223" y="157"/>
                  </a:lnTo>
                  <a:lnTo>
                    <a:pt x="218" y="157"/>
                  </a:lnTo>
                  <a:lnTo>
                    <a:pt x="213" y="161"/>
                  </a:lnTo>
                  <a:lnTo>
                    <a:pt x="208" y="166"/>
                  </a:lnTo>
                  <a:lnTo>
                    <a:pt x="208" y="166"/>
                  </a:lnTo>
                  <a:lnTo>
                    <a:pt x="204" y="171"/>
                  </a:lnTo>
                  <a:lnTo>
                    <a:pt x="189" y="185"/>
                  </a:lnTo>
                  <a:lnTo>
                    <a:pt x="175" y="199"/>
                  </a:lnTo>
                  <a:lnTo>
                    <a:pt x="166" y="214"/>
                  </a:lnTo>
                  <a:lnTo>
                    <a:pt x="151" y="228"/>
                  </a:lnTo>
                  <a:lnTo>
                    <a:pt x="137" y="242"/>
                  </a:lnTo>
                  <a:lnTo>
                    <a:pt x="123" y="256"/>
                  </a:lnTo>
                  <a:lnTo>
                    <a:pt x="114" y="270"/>
                  </a:lnTo>
                  <a:lnTo>
                    <a:pt x="104" y="285"/>
                  </a:lnTo>
                  <a:lnTo>
                    <a:pt x="90" y="299"/>
                  </a:lnTo>
                  <a:lnTo>
                    <a:pt x="80" y="313"/>
                  </a:lnTo>
                  <a:lnTo>
                    <a:pt x="71" y="327"/>
                  </a:lnTo>
                  <a:lnTo>
                    <a:pt x="61" y="346"/>
                  </a:lnTo>
                  <a:lnTo>
                    <a:pt x="57" y="365"/>
                  </a:lnTo>
                  <a:lnTo>
                    <a:pt x="47" y="384"/>
                  </a:lnTo>
                  <a:lnTo>
                    <a:pt x="42" y="403"/>
                  </a:lnTo>
                  <a:lnTo>
                    <a:pt x="38" y="422"/>
                  </a:lnTo>
                  <a:lnTo>
                    <a:pt x="23" y="470"/>
                  </a:lnTo>
                  <a:lnTo>
                    <a:pt x="23" y="451"/>
                  </a:lnTo>
                  <a:lnTo>
                    <a:pt x="23" y="432"/>
                  </a:lnTo>
                  <a:lnTo>
                    <a:pt x="23" y="417"/>
                  </a:lnTo>
                  <a:lnTo>
                    <a:pt x="19" y="399"/>
                  </a:lnTo>
                  <a:lnTo>
                    <a:pt x="23" y="380"/>
                  </a:lnTo>
                  <a:lnTo>
                    <a:pt x="28" y="361"/>
                  </a:lnTo>
                  <a:lnTo>
                    <a:pt x="33" y="337"/>
                  </a:lnTo>
                  <a:lnTo>
                    <a:pt x="38" y="318"/>
                  </a:lnTo>
                  <a:lnTo>
                    <a:pt x="38" y="299"/>
                  </a:lnTo>
                  <a:lnTo>
                    <a:pt x="42" y="280"/>
                  </a:lnTo>
                  <a:lnTo>
                    <a:pt x="42" y="261"/>
                  </a:lnTo>
                  <a:lnTo>
                    <a:pt x="42" y="237"/>
                  </a:lnTo>
                  <a:lnTo>
                    <a:pt x="42" y="204"/>
                  </a:lnTo>
                  <a:lnTo>
                    <a:pt x="42" y="171"/>
                  </a:lnTo>
                  <a:lnTo>
                    <a:pt x="42" y="138"/>
                  </a:lnTo>
                  <a:lnTo>
                    <a:pt x="47" y="100"/>
                  </a:lnTo>
                  <a:lnTo>
                    <a:pt x="42" y="90"/>
                  </a:lnTo>
                  <a:lnTo>
                    <a:pt x="47" y="81"/>
                  </a:lnTo>
                  <a:lnTo>
                    <a:pt x="47" y="67"/>
                  </a:lnTo>
                  <a:lnTo>
                    <a:pt x="47" y="57"/>
                  </a:lnTo>
                  <a:lnTo>
                    <a:pt x="52" y="48"/>
                  </a:lnTo>
                  <a:lnTo>
                    <a:pt x="52" y="33"/>
                  </a:lnTo>
                  <a:lnTo>
                    <a:pt x="47" y="24"/>
                  </a:lnTo>
                  <a:lnTo>
                    <a:pt x="42" y="14"/>
                  </a:lnTo>
                  <a:lnTo>
                    <a:pt x="33" y="14"/>
                  </a:lnTo>
                  <a:lnTo>
                    <a:pt x="38" y="14"/>
                  </a:lnTo>
                  <a:lnTo>
                    <a:pt x="38" y="19"/>
                  </a:lnTo>
                  <a:lnTo>
                    <a:pt x="38" y="24"/>
                  </a:lnTo>
                  <a:lnTo>
                    <a:pt x="42" y="29"/>
                  </a:lnTo>
                  <a:lnTo>
                    <a:pt x="38" y="52"/>
                  </a:lnTo>
                  <a:lnTo>
                    <a:pt x="33" y="76"/>
                  </a:lnTo>
                  <a:lnTo>
                    <a:pt x="28" y="100"/>
                  </a:lnTo>
                  <a:lnTo>
                    <a:pt x="28" y="123"/>
                  </a:lnTo>
                  <a:lnTo>
                    <a:pt x="23" y="147"/>
                  </a:lnTo>
                  <a:lnTo>
                    <a:pt x="23" y="166"/>
                  </a:lnTo>
                  <a:lnTo>
                    <a:pt x="23" y="190"/>
                  </a:lnTo>
                  <a:lnTo>
                    <a:pt x="23" y="214"/>
                  </a:lnTo>
                  <a:lnTo>
                    <a:pt x="23" y="252"/>
                  </a:lnTo>
                  <a:lnTo>
                    <a:pt x="23" y="289"/>
                  </a:lnTo>
                  <a:lnTo>
                    <a:pt x="19" y="327"/>
                  </a:lnTo>
                  <a:lnTo>
                    <a:pt x="14" y="365"/>
                  </a:lnTo>
                  <a:lnTo>
                    <a:pt x="4" y="384"/>
                  </a:lnTo>
                  <a:lnTo>
                    <a:pt x="0" y="399"/>
                  </a:lnTo>
                  <a:lnTo>
                    <a:pt x="0" y="413"/>
                  </a:lnTo>
                  <a:lnTo>
                    <a:pt x="0" y="427"/>
                  </a:lnTo>
                  <a:lnTo>
                    <a:pt x="4" y="441"/>
                  </a:lnTo>
                  <a:lnTo>
                    <a:pt x="4" y="455"/>
                  </a:lnTo>
                  <a:lnTo>
                    <a:pt x="4" y="470"/>
                  </a:lnTo>
                  <a:lnTo>
                    <a:pt x="4" y="489"/>
                  </a:lnTo>
                  <a:lnTo>
                    <a:pt x="4" y="489"/>
                  </a:lnTo>
                  <a:lnTo>
                    <a:pt x="4" y="489"/>
                  </a:lnTo>
                  <a:lnTo>
                    <a:pt x="0" y="489"/>
                  </a:lnTo>
                  <a:lnTo>
                    <a:pt x="0" y="489"/>
                  </a:lnTo>
                  <a:lnTo>
                    <a:pt x="4" y="512"/>
                  </a:lnTo>
                  <a:lnTo>
                    <a:pt x="9" y="531"/>
                  </a:lnTo>
                  <a:lnTo>
                    <a:pt x="9" y="550"/>
                  </a:lnTo>
                  <a:lnTo>
                    <a:pt x="9" y="569"/>
                  </a:lnTo>
                  <a:lnTo>
                    <a:pt x="9" y="588"/>
                  </a:lnTo>
                  <a:lnTo>
                    <a:pt x="9" y="607"/>
                  </a:lnTo>
                  <a:lnTo>
                    <a:pt x="9" y="626"/>
                  </a:lnTo>
                  <a:lnTo>
                    <a:pt x="9" y="645"/>
                  </a:lnTo>
                  <a:lnTo>
                    <a:pt x="9" y="655"/>
                  </a:lnTo>
                  <a:lnTo>
                    <a:pt x="9" y="664"/>
                  </a:lnTo>
                  <a:lnTo>
                    <a:pt x="14" y="669"/>
                  </a:lnTo>
                  <a:lnTo>
                    <a:pt x="14" y="678"/>
                  </a:lnTo>
                  <a:lnTo>
                    <a:pt x="19" y="678"/>
                  </a:lnTo>
                  <a:lnTo>
                    <a:pt x="19" y="678"/>
                  </a:lnTo>
                  <a:lnTo>
                    <a:pt x="19" y="678"/>
                  </a:lnTo>
                  <a:lnTo>
                    <a:pt x="19" y="678"/>
                  </a:lnTo>
                  <a:close/>
                </a:path>
              </a:pathLst>
            </a:custGeom>
            <a:solidFill>
              <a:srgbClr val="0E0D0D"/>
            </a:solidFill>
            <a:ln w="9525">
              <a:noFill/>
              <a:round/>
              <a:headEnd/>
              <a:tailEnd/>
            </a:ln>
          </p:spPr>
          <p:txBody>
            <a:bodyPr/>
            <a:lstStyle/>
            <a:p>
              <a:endParaRPr lang="es-ES"/>
            </a:p>
          </p:txBody>
        </p:sp>
        <p:sp>
          <p:nvSpPr>
            <p:cNvPr id="479251" name="Freeform 19"/>
            <p:cNvSpPr>
              <a:spLocks/>
            </p:cNvSpPr>
            <p:nvPr/>
          </p:nvSpPr>
          <p:spPr bwMode="auto">
            <a:xfrm>
              <a:off x="3467" y="1390"/>
              <a:ext cx="323" cy="446"/>
            </a:xfrm>
            <a:custGeom>
              <a:avLst/>
              <a:gdLst/>
              <a:ahLst/>
              <a:cxnLst>
                <a:cxn ang="0">
                  <a:pos x="185" y="413"/>
                </a:cxn>
                <a:cxn ang="0">
                  <a:pos x="185" y="351"/>
                </a:cxn>
                <a:cxn ang="0">
                  <a:pos x="195" y="290"/>
                </a:cxn>
                <a:cxn ang="0">
                  <a:pos x="209" y="228"/>
                </a:cxn>
                <a:cxn ang="0">
                  <a:pos x="219" y="181"/>
                </a:cxn>
                <a:cxn ang="0">
                  <a:pos x="228" y="157"/>
                </a:cxn>
                <a:cxn ang="0">
                  <a:pos x="233" y="133"/>
                </a:cxn>
                <a:cxn ang="0">
                  <a:pos x="242" y="109"/>
                </a:cxn>
                <a:cxn ang="0">
                  <a:pos x="257" y="86"/>
                </a:cxn>
                <a:cxn ang="0">
                  <a:pos x="271" y="67"/>
                </a:cxn>
                <a:cxn ang="0">
                  <a:pos x="285" y="48"/>
                </a:cxn>
                <a:cxn ang="0">
                  <a:pos x="299" y="29"/>
                </a:cxn>
                <a:cxn ang="0">
                  <a:pos x="309" y="15"/>
                </a:cxn>
                <a:cxn ang="0">
                  <a:pos x="313" y="10"/>
                </a:cxn>
                <a:cxn ang="0">
                  <a:pos x="318" y="5"/>
                </a:cxn>
                <a:cxn ang="0">
                  <a:pos x="323" y="0"/>
                </a:cxn>
                <a:cxn ang="0">
                  <a:pos x="313" y="0"/>
                </a:cxn>
                <a:cxn ang="0">
                  <a:pos x="299" y="10"/>
                </a:cxn>
                <a:cxn ang="0">
                  <a:pos x="285" y="19"/>
                </a:cxn>
                <a:cxn ang="0">
                  <a:pos x="271" y="33"/>
                </a:cxn>
                <a:cxn ang="0">
                  <a:pos x="257" y="43"/>
                </a:cxn>
                <a:cxn ang="0">
                  <a:pos x="242" y="57"/>
                </a:cxn>
                <a:cxn ang="0">
                  <a:pos x="228" y="67"/>
                </a:cxn>
                <a:cxn ang="0">
                  <a:pos x="214" y="76"/>
                </a:cxn>
                <a:cxn ang="0">
                  <a:pos x="200" y="90"/>
                </a:cxn>
                <a:cxn ang="0">
                  <a:pos x="185" y="109"/>
                </a:cxn>
                <a:cxn ang="0">
                  <a:pos x="171" y="124"/>
                </a:cxn>
                <a:cxn ang="0">
                  <a:pos x="152" y="143"/>
                </a:cxn>
                <a:cxn ang="0">
                  <a:pos x="138" y="157"/>
                </a:cxn>
                <a:cxn ang="0">
                  <a:pos x="119" y="171"/>
                </a:cxn>
                <a:cxn ang="0">
                  <a:pos x="105" y="190"/>
                </a:cxn>
                <a:cxn ang="0">
                  <a:pos x="86" y="204"/>
                </a:cxn>
                <a:cxn ang="0">
                  <a:pos x="72" y="218"/>
                </a:cxn>
                <a:cxn ang="0">
                  <a:pos x="57" y="237"/>
                </a:cxn>
                <a:cxn ang="0">
                  <a:pos x="48" y="261"/>
                </a:cxn>
                <a:cxn ang="0">
                  <a:pos x="38" y="280"/>
                </a:cxn>
                <a:cxn ang="0">
                  <a:pos x="29" y="304"/>
                </a:cxn>
                <a:cxn ang="0">
                  <a:pos x="19" y="328"/>
                </a:cxn>
                <a:cxn ang="0">
                  <a:pos x="10" y="351"/>
                </a:cxn>
                <a:cxn ang="0">
                  <a:pos x="5" y="380"/>
                </a:cxn>
                <a:cxn ang="0">
                  <a:pos x="5" y="399"/>
                </a:cxn>
                <a:cxn ang="0">
                  <a:pos x="0" y="422"/>
                </a:cxn>
                <a:cxn ang="0">
                  <a:pos x="5" y="432"/>
                </a:cxn>
                <a:cxn ang="0">
                  <a:pos x="19" y="422"/>
                </a:cxn>
                <a:cxn ang="0">
                  <a:pos x="38" y="418"/>
                </a:cxn>
                <a:cxn ang="0">
                  <a:pos x="53" y="413"/>
                </a:cxn>
                <a:cxn ang="0">
                  <a:pos x="72" y="408"/>
                </a:cxn>
                <a:cxn ang="0">
                  <a:pos x="90" y="403"/>
                </a:cxn>
                <a:cxn ang="0">
                  <a:pos x="109" y="403"/>
                </a:cxn>
                <a:cxn ang="0">
                  <a:pos x="124" y="408"/>
                </a:cxn>
                <a:cxn ang="0">
                  <a:pos x="133" y="418"/>
                </a:cxn>
                <a:cxn ang="0">
                  <a:pos x="143" y="422"/>
                </a:cxn>
                <a:cxn ang="0">
                  <a:pos x="185" y="446"/>
                </a:cxn>
                <a:cxn ang="0">
                  <a:pos x="185" y="446"/>
                </a:cxn>
                <a:cxn ang="0">
                  <a:pos x="185" y="446"/>
                </a:cxn>
              </a:cxnLst>
              <a:rect l="0" t="0" r="r" b="b"/>
              <a:pathLst>
                <a:path w="323" h="446">
                  <a:moveTo>
                    <a:pt x="185" y="446"/>
                  </a:moveTo>
                  <a:lnTo>
                    <a:pt x="185" y="413"/>
                  </a:lnTo>
                  <a:lnTo>
                    <a:pt x="185" y="380"/>
                  </a:lnTo>
                  <a:lnTo>
                    <a:pt x="185" y="351"/>
                  </a:lnTo>
                  <a:lnTo>
                    <a:pt x="190" y="318"/>
                  </a:lnTo>
                  <a:lnTo>
                    <a:pt x="195" y="290"/>
                  </a:lnTo>
                  <a:lnTo>
                    <a:pt x="204" y="256"/>
                  </a:lnTo>
                  <a:lnTo>
                    <a:pt x="209" y="228"/>
                  </a:lnTo>
                  <a:lnTo>
                    <a:pt x="219" y="195"/>
                  </a:lnTo>
                  <a:lnTo>
                    <a:pt x="219" y="181"/>
                  </a:lnTo>
                  <a:lnTo>
                    <a:pt x="223" y="166"/>
                  </a:lnTo>
                  <a:lnTo>
                    <a:pt x="228" y="157"/>
                  </a:lnTo>
                  <a:lnTo>
                    <a:pt x="228" y="143"/>
                  </a:lnTo>
                  <a:lnTo>
                    <a:pt x="233" y="133"/>
                  </a:lnTo>
                  <a:lnTo>
                    <a:pt x="238" y="119"/>
                  </a:lnTo>
                  <a:lnTo>
                    <a:pt x="242" y="109"/>
                  </a:lnTo>
                  <a:lnTo>
                    <a:pt x="252" y="100"/>
                  </a:lnTo>
                  <a:lnTo>
                    <a:pt x="257" y="86"/>
                  </a:lnTo>
                  <a:lnTo>
                    <a:pt x="261" y="76"/>
                  </a:lnTo>
                  <a:lnTo>
                    <a:pt x="271" y="67"/>
                  </a:lnTo>
                  <a:lnTo>
                    <a:pt x="275" y="57"/>
                  </a:lnTo>
                  <a:lnTo>
                    <a:pt x="285" y="48"/>
                  </a:lnTo>
                  <a:lnTo>
                    <a:pt x="294" y="38"/>
                  </a:lnTo>
                  <a:lnTo>
                    <a:pt x="299" y="29"/>
                  </a:lnTo>
                  <a:lnTo>
                    <a:pt x="309" y="19"/>
                  </a:lnTo>
                  <a:lnTo>
                    <a:pt x="309" y="15"/>
                  </a:lnTo>
                  <a:lnTo>
                    <a:pt x="313" y="15"/>
                  </a:lnTo>
                  <a:lnTo>
                    <a:pt x="313" y="10"/>
                  </a:lnTo>
                  <a:lnTo>
                    <a:pt x="313" y="10"/>
                  </a:lnTo>
                  <a:lnTo>
                    <a:pt x="318" y="5"/>
                  </a:lnTo>
                  <a:lnTo>
                    <a:pt x="318" y="5"/>
                  </a:lnTo>
                  <a:lnTo>
                    <a:pt x="323" y="0"/>
                  </a:lnTo>
                  <a:lnTo>
                    <a:pt x="323" y="0"/>
                  </a:lnTo>
                  <a:lnTo>
                    <a:pt x="313" y="0"/>
                  </a:lnTo>
                  <a:lnTo>
                    <a:pt x="309" y="5"/>
                  </a:lnTo>
                  <a:lnTo>
                    <a:pt x="299" y="10"/>
                  </a:lnTo>
                  <a:lnTo>
                    <a:pt x="294" y="15"/>
                  </a:lnTo>
                  <a:lnTo>
                    <a:pt x="285" y="19"/>
                  </a:lnTo>
                  <a:lnTo>
                    <a:pt x="280" y="29"/>
                  </a:lnTo>
                  <a:lnTo>
                    <a:pt x="271" y="33"/>
                  </a:lnTo>
                  <a:lnTo>
                    <a:pt x="266" y="38"/>
                  </a:lnTo>
                  <a:lnTo>
                    <a:pt x="257" y="43"/>
                  </a:lnTo>
                  <a:lnTo>
                    <a:pt x="252" y="48"/>
                  </a:lnTo>
                  <a:lnTo>
                    <a:pt x="242" y="57"/>
                  </a:lnTo>
                  <a:lnTo>
                    <a:pt x="238" y="62"/>
                  </a:lnTo>
                  <a:lnTo>
                    <a:pt x="228" y="67"/>
                  </a:lnTo>
                  <a:lnTo>
                    <a:pt x="223" y="71"/>
                  </a:lnTo>
                  <a:lnTo>
                    <a:pt x="214" y="76"/>
                  </a:lnTo>
                  <a:lnTo>
                    <a:pt x="209" y="81"/>
                  </a:lnTo>
                  <a:lnTo>
                    <a:pt x="200" y="90"/>
                  </a:lnTo>
                  <a:lnTo>
                    <a:pt x="195" y="100"/>
                  </a:lnTo>
                  <a:lnTo>
                    <a:pt x="185" y="109"/>
                  </a:lnTo>
                  <a:lnTo>
                    <a:pt x="176" y="114"/>
                  </a:lnTo>
                  <a:lnTo>
                    <a:pt x="171" y="124"/>
                  </a:lnTo>
                  <a:lnTo>
                    <a:pt x="162" y="133"/>
                  </a:lnTo>
                  <a:lnTo>
                    <a:pt x="152" y="143"/>
                  </a:lnTo>
                  <a:lnTo>
                    <a:pt x="147" y="147"/>
                  </a:lnTo>
                  <a:lnTo>
                    <a:pt x="138" y="157"/>
                  </a:lnTo>
                  <a:lnTo>
                    <a:pt x="128" y="166"/>
                  </a:lnTo>
                  <a:lnTo>
                    <a:pt x="119" y="171"/>
                  </a:lnTo>
                  <a:lnTo>
                    <a:pt x="114" y="181"/>
                  </a:lnTo>
                  <a:lnTo>
                    <a:pt x="105" y="190"/>
                  </a:lnTo>
                  <a:lnTo>
                    <a:pt x="95" y="195"/>
                  </a:lnTo>
                  <a:lnTo>
                    <a:pt x="86" y="204"/>
                  </a:lnTo>
                  <a:lnTo>
                    <a:pt x="76" y="209"/>
                  </a:lnTo>
                  <a:lnTo>
                    <a:pt x="72" y="218"/>
                  </a:lnTo>
                  <a:lnTo>
                    <a:pt x="62" y="228"/>
                  </a:lnTo>
                  <a:lnTo>
                    <a:pt x="57" y="237"/>
                  </a:lnTo>
                  <a:lnTo>
                    <a:pt x="53" y="247"/>
                  </a:lnTo>
                  <a:lnTo>
                    <a:pt x="48" y="261"/>
                  </a:lnTo>
                  <a:lnTo>
                    <a:pt x="43" y="271"/>
                  </a:lnTo>
                  <a:lnTo>
                    <a:pt x="38" y="280"/>
                  </a:lnTo>
                  <a:lnTo>
                    <a:pt x="34" y="294"/>
                  </a:lnTo>
                  <a:lnTo>
                    <a:pt x="29" y="304"/>
                  </a:lnTo>
                  <a:lnTo>
                    <a:pt x="24" y="318"/>
                  </a:lnTo>
                  <a:lnTo>
                    <a:pt x="19" y="328"/>
                  </a:lnTo>
                  <a:lnTo>
                    <a:pt x="15" y="342"/>
                  </a:lnTo>
                  <a:lnTo>
                    <a:pt x="10" y="351"/>
                  </a:lnTo>
                  <a:lnTo>
                    <a:pt x="10" y="365"/>
                  </a:lnTo>
                  <a:lnTo>
                    <a:pt x="5" y="380"/>
                  </a:lnTo>
                  <a:lnTo>
                    <a:pt x="5" y="389"/>
                  </a:lnTo>
                  <a:lnTo>
                    <a:pt x="5" y="399"/>
                  </a:lnTo>
                  <a:lnTo>
                    <a:pt x="5" y="408"/>
                  </a:lnTo>
                  <a:lnTo>
                    <a:pt x="0" y="422"/>
                  </a:lnTo>
                  <a:lnTo>
                    <a:pt x="0" y="432"/>
                  </a:lnTo>
                  <a:lnTo>
                    <a:pt x="5" y="432"/>
                  </a:lnTo>
                  <a:lnTo>
                    <a:pt x="15" y="427"/>
                  </a:lnTo>
                  <a:lnTo>
                    <a:pt x="19" y="422"/>
                  </a:lnTo>
                  <a:lnTo>
                    <a:pt x="29" y="422"/>
                  </a:lnTo>
                  <a:lnTo>
                    <a:pt x="38" y="418"/>
                  </a:lnTo>
                  <a:lnTo>
                    <a:pt x="48" y="413"/>
                  </a:lnTo>
                  <a:lnTo>
                    <a:pt x="53" y="413"/>
                  </a:lnTo>
                  <a:lnTo>
                    <a:pt x="62" y="408"/>
                  </a:lnTo>
                  <a:lnTo>
                    <a:pt x="72" y="408"/>
                  </a:lnTo>
                  <a:lnTo>
                    <a:pt x="81" y="403"/>
                  </a:lnTo>
                  <a:lnTo>
                    <a:pt x="90" y="403"/>
                  </a:lnTo>
                  <a:lnTo>
                    <a:pt x="100" y="403"/>
                  </a:lnTo>
                  <a:lnTo>
                    <a:pt x="109" y="403"/>
                  </a:lnTo>
                  <a:lnTo>
                    <a:pt x="119" y="403"/>
                  </a:lnTo>
                  <a:lnTo>
                    <a:pt x="124" y="408"/>
                  </a:lnTo>
                  <a:lnTo>
                    <a:pt x="133" y="413"/>
                  </a:lnTo>
                  <a:lnTo>
                    <a:pt x="133" y="418"/>
                  </a:lnTo>
                  <a:lnTo>
                    <a:pt x="138" y="418"/>
                  </a:lnTo>
                  <a:lnTo>
                    <a:pt x="143" y="422"/>
                  </a:lnTo>
                  <a:lnTo>
                    <a:pt x="147" y="427"/>
                  </a:lnTo>
                  <a:lnTo>
                    <a:pt x="185" y="446"/>
                  </a:lnTo>
                  <a:lnTo>
                    <a:pt x="185" y="446"/>
                  </a:lnTo>
                  <a:lnTo>
                    <a:pt x="185" y="446"/>
                  </a:lnTo>
                  <a:lnTo>
                    <a:pt x="185" y="446"/>
                  </a:lnTo>
                  <a:lnTo>
                    <a:pt x="185" y="446"/>
                  </a:lnTo>
                  <a:close/>
                </a:path>
              </a:pathLst>
            </a:custGeom>
            <a:solidFill>
              <a:srgbClr val="FFFFFF"/>
            </a:solidFill>
            <a:ln w="9525">
              <a:noFill/>
              <a:round/>
              <a:headEnd/>
              <a:tailEnd/>
            </a:ln>
          </p:spPr>
          <p:txBody>
            <a:bodyPr/>
            <a:lstStyle/>
            <a:p>
              <a:endParaRPr lang="es-ES"/>
            </a:p>
          </p:txBody>
        </p:sp>
        <p:sp>
          <p:nvSpPr>
            <p:cNvPr id="479252" name="Freeform 20"/>
            <p:cNvSpPr>
              <a:spLocks/>
            </p:cNvSpPr>
            <p:nvPr/>
          </p:nvSpPr>
          <p:spPr bwMode="auto">
            <a:xfrm>
              <a:off x="3448" y="1793"/>
              <a:ext cx="1" cy="5"/>
            </a:xfrm>
            <a:custGeom>
              <a:avLst/>
              <a:gdLst/>
              <a:ahLst/>
              <a:cxnLst>
                <a:cxn ang="0">
                  <a:pos x="0" y="5"/>
                </a:cxn>
                <a:cxn ang="0">
                  <a:pos x="0" y="5"/>
                </a:cxn>
                <a:cxn ang="0">
                  <a:pos x="0" y="5"/>
                </a:cxn>
                <a:cxn ang="0">
                  <a:pos x="0" y="0"/>
                </a:cxn>
                <a:cxn ang="0">
                  <a:pos x="0" y="0"/>
                </a:cxn>
                <a:cxn ang="0">
                  <a:pos x="0" y="0"/>
                </a:cxn>
                <a:cxn ang="0">
                  <a:pos x="0" y="0"/>
                </a:cxn>
                <a:cxn ang="0">
                  <a:pos x="0" y="5"/>
                </a:cxn>
                <a:cxn ang="0">
                  <a:pos x="0" y="5"/>
                </a:cxn>
                <a:cxn ang="0">
                  <a:pos x="0" y="5"/>
                </a:cxn>
                <a:cxn ang="0">
                  <a:pos x="0" y="5"/>
                </a:cxn>
                <a:cxn ang="0">
                  <a:pos x="0" y="5"/>
                </a:cxn>
                <a:cxn ang="0">
                  <a:pos x="0" y="5"/>
                </a:cxn>
              </a:cxnLst>
              <a:rect l="0" t="0" r="r" b="b"/>
              <a:pathLst>
                <a:path h="5">
                  <a:moveTo>
                    <a:pt x="0" y="5"/>
                  </a:moveTo>
                  <a:lnTo>
                    <a:pt x="0" y="5"/>
                  </a:lnTo>
                  <a:lnTo>
                    <a:pt x="0" y="5"/>
                  </a:lnTo>
                  <a:lnTo>
                    <a:pt x="0" y="0"/>
                  </a:lnTo>
                  <a:lnTo>
                    <a:pt x="0" y="0"/>
                  </a:lnTo>
                  <a:lnTo>
                    <a:pt x="0" y="0"/>
                  </a:lnTo>
                  <a:lnTo>
                    <a:pt x="0" y="0"/>
                  </a:lnTo>
                  <a:lnTo>
                    <a:pt x="0" y="5"/>
                  </a:lnTo>
                  <a:lnTo>
                    <a:pt x="0" y="5"/>
                  </a:lnTo>
                  <a:lnTo>
                    <a:pt x="0" y="5"/>
                  </a:lnTo>
                  <a:lnTo>
                    <a:pt x="0" y="5"/>
                  </a:lnTo>
                  <a:lnTo>
                    <a:pt x="0" y="5"/>
                  </a:lnTo>
                  <a:lnTo>
                    <a:pt x="0" y="5"/>
                  </a:lnTo>
                  <a:close/>
                </a:path>
              </a:pathLst>
            </a:custGeom>
            <a:solidFill>
              <a:srgbClr val="FFFFFF"/>
            </a:solidFill>
            <a:ln w="9525">
              <a:noFill/>
              <a:round/>
              <a:headEnd/>
              <a:tailEnd/>
            </a:ln>
          </p:spPr>
          <p:txBody>
            <a:bodyPr/>
            <a:lstStyle/>
            <a:p>
              <a:endParaRPr lang="es-ES"/>
            </a:p>
          </p:txBody>
        </p:sp>
        <p:sp>
          <p:nvSpPr>
            <p:cNvPr id="479253" name="Freeform 21"/>
            <p:cNvSpPr>
              <a:spLocks/>
            </p:cNvSpPr>
            <p:nvPr/>
          </p:nvSpPr>
          <p:spPr bwMode="auto">
            <a:xfrm>
              <a:off x="389" y="4260"/>
              <a:ext cx="4" cy="14"/>
            </a:xfrm>
            <a:custGeom>
              <a:avLst/>
              <a:gdLst/>
              <a:ahLst/>
              <a:cxnLst>
                <a:cxn ang="0">
                  <a:pos x="4" y="0"/>
                </a:cxn>
                <a:cxn ang="0">
                  <a:pos x="4" y="0"/>
                </a:cxn>
                <a:cxn ang="0">
                  <a:pos x="0" y="0"/>
                </a:cxn>
                <a:cxn ang="0">
                  <a:pos x="0" y="4"/>
                </a:cxn>
                <a:cxn ang="0">
                  <a:pos x="0" y="4"/>
                </a:cxn>
                <a:cxn ang="0">
                  <a:pos x="0" y="9"/>
                </a:cxn>
                <a:cxn ang="0">
                  <a:pos x="0" y="14"/>
                </a:cxn>
                <a:cxn ang="0">
                  <a:pos x="4" y="14"/>
                </a:cxn>
                <a:cxn ang="0">
                  <a:pos x="4" y="14"/>
                </a:cxn>
                <a:cxn ang="0">
                  <a:pos x="4" y="0"/>
                </a:cxn>
              </a:cxnLst>
              <a:rect l="0" t="0" r="r" b="b"/>
              <a:pathLst>
                <a:path w="4" h="14">
                  <a:moveTo>
                    <a:pt x="4" y="0"/>
                  </a:moveTo>
                  <a:lnTo>
                    <a:pt x="4" y="0"/>
                  </a:lnTo>
                  <a:lnTo>
                    <a:pt x="0" y="0"/>
                  </a:lnTo>
                  <a:lnTo>
                    <a:pt x="0" y="4"/>
                  </a:lnTo>
                  <a:lnTo>
                    <a:pt x="0" y="4"/>
                  </a:lnTo>
                  <a:lnTo>
                    <a:pt x="0" y="9"/>
                  </a:lnTo>
                  <a:lnTo>
                    <a:pt x="0" y="14"/>
                  </a:lnTo>
                  <a:lnTo>
                    <a:pt x="4" y="14"/>
                  </a:lnTo>
                  <a:lnTo>
                    <a:pt x="4" y="14"/>
                  </a:lnTo>
                  <a:lnTo>
                    <a:pt x="4" y="0"/>
                  </a:lnTo>
                  <a:close/>
                </a:path>
              </a:pathLst>
            </a:custGeom>
            <a:solidFill>
              <a:srgbClr val="0E0D0D"/>
            </a:solidFill>
            <a:ln w="9525">
              <a:noFill/>
              <a:round/>
              <a:headEnd/>
              <a:tailEnd/>
            </a:ln>
          </p:spPr>
          <p:txBody>
            <a:bodyPr/>
            <a:lstStyle/>
            <a:p>
              <a:endParaRPr lang="es-ES"/>
            </a:p>
          </p:txBody>
        </p:sp>
        <p:sp>
          <p:nvSpPr>
            <p:cNvPr id="479254" name="Freeform 22"/>
            <p:cNvSpPr>
              <a:spLocks/>
            </p:cNvSpPr>
            <p:nvPr/>
          </p:nvSpPr>
          <p:spPr bwMode="auto">
            <a:xfrm>
              <a:off x="393" y="4260"/>
              <a:ext cx="4213" cy="14"/>
            </a:xfrm>
            <a:custGeom>
              <a:avLst/>
              <a:gdLst/>
              <a:ahLst/>
              <a:cxnLst>
                <a:cxn ang="0">
                  <a:pos x="4213" y="4"/>
                </a:cxn>
                <a:cxn ang="0">
                  <a:pos x="4213" y="0"/>
                </a:cxn>
                <a:cxn ang="0">
                  <a:pos x="0" y="0"/>
                </a:cxn>
                <a:cxn ang="0">
                  <a:pos x="0" y="14"/>
                </a:cxn>
                <a:cxn ang="0">
                  <a:pos x="4213" y="14"/>
                </a:cxn>
                <a:cxn ang="0">
                  <a:pos x="4213" y="4"/>
                </a:cxn>
              </a:cxnLst>
              <a:rect l="0" t="0" r="r" b="b"/>
              <a:pathLst>
                <a:path w="4213" h="14">
                  <a:moveTo>
                    <a:pt x="4213" y="4"/>
                  </a:moveTo>
                  <a:lnTo>
                    <a:pt x="4213" y="0"/>
                  </a:lnTo>
                  <a:lnTo>
                    <a:pt x="0" y="0"/>
                  </a:lnTo>
                  <a:lnTo>
                    <a:pt x="0" y="14"/>
                  </a:lnTo>
                  <a:lnTo>
                    <a:pt x="4213" y="14"/>
                  </a:lnTo>
                  <a:lnTo>
                    <a:pt x="4213" y="4"/>
                  </a:lnTo>
                  <a:close/>
                </a:path>
              </a:pathLst>
            </a:custGeom>
            <a:solidFill>
              <a:srgbClr val="0E0D0D"/>
            </a:solidFill>
            <a:ln w="9525">
              <a:noFill/>
              <a:round/>
              <a:headEnd/>
              <a:tailEnd/>
            </a:ln>
          </p:spPr>
          <p:txBody>
            <a:bodyPr/>
            <a:lstStyle/>
            <a:p>
              <a:endParaRPr lang="es-ES"/>
            </a:p>
          </p:txBody>
        </p:sp>
        <p:grpSp>
          <p:nvGrpSpPr>
            <p:cNvPr id="479255" name="Group 23"/>
            <p:cNvGrpSpPr>
              <a:grpSpLocks/>
            </p:cNvGrpSpPr>
            <p:nvPr/>
          </p:nvGrpSpPr>
          <p:grpSpPr bwMode="auto">
            <a:xfrm>
              <a:off x="4080" y="1776"/>
              <a:ext cx="1162" cy="2357"/>
              <a:chOff x="4070" y="2135"/>
              <a:chExt cx="1162" cy="2357"/>
            </a:xfrm>
          </p:grpSpPr>
          <p:sp>
            <p:nvSpPr>
              <p:cNvPr id="479256" name="Rectangle 24"/>
              <p:cNvSpPr>
                <a:spLocks noChangeArrowheads="1"/>
              </p:cNvSpPr>
              <p:nvPr/>
            </p:nvSpPr>
            <p:spPr bwMode="auto">
              <a:xfrm>
                <a:off x="4293" y="2652"/>
                <a:ext cx="61" cy="270"/>
              </a:xfrm>
              <a:prstGeom prst="rect">
                <a:avLst/>
              </a:prstGeom>
              <a:solidFill>
                <a:srgbClr val="D9B78C"/>
              </a:solidFill>
              <a:ln w="9525">
                <a:noFill/>
                <a:miter lim="800000"/>
                <a:headEnd/>
                <a:tailEnd/>
              </a:ln>
            </p:spPr>
            <p:txBody>
              <a:bodyPr/>
              <a:lstStyle/>
              <a:p>
                <a:endParaRPr lang="es-ES"/>
              </a:p>
            </p:txBody>
          </p:sp>
          <p:sp>
            <p:nvSpPr>
              <p:cNvPr id="479257" name="Freeform 25"/>
              <p:cNvSpPr>
                <a:spLocks/>
              </p:cNvSpPr>
              <p:nvPr/>
            </p:nvSpPr>
            <p:spPr bwMode="auto">
              <a:xfrm>
                <a:off x="4070" y="2135"/>
                <a:ext cx="1162" cy="2357"/>
              </a:xfrm>
              <a:custGeom>
                <a:avLst/>
                <a:gdLst/>
                <a:ahLst/>
                <a:cxnLst>
                  <a:cxn ang="0">
                    <a:pos x="764" y="2276"/>
                  </a:cxn>
                  <a:cxn ang="0">
                    <a:pos x="797" y="2210"/>
                  </a:cxn>
                  <a:cxn ang="0">
                    <a:pos x="792" y="2129"/>
                  </a:cxn>
                  <a:cxn ang="0">
                    <a:pos x="806" y="1902"/>
                  </a:cxn>
                  <a:cxn ang="0">
                    <a:pos x="835" y="1774"/>
                  </a:cxn>
                  <a:cxn ang="0">
                    <a:pos x="868" y="1883"/>
                  </a:cxn>
                  <a:cxn ang="0">
                    <a:pos x="930" y="2025"/>
                  </a:cxn>
                  <a:cxn ang="0">
                    <a:pos x="901" y="2153"/>
                  </a:cxn>
                  <a:cxn ang="0">
                    <a:pos x="887" y="2219"/>
                  </a:cxn>
                  <a:cxn ang="0">
                    <a:pos x="968" y="2314"/>
                  </a:cxn>
                  <a:cxn ang="0">
                    <a:pos x="1072" y="2343"/>
                  </a:cxn>
                  <a:cxn ang="0">
                    <a:pos x="1162" y="2300"/>
                  </a:cxn>
                  <a:cxn ang="0">
                    <a:pos x="1134" y="2210"/>
                  </a:cxn>
                  <a:cxn ang="0">
                    <a:pos x="1153" y="2163"/>
                  </a:cxn>
                  <a:cxn ang="0">
                    <a:pos x="1067" y="1859"/>
                  </a:cxn>
                  <a:cxn ang="0">
                    <a:pos x="996" y="1503"/>
                  </a:cxn>
                  <a:cxn ang="0">
                    <a:pos x="1029" y="1318"/>
                  </a:cxn>
                  <a:cxn ang="0">
                    <a:pos x="1029" y="1095"/>
                  </a:cxn>
                  <a:cxn ang="0">
                    <a:pos x="1034" y="967"/>
                  </a:cxn>
                  <a:cxn ang="0">
                    <a:pos x="1081" y="806"/>
                  </a:cxn>
                  <a:cxn ang="0">
                    <a:pos x="1105" y="555"/>
                  </a:cxn>
                  <a:cxn ang="0">
                    <a:pos x="1043" y="398"/>
                  </a:cxn>
                  <a:cxn ang="0">
                    <a:pos x="1039" y="251"/>
                  </a:cxn>
                  <a:cxn ang="0">
                    <a:pos x="1024" y="62"/>
                  </a:cxn>
                  <a:cxn ang="0">
                    <a:pos x="911" y="0"/>
                  </a:cxn>
                  <a:cxn ang="0">
                    <a:pos x="835" y="9"/>
                  </a:cxn>
                  <a:cxn ang="0">
                    <a:pos x="797" y="62"/>
                  </a:cxn>
                  <a:cxn ang="0">
                    <a:pos x="740" y="190"/>
                  </a:cxn>
                  <a:cxn ang="0">
                    <a:pos x="759" y="299"/>
                  </a:cxn>
                  <a:cxn ang="0">
                    <a:pos x="735" y="370"/>
                  </a:cxn>
                  <a:cxn ang="0">
                    <a:pos x="621" y="403"/>
                  </a:cxn>
                  <a:cxn ang="0">
                    <a:pos x="541" y="446"/>
                  </a:cxn>
                  <a:cxn ang="0">
                    <a:pos x="469" y="474"/>
                  </a:cxn>
                  <a:cxn ang="0">
                    <a:pos x="365" y="479"/>
                  </a:cxn>
                  <a:cxn ang="0">
                    <a:pos x="303" y="465"/>
                  </a:cxn>
                  <a:cxn ang="0">
                    <a:pos x="223" y="422"/>
                  </a:cxn>
                  <a:cxn ang="0">
                    <a:pos x="156" y="394"/>
                  </a:cxn>
                  <a:cxn ang="0">
                    <a:pos x="85" y="356"/>
                  </a:cxn>
                  <a:cxn ang="0">
                    <a:pos x="28" y="431"/>
                  </a:cxn>
                  <a:cxn ang="0">
                    <a:pos x="95" y="498"/>
                  </a:cxn>
                  <a:cxn ang="0">
                    <a:pos x="137" y="531"/>
                  </a:cxn>
                  <a:cxn ang="0">
                    <a:pos x="237" y="621"/>
                  </a:cxn>
                  <a:cxn ang="0">
                    <a:pos x="332" y="726"/>
                  </a:cxn>
                  <a:cxn ang="0">
                    <a:pos x="398" y="778"/>
                  </a:cxn>
                  <a:cxn ang="0">
                    <a:pos x="450" y="811"/>
                  </a:cxn>
                  <a:cxn ang="0">
                    <a:pos x="526" y="873"/>
                  </a:cxn>
                  <a:cxn ang="0">
                    <a:pos x="484" y="778"/>
                  </a:cxn>
                  <a:cxn ang="0">
                    <a:pos x="574" y="877"/>
                  </a:cxn>
                  <a:cxn ang="0">
                    <a:pos x="545" y="797"/>
                  </a:cxn>
                  <a:cxn ang="0">
                    <a:pos x="626" y="948"/>
                  </a:cxn>
                  <a:cxn ang="0">
                    <a:pos x="602" y="1247"/>
                  </a:cxn>
                  <a:cxn ang="0">
                    <a:pos x="602" y="1489"/>
                  </a:cxn>
                  <a:cxn ang="0">
                    <a:pos x="593" y="1745"/>
                  </a:cxn>
                  <a:cxn ang="0">
                    <a:pos x="602" y="2068"/>
                  </a:cxn>
                  <a:cxn ang="0">
                    <a:pos x="602" y="2196"/>
                  </a:cxn>
                  <a:cxn ang="0">
                    <a:pos x="517" y="2215"/>
                  </a:cxn>
                  <a:cxn ang="0">
                    <a:pos x="408" y="2253"/>
                  </a:cxn>
                  <a:cxn ang="0">
                    <a:pos x="469" y="2319"/>
                  </a:cxn>
                  <a:cxn ang="0">
                    <a:pos x="560" y="2338"/>
                  </a:cxn>
                  <a:cxn ang="0">
                    <a:pos x="664" y="2352"/>
                  </a:cxn>
                </a:cxnLst>
                <a:rect l="0" t="0" r="r" b="b"/>
                <a:pathLst>
                  <a:path w="1162" h="2357">
                    <a:moveTo>
                      <a:pt x="707" y="2357"/>
                    </a:moveTo>
                    <a:lnTo>
                      <a:pt x="721" y="2357"/>
                    </a:lnTo>
                    <a:lnTo>
                      <a:pt x="730" y="2357"/>
                    </a:lnTo>
                    <a:lnTo>
                      <a:pt x="740" y="2352"/>
                    </a:lnTo>
                    <a:lnTo>
                      <a:pt x="749" y="2348"/>
                    </a:lnTo>
                    <a:lnTo>
                      <a:pt x="759" y="2343"/>
                    </a:lnTo>
                    <a:lnTo>
                      <a:pt x="764" y="2333"/>
                    </a:lnTo>
                    <a:lnTo>
                      <a:pt x="773" y="2329"/>
                    </a:lnTo>
                    <a:lnTo>
                      <a:pt x="778" y="2319"/>
                    </a:lnTo>
                    <a:lnTo>
                      <a:pt x="778" y="2319"/>
                    </a:lnTo>
                    <a:lnTo>
                      <a:pt x="778" y="2319"/>
                    </a:lnTo>
                    <a:lnTo>
                      <a:pt x="778" y="2319"/>
                    </a:lnTo>
                    <a:lnTo>
                      <a:pt x="778" y="2314"/>
                    </a:lnTo>
                    <a:lnTo>
                      <a:pt x="764" y="2276"/>
                    </a:lnTo>
                    <a:lnTo>
                      <a:pt x="764" y="2276"/>
                    </a:lnTo>
                    <a:lnTo>
                      <a:pt x="764" y="2276"/>
                    </a:lnTo>
                    <a:lnTo>
                      <a:pt x="764" y="2276"/>
                    </a:lnTo>
                    <a:lnTo>
                      <a:pt x="764" y="2276"/>
                    </a:lnTo>
                    <a:lnTo>
                      <a:pt x="768" y="2272"/>
                    </a:lnTo>
                    <a:lnTo>
                      <a:pt x="768" y="2272"/>
                    </a:lnTo>
                    <a:lnTo>
                      <a:pt x="773" y="2272"/>
                    </a:lnTo>
                    <a:lnTo>
                      <a:pt x="778" y="2267"/>
                    </a:lnTo>
                    <a:lnTo>
                      <a:pt x="778" y="2267"/>
                    </a:lnTo>
                    <a:lnTo>
                      <a:pt x="778" y="2267"/>
                    </a:lnTo>
                    <a:lnTo>
                      <a:pt x="783" y="2262"/>
                    </a:lnTo>
                    <a:lnTo>
                      <a:pt x="783" y="2257"/>
                    </a:lnTo>
                    <a:lnTo>
                      <a:pt x="783" y="2253"/>
                    </a:lnTo>
                    <a:lnTo>
                      <a:pt x="783" y="2248"/>
                    </a:lnTo>
                    <a:lnTo>
                      <a:pt x="787" y="2243"/>
                    </a:lnTo>
                    <a:lnTo>
                      <a:pt x="787" y="2234"/>
                    </a:lnTo>
                    <a:lnTo>
                      <a:pt x="792" y="2229"/>
                    </a:lnTo>
                    <a:lnTo>
                      <a:pt x="792" y="2224"/>
                    </a:lnTo>
                    <a:lnTo>
                      <a:pt x="797" y="2219"/>
                    </a:lnTo>
                    <a:lnTo>
                      <a:pt x="797" y="2210"/>
                    </a:lnTo>
                    <a:lnTo>
                      <a:pt x="801" y="2205"/>
                    </a:lnTo>
                    <a:lnTo>
                      <a:pt x="801" y="2200"/>
                    </a:lnTo>
                    <a:lnTo>
                      <a:pt x="801" y="2196"/>
                    </a:lnTo>
                    <a:lnTo>
                      <a:pt x="801" y="2191"/>
                    </a:lnTo>
                    <a:lnTo>
                      <a:pt x="797" y="2182"/>
                    </a:lnTo>
                    <a:lnTo>
                      <a:pt x="797" y="2177"/>
                    </a:lnTo>
                    <a:lnTo>
                      <a:pt x="792" y="2172"/>
                    </a:lnTo>
                    <a:lnTo>
                      <a:pt x="792" y="2163"/>
                    </a:lnTo>
                    <a:lnTo>
                      <a:pt x="787" y="2158"/>
                    </a:lnTo>
                    <a:lnTo>
                      <a:pt x="787" y="2153"/>
                    </a:lnTo>
                    <a:lnTo>
                      <a:pt x="787" y="2148"/>
                    </a:lnTo>
                    <a:lnTo>
                      <a:pt x="787" y="2139"/>
                    </a:lnTo>
                    <a:lnTo>
                      <a:pt x="787" y="2139"/>
                    </a:lnTo>
                    <a:lnTo>
                      <a:pt x="787" y="2139"/>
                    </a:lnTo>
                    <a:lnTo>
                      <a:pt x="792" y="2139"/>
                    </a:lnTo>
                    <a:lnTo>
                      <a:pt x="792" y="2139"/>
                    </a:lnTo>
                    <a:lnTo>
                      <a:pt x="792" y="2129"/>
                    </a:lnTo>
                    <a:lnTo>
                      <a:pt x="797" y="2115"/>
                    </a:lnTo>
                    <a:lnTo>
                      <a:pt x="797" y="2106"/>
                    </a:lnTo>
                    <a:lnTo>
                      <a:pt x="797" y="2091"/>
                    </a:lnTo>
                    <a:lnTo>
                      <a:pt x="797" y="2077"/>
                    </a:lnTo>
                    <a:lnTo>
                      <a:pt x="797" y="2068"/>
                    </a:lnTo>
                    <a:lnTo>
                      <a:pt x="801" y="2053"/>
                    </a:lnTo>
                    <a:lnTo>
                      <a:pt x="806" y="2044"/>
                    </a:lnTo>
                    <a:lnTo>
                      <a:pt x="806" y="2030"/>
                    </a:lnTo>
                    <a:lnTo>
                      <a:pt x="806" y="2016"/>
                    </a:lnTo>
                    <a:lnTo>
                      <a:pt x="806" y="2001"/>
                    </a:lnTo>
                    <a:lnTo>
                      <a:pt x="801" y="1987"/>
                    </a:lnTo>
                    <a:lnTo>
                      <a:pt x="801" y="1973"/>
                    </a:lnTo>
                    <a:lnTo>
                      <a:pt x="801" y="1959"/>
                    </a:lnTo>
                    <a:lnTo>
                      <a:pt x="806" y="1944"/>
                    </a:lnTo>
                    <a:lnTo>
                      <a:pt x="806" y="1930"/>
                    </a:lnTo>
                    <a:lnTo>
                      <a:pt x="806" y="1916"/>
                    </a:lnTo>
                    <a:lnTo>
                      <a:pt x="806" y="1902"/>
                    </a:lnTo>
                    <a:lnTo>
                      <a:pt x="806" y="1892"/>
                    </a:lnTo>
                    <a:lnTo>
                      <a:pt x="806" y="1878"/>
                    </a:lnTo>
                    <a:lnTo>
                      <a:pt x="806" y="1864"/>
                    </a:lnTo>
                    <a:lnTo>
                      <a:pt x="811" y="1850"/>
                    </a:lnTo>
                    <a:lnTo>
                      <a:pt x="816" y="1835"/>
                    </a:lnTo>
                    <a:lnTo>
                      <a:pt x="816" y="1821"/>
                    </a:lnTo>
                    <a:lnTo>
                      <a:pt x="816" y="1812"/>
                    </a:lnTo>
                    <a:lnTo>
                      <a:pt x="820" y="1797"/>
                    </a:lnTo>
                    <a:lnTo>
                      <a:pt x="820" y="1783"/>
                    </a:lnTo>
                    <a:lnTo>
                      <a:pt x="825" y="1769"/>
                    </a:lnTo>
                    <a:lnTo>
                      <a:pt x="825" y="1769"/>
                    </a:lnTo>
                    <a:lnTo>
                      <a:pt x="825" y="1769"/>
                    </a:lnTo>
                    <a:lnTo>
                      <a:pt x="825" y="1769"/>
                    </a:lnTo>
                    <a:lnTo>
                      <a:pt x="830" y="1769"/>
                    </a:lnTo>
                    <a:lnTo>
                      <a:pt x="830" y="1769"/>
                    </a:lnTo>
                    <a:lnTo>
                      <a:pt x="830" y="1769"/>
                    </a:lnTo>
                    <a:lnTo>
                      <a:pt x="835" y="1774"/>
                    </a:lnTo>
                    <a:lnTo>
                      <a:pt x="835" y="1774"/>
                    </a:lnTo>
                    <a:lnTo>
                      <a:pt x="835" y="1778"/>
                    </a:lnTo>
                    <a:lnTo>
                      <a:pt x="835" y="1783"/>
                    </a:lnTo>
                    <a:lnTo>
                      <a:pt x="839" y="1793"/>
                    </a:lnTo>
                    <a:lnTo>
                      <a:pt x="839" y="1797"/>
                    </a:lnTo>
                    <a:lnTo>
                      <a:pt x="844" y="1797"/>
                    </a:lnTo>
                    <a:lnTo>
                      <a:pt x="844" y="1802"/>
                    </a:lnTo>
                    <a:lnTo>
                      <a:pt x="844" y="1802"/>
                    </a:lnTo>
                    <a:lnTo>
                      <a:pt x="844" y="1802"/>
                    </a:lnTo>
                    <a:lnTo>
                      <a:pt x="849" y="1812"/>
                    </a:lnTo>
                    <a:lnTo>
                      <a:pt x="849" y="1826"/>
                    </a:lnTo>
                    <a:lnTo>
                      <a:pt x="854" y="1835"/>
                    </a:lnTo>
                    <a:lnTo>
                      <a:pt x="858" y="1845"/>
                    </a:lnTo>
                    <a:lnTo>
                      <a:pt x="858" y="1854"/>
                    </a:lnTo>
                    <a:lnTo>
                      <a:pt x="863" y="1864"/>
                    </a:lnTo>
                    <a:lnTo>
                      <a:pt x="868" y="1873"/>
                    </a:lnTo>
                    <a:lnTo>
                      <a:pt x="868" y="1883"/>
                    </a:lnTo>
                    <a:lnTo>
                      <a:pt x="873" y="1892"/>
                    </a:lnTo>
                    <a:lnTo>
                      <a:pt x="877" y="1902"/>
                    </a:lnTo>
                    <a:lnTo>
                      <a:pt x="882" y="1916"/>
                    </a:lnTo>
                    <a:lnTo>
                      <a:pt x="887" y="1925"/>
                    </a:lnTo>
                    <a:lnTo>
                      <a:pt x="892" y="1935"/>
                    </a:lnTo>
                    <a:lnTo>
                      <a:pt x="896" y="1944"/>
                    </a:lnTo>
                    <a:lnTo>
                      <a:pt x="901" y="1959"/>
                    </a:lnTo>
                    <a:lnTo>
                      <a:pt x="906" y="1968"/>
                    </a:lnTo>
                    <a:lnTo>
                      <a:pt x="906" y="1978"/>
                    </a:lnTo>
                    <a:lnTo>
                      <a:pt x="911" y="1987"/>
                    </a:lnTo>
                    <a:lnTo>
                      <a:pt x="920" y="2001"/>
                    </a:lnTo>
                    <a:lnTo>
                      <a:pt x="925" y="2011"/>
                    </a:lnTo>
                    <a:lnTo>
                      <a:pt x="925" y="2011"/>
                    </a:lnTo>
                    <a:lnTo>
                      <a:pt x="925" y="2011"/>
                    </a:lnTo>
                    <a:lnTo>
                      <a:pt x="925" y="2011"/>
                    </a:lnTo>
                    <a:lnTo>
                      <a:pt x="925" y="2011"/>
                    </a:lnTo>
                    <a:lnTo>
                      <a:pt x="930" y="2025"/>
                    </a:lnTo>
                    <a:lnTo>
                      <a:pt x="934" y="2044"/>
                    </a:lnTo>
                    <a:lnTo>
                      <a:pt x="934" y="2058"/>
                    </a:lnTo>
                    <a:lnTo>
                      <a:pt x="939" y="2077"/>
                    </a:lnTo>
                    <a:lnTo>
                      <a:pt x="939" y="2091"/>
                    </a:lnTo>
                    <a:lnTo>
                      <a:pt x="944" y="2110"/>
                    </a:lnTo>
                    <a:lnTo>
                      <a:pt x="949" y="2125"/>
                    </a:lnTo>
                    <a:lnTo>
                      <a:pt x="953" y="2144"/>
                    </a:lnTo>
                    <a:lnTo>
                      <a:pt x="949" y="2144"/>
                    </a:lnTo>
                    <a:lnTo>
                      <a:pt x="944" y="2148"/>
                    </a:lnTo>
                    <a:lnTo>
                      <a:pt x="939" y="2148"/>
                    </a:lnTo>
                    <a:lnTo>
                      <a:pt x="934" y="2148"/>
                    </a:lnTo>
                    <a:lnTo>
                      <a:pt x="925" y="2148"/>
                    </a:lnTo>
                    <a:lnTo>
                      <a:pt x="920" y="2148"/>
                    </a:lnTo>
                    <a:lnTo>
                      <a:pt x="915" y="2153"/>
                    </a:lnTo>
                    <a:lnTo>
                      <a:pt x="911" y="2153"/>
                    </a:lnTo>
                    <a:lnTo>
                      <a:pt x="906" y="2153"/>
                    </a:lnTo>
                    <a:lnTo>
                      <a:pt x="901" y="2153"/>
                    </a:lnTo>
                    <a:lnTo>
                      <a:pt x="896" y="2153"/>
                    </a:lnTo>
                    <a:lnTo>
                      <a:pt x="892" y="2158"/>
                    </a:lnTo>
                    <a:lnTo>
                      <a:pt x="887" y="2158"/>
                    </a:lnTo>
                    <a:lnTo>
                      <a:pt x="887" y="2163"/>
                    </a:lnTo>
                    <a:lnTo>
                      <a:pt x="882" y="2167"/>
                    </a:lnTo>
                    <a:lnTo>
                      <a:pt x="877" y="2172"/>
                    </a:lnTo>
                    <a:lnTo>
                      <a:pt x="873" y="2177"/>
                    </a:lnTo>
                    <a:lnTo>
                      <a:pt x="873" y="2182"/>
                    </a:lnTo>
                    <a:lnTo>
                      <a:pt x="873" y="2186"/>
                    </a:lnTo>
                    <a:lnTo>
                      <a:pt x="873" y="2196"/>
                    </a:lnTo>
                    <a:lnTo>
                      <a:pt x="877" y="2200"/>
                    </a:lnTo>
                    <a:lnTo>
                      <a:pt x="877" y="2205"/>
                    </a:lnTo>
                    <a:lnTo>
                      <a:pt x="882" y="2210"/>
                    </a:lnTo>
                    <a:lnTo>
                      <a:pt x="882" y="2215"/>
                    </a:lnTo>
                    <a:lnTo>
                      <a:pt x="882" y="2215"/>
                    </a:lnTo>
                    <a:lnTo>
                      <a:pt x="887" y="2219"/>
                    </a:lnTo>
                    <a:lnTo>
                      <a:pt x="887" y="2219"/>
                    </a:lnTo>
                    <a:lnTo>
                      <a:pt x="887" y="2219"/>
                    </a:lnTo>
                    <a:lnTo>
                      <a:pt x="892" y="2229"/>
                    </a:lnTo>
                    <a:lnTo>
                      <a:pt x="896" y="2234"/>
                    </a:lnTo>
                    <a:lnTo>
                      <a:pt x="901" y="2243"/>
                    </a:lnTo>
                    <a:lnTo>
                      <a:pt x="911" y="2248"/>
                    </a:lnTo>
                    <a:lnTo>
                      <a:pt x="915" y="2253"/>
                    </a:lnTo>
                    <a:lnTo>
                      <a:pt x="925" y="2262"/>
                    </a:lnTo>
                    <a:lnTo>
                      <a:pt x="930" y="2272"/>
                    </a:lnTo>
                    <a:lnTo>
                      <a:pt x="934" y="2276"/>
                    </a:lnTo>
                    <a:lnTo>
                      <a:pt x="939" y="2281"/>
                    </a:lnTo>
                    <a:lnTo>
                      <a:pt x="944" y="2286"/>
                    </a:lnTo>
                    <a:lnTo>
                      <a:pt x="949" y="2291"/>
                    </a:lnTo>
                    <a:lnTo>
                      <a:pt x="953" y="2295"/>
                    </a:lnTo>
                    <a:lnTo>
                      <a:pt x="953" y="2300"/>
                    </a:lnTo>
                    <a:lnTo>
                      <a:pt x="958" y="2305"/>
                    </a:lnTo>
                    <a:lnTo>
                      <a:pt x="963" y="2310"/>
                    </a:lnTo>
                    <a:lnTo>
                      <a:pt x="968" y="2314"/>
                    </a:lnTo>
                    <a:lnTo>
                      <a:pt x="972" y="2314"/>
                    </a:lnTo>
                    <a:lnTo>
                      <a:pt x="977" y="2319"/>
                    </a:lnTo>
                    <a:lnTo>
                      <a:pt x="982" y="2324"/>
                    </a:lnTo>
                    <a:lnTo>
                      <a:pt x="991" y="2324"/>
                    </a:lnTo>
                    <a:lnTo>
                      <a:pt x="996" y="2329"/>
                    </a:lnTo>
                    <a:lnTo>
                      <a:pt x="1001" y="2329"/>
                    </a:lnTo>
                    <a:lnTo>
                      <a:pt x="1005" y="2333"/>
                    </a:lnTo>
                    <a:lnTo>
                      <a:pt x="1010" y="2333"/>
                    </a:lnTo>
                    <a:lnTo>
                      <a:pt x="1015" y="2338"/>
                    </a:lnTo>
                    <a:lnTo>
                      <a:pt x="1024" y="2338"/>
                    </a:lnTo>
                    <a:lnTo>
                      <a:pt x="1029" y="2343"/>
                    </a:lnTo>
                    <a:lnTo>
                      <a:pt x="1039" y="2343"/>
                    </a:lnTo>
                    <a:lnTo>
                      <a:pt x="1043" y="2343"/>
                    </a:lnTo>
                    <a:lnTo>
                      <a:pt x="1048" y="2343"/>
                    </a:lnTo>
                    <a:lnTo>
                      <a:pt x="1058" y="2343"/>
                    </a:lnTo>
                    <a:lnTo>
                      <a:pt x="1062" y="2343"/>
                    </a:lnTo>
                    <a:lnTo>
                      <a:pt x="1072" y="2343"/>
                    </a:lnTo>
                    <a:lnTo>
                      <a:pt x="1077" y="2338"/>
                    </a:lnTo>
                    <a:lnTo>
                      <a:pt x="1081" y="2338"/>
                    </a:lnTo>
                    <a:lnTo>
                      <a:pt x="1091" y="2338"/>
                    </a:lnTo>
                    <a:lnTo>
                      <a:pt x="1096" y="2338"/>
                    </a:lnTo>
                    <a:lnTo>
                      <a:pt x="1100" y="2333"/>
                    </a:lnTo>
                    <a:lnTo>
                      <a:pt x="1110" y="2333"/>
                    </a:lnTo>
                    <a:lnTo>
                      <a:pt x="1115" y="2333"/>
                    </a:lnTo>
                    <a:lnTo>
                      <a:pt x="1119" y="2333"/>
                    </a:lnTo>
                    <a:lnTo>
                      <a:pt x="1124" y="2333"/>
                    </a:lnTo>
                    <a:lnTo>
                      <a:pt x="1134" y="2333"/>
                    </a:lnTo>
                    <a:lnTo>
                      <a:pt x="1138" y="2329"/>
                    </a:lnTo>
                    <a:lnTo>
                      <a:pt x="1143" y="2329"/>
                    </a:lnTo>
                    <a:lnTo>
                      <a:pt x="1148" y="2329"/>
                    </a:lnTo>
                    <a:lnTo>
                      <a:pt x="1153" y="2324"/>
                    </a:lnTo>
                    <a:lnTo>
                      <a:pt x="1153" y="2324"/>
                    </a:lnTo>
                    <a:lnTo>
                      <a:pt x="1162" y="2314"/>
                    </a:lnTo>
                    <a:lnTo>
                      <a:pt x="1162" y="2300"/>
                    </a:lnTo>
                    <a:lnTo>
                      <a:pt x="1162" y="2291"/>
                    </a:lnTo>
                    <a:lnTo>
                      <a:pt x="1157" y="2281"/>
                    </a:lnTo>
                    <a:lnTo>
                      <a:pt x="1157" y="2276"/>
                    </a:lnTo>
                    <a:lnTo>
                      <a:pt x="1157" y="2272"/>
                    </a:lnTo>
                    <a:lnTo>
                      <a:pt x="1157" y="2272"/>
                    </a:lnTo>
                    <a:lnTo>
                      <a:pt x="1157" y="2267"/>
                    </a:lnTo>
                    <a:lnTo>
                      <a:pt x="1157" y="2262"/>
                    </a:lnTo>
                    <a:lnTo>
                      <a:pt x="1157" y="2257"/>
                    </a:lnTo>
                    <a:lnTo>
                      <a:pt x="1153" y="2253"/>
                    </a:lnTo>
                    <a:lnTo>
                      <a:pt x="1153" y="2248"/>
                    </a:lnTo>
                    <a:lnTo>
                      <a:pt x="1153" y="2243"/>
                    </a:lnTo>
                    <a:lnTo>
                      <a:pt x="1148" y="2238"/>
                    </a:lnTo>
                    <a:lnTo>
                      <a:pt x="1148" y="2234"/>
                    </a:lnTo>
                    <a:lnTo>
                      <a:pt x="1143" y="2229"/>
                    </a:lnTo>
                    <a:lnTo>
                      <a:pt x="1138" y="2219"/>
                    </a:lnTo>
                    <a:lnTo>
                      <a:pt x="1134" y="2215"/>
                    </a:lnTo>
                    <a:lnTo>
                      <a:pt x="1134" y="2210"/>
                    </a:lnTo>
                    <a:lnTo>
                      <a:pt x="1129" y="2205"/>
                    </a:lnTo>
                    <a:lnTo>
                      <a:pt x="1129" y="2196"/>
                    </a:lnTo>
                    <a:lnTo>
                      <a:pt x="1129" y="2196"/>
                    </a:lnTo>
                    <a:lnTo>
                      <a:pt x="1129" y="2196"/>
                    </a:lnTo>
                    <a:lnTo>
                      <a:pt x="1129" y="2196"/>
                    </a:lnTo>
                    <a:lnTo>
                      <a:pt x="1129" y="2196"/>
                    </a:lnTo>
                    <a:lnTo>
                      <a:pt x="1134" y="2191"/>
                    </a:lnTo>
                    <a:lnTo>
                      <a:pt x="1138" y="2191"/>
                    </a:lnTo>
                    <a:lnTo>
                      <a:pt x="1138" y="2191"/>
                    </a:lnTo>
                    <a:lnTo>
                      <a:pt x="1143" y="2191"/>
                    </a:lnTo>
                    <a:lnTo>
                      <a:pt x="1148" y="2186"/>
                    </a:lnTo>
                    <a:lnTo>
                      <a:pt x="1148" y="2182"/>
                    </a:lnTo>
                    <a:lnTo>
                      <a:pt x="1153" y="2172"/>
                    </a:lnTo>
                    <a:lnTo>
                      <a:pt x="1153" y="2163"/>
                    </a:lnTo>
                    <a:lnTo>
                      <a:pt x="1153" y="2163"/>
                    </a:lnTo>
                    <a:lnTo>
                      <a:pt x="1153" y="2163"/>
                    </a:lnTo>
                    <a:lnTo>
                      <a:pt x="1153" y="2163"/>
                    </a:lnTo>
                    <a:lnTo>
                      <a:pt x="1153" y="2163"/>
                    </a:lnTo>
                    <a:lnTo>
                      <a:pt x="1143" y="2129"/>
                    </a:lnTo>
                    <a:lnTo>
                      <a:pt x="1138" y="2101"/>
                    </a:lnTo>
                    <a:lnTo>
                      <a:pt x="1129" y="2068"/>
                    </a:lnTo>
                    <a:lnTo>
                      <a:pt x="1115" y="2039"/>
                    </a:lnTo>
                    <a:lnTo>
                      <a:pt x="1105" y="2011"/>
                    </a:lnTo>
                    <a:lnTo>
                      <a:pt x="1100" y="1978"/>
                    </a:lnTo>
                    <a:lnTo>
                      <a:pt x="1091" y="1949"/>
                    </a:lnTo>
                    <a:lnTo>
                      <a:pt x="1086" y="1916"/>
                    </a:lnTo>
                    <a:lnTo>
                      <a:pt x="1086" y="1911"/>
                    </a:lnTo>
                    <a:lnTo>
                      <a:pt x="1081" y="1902"/>
                    </a:lnTo>
                    <a:lnTo>
                      <a:pt x="1081" y="1892"/>
                    </a:lnTo>
                    <a:lnTo>
                      <a:pt x="1077" y="1887"/>
                    </a:lnTo>
                    <a:lnTo>
                      <a:pt x="1077" y="1883"/>
                    </a:lnTo>
                    <a:lnTo>
                      <a:pt x="1072" y="1873"/>
                    </a:lnTo>
                    <a:lnTo>
                      <a:pt x="1072" y="1869"/>
                    </a:lnTo>
                    <a:lnTo>
                      <a:pt x="1067" y="1859"/>
                    </a:lnTo>
                    <a:lnTo>
                      <a:pt x="1058" y="1821"/>
                    </a:lnTo>
                    <a:lnTo>
                      <a:pt x="1043" y="1788"/>
                    </a:lnTo>
                    <a:lnTo>
                      <a:pt x="1034" y="1750"/>
                    </a:lnTo>
                    <a:lnTo>
                      <a:pt x="1024" y="1717"/>
                    </a:lnTo>
                    <a:lnTo>
                      <a:pt x="1015" y="1679"/>
                    </a:lnTo>
                    <a:lnTo>
                      <a:pt x="1010" y="1646"/>
                    </a:lnTo>
                    <a:lnTo>
                      <a:pt x="1001" y="1608"/>
                    </a:lnTo>
                    <a:lnTo>
                      <a:pt x="1001" y="1570"/>
                    </a:lnTo>
                    <a:lnTo>
                      <a:pt x="1001" y="1565"/>
                    </a:lnTo>
                    <a:lnTo>
                      <a:pt x="996" y="1560"/>
                    </a:lnTo>
                    <a:lnTo>
                      <a:pt x="996" y="1555"/>
                    </a:lnTo>
                    <a:lnTo>
                      <a:pt x="996" y="1551"/>
                    </a:lnTo>
                    <a:lnTo>
                      <a:pt x="996" y="1541"/>
                    </a:lnTo>
                    <a:lnTo>
                      <a:pt x="1001" y="1532"/>
                    </a:lnTo>
                    <a:lnTo>
                      <a:pt x="996" y="1522"/>
                    </a:lnTo>
                    <a:lnTo>
                      <a:pt x="996" y="1513"/>
                    </a:lnTo>
                    <a:lnTo>
                      <a:pt x="996" y="1503"/>
                    </a:lnTo>
                    <a:lnTo>
                      <a:pt x="996" y="1494"/>
                    </a:lnTo>
                    <a:lnTo>
                      <a:pt x="1001" y="1484"/>
                    </a:lnTo>
                    <a:lnTo>
                      <a:pt x="1005" y="1475"/>
                    </a:lnTo>
                    <a:lnTo>
                      <a:pt x="1005" y="1465"/>
                    </a:lnTo>
                    <a:lnTo>
                      <a:pt x="1010" y="1461"/>
                    </a:lnTo>
                    <a:lnTo>
                      <a:pt x="1010" y="1451"/>
                    </a:lnTo>
                    <a:lnTo>
                      <a:pt x="1005" y="1442"/>
                    </a:lnTo>
                    <a:lnTo>
                      <a:pt x="1010" y="1437"/>
                    </a:lnTo>
                    <a:lnTo>
                      <a:pt x="1015" y="1427"/>
                    </a:lnTo>
                    <a:lnTo>
                      <a:pt x="1015" y="1418"/>
                    </a:lnTo>
                    <a:lnTo>
                      <a:pt x="1020" y="1408"/>
                    </a:lnTo>
                    <a:lnTo>
                      <a:pt x="1020" y="1399"/>
                    </a:lnTo>
                    <a:lnTo>
                      <a:pt x="1020" y="1389"/>
                    </a:lnTo>
                    <a:lnTo>
                      <a:pt x="1024" y="1380"/>
                    </a:lnTo>
                    <a:lnTo>
                      <a:pt x="1029" y="1371"/>
                    </a:lnTo>
                    <a:lnTo>
                      <a:pt x="1029" y="1347"/>
                    </a:lnTo>
                    <a:lnTo>
                      <a:pt x="1029" y="1318"/>
                    </a:lnTo>
                    <a:lnTo>
                      <a:pt x="1024" y="1295"/>
                    </a:lnTo>
                    <a:lnTo>
                      <a:pt x="1029" y="1271"/>
                    </a:lnTo>
                    <a:lnTo>
                      <a:pt x="1029" y="1242"/>
                    </a:lnTo>
                    <a:lnTo>
                      <a:pt x="1034" y="1219"/>
                    </a:lnTo>
                    <a:lnTo>
                      <a:pt x="1039" y="1195"/>
                    </a:lnTo>
                    <a:lnTo>
                      <a:pt x="1043" y="1171"/>
                    </a:lnTo>
                    <a:lnTo>
                      <a:pt x="1043" y="1162"/>
                    </a:lnTo>
                    <a:lnTo>
                      <a:pt x="1039" y="1152"/>
                    </a:lnTo>
                    <a:lnTo>
                      <a:pt x="1039" y="1143"/>
                    </a:lnTo>
                    <a:lnTo>
                      <a:pt x="1043" y="1133"/>
                    </a:lnTo>
                    <a:lnTo>
                      <a:pt x="1039" y="1129"/>
                    </a:lnTo>
                    <a:lnTo>
                      <a:pt x="1039" y="1124"/>
                    </a:lnTo>
                    <a:lnTo>
                      <a:pt x="1034" y="1119"/>
                    </a:lnTo>
                    <a:lnTo>
                      <a:pt x="1034" y="1110"/>
                    </a:lnTo>
                    <a:lnTo>
                      <a:pt x="1034" y="1105"/>
                    </a:lnTo>
                    <a:lnTo>
                      <a:pt x="1029" y="1100"/>
                    </a:lnTo>
                    <a:lnTo>
                      <a:pt x="1029" y="1095"/>
                    </a:lnTo>
                    <a:lnTo>
                      <a:pt x="1024" y="1086"/>
                    </a:lnTo>
                    <a:lnTo>
                      <a:pt x="1024" y="1081"/>
                    </a:lnTo>
                    <a:lnTo>
                      <a:pt x="1024" y="1076"/>
                    </a:lnTo>
                    <a:lnTo>
                      <a:pt x="1020" y="1072"/>
                    </a:lnTo>
                    <a:lnTo>
                      <a:pt x="1015" y="1067"/>
                    </a:lnTo>
                    <a:lnTo>
                      <a:pt x="1015" y="1058"/>
                    </a:lnTo>
                    <a:lnTo>
                      <a:pt x="1015" y="1048"/>
                    </a:lnTo>
                    <a:lnTo>
                      <a:pt x="1020" y="1039"/>
                    </a:lnTo>
                    <a:lnTo>
                      <a:pt x="1020" y="1029"/>
                    </a:lnTo>
                    <a:lnTo>
                      <a:pt x="1020" y="1020"/>
                    </a:lnTo>
                    <a:lnTo>
                      <a:pt x="1020" y="1010"/>
                    </a:lnTo>
                    <a:lnTo>
                      <a:pt x="1020" y="1001"/>
                    </a:lnTo>
                    <a:lnTo>
                      <a:pt x="1015" y="991"/>
                    </a:lnTo>
                    <a:lnTo>
                      <a:pt x="1024" y="986"/>
                    </a:lnTo>
                    <a:lnTo>
                      <a:pt x="1029" y="982"/>
                    </a:lnTo>
                    <a:lnTo>
                      <a:pt x="1029" y="977"/>
                    </a:lnTo>
                    <a:lnTo>
                      <a:pt x="1034" y="967"/>
                    </a:lnTo>
                    <a:lnTo>
                      <a:pt x="1039" y="963"/>
                    </a:lnTo>
                    <a:lnTo>
                      <a:pt x="1043" y="958"/>
                    </a:lnTo>
                    <a:lnTo>
                      <a:pt x="1048" y="948"/>
                    </a:lnTo>
                    <a:lnTo>
                      <a:pt x="1053" y="944"/>
                    </a:lnTo>
                    <a:lnTo>
                      <a:pt x="1058" y="934"/>
                    </a:lnTo>
                    <a:lnTo>
                      <a:pt x="1058" y="925"/>
                    </a:lnTo>
                    <a:lnTo>
                      <a:pt x="1058" y="915"/>
                    </a:lnTo>
                    <a:lnTo>
                      <a:pt x="1062" y="901"/>
                    </a:lnTo>
                    <a:lnTo>
                      <a:pt x="1062" y="892"/>
                    </a:lnTo>
                    <a:lnTo>
                      <a:pt x="1062" y="882"/>
                    </a:lnTo>
                    <a:lnTo>
                      <a:pt x="1067" y="873"/>
                    </a:lnTo>
                    <a:lnTo>
                      <a:pt x="1072" y="863"/>
                    </a:lnTo>
                    <a:lnTo>
                      <a:pt x="1072" y="854"/>
                    </a:lnTo>
                    <a:lnTo>
                      <a:pt x="1077" y="844"/>
                    </a:lnTo>
                    <a:lnTo>
                      <a:pt x="1081" y="835"/>
                    </a:lnTo>
                    <a:lnTo>
                      <a:pt x="1081" y="820"/>
                    </a:lnTo>
                    <a:lnTo>
                      <a:pt x="1081" y="806"/>
                    </a:lnTo>
                    <a:lnTo>
                      <a:pt x="1086" y="797"/>
                    </a:lnTo>
                    <a:lnTo>
                      <a:pt x="1091" y="782"/>
                    </a:lnTo>
                    <a:lnTo>
                      <a:pt x="1096" y="768"/>
                    </a:lnTo>
                    <a:lnTo>
                      <a:pt x="1100" y="759"/>
                    </a:lnTo>
                    <a:lnTo>
                      <a:pt x="1105" y="744"/>
                    </a:lnTo>
                    <a:lnTo>
                      <a:pt x="1110" y="730"/>
                    </a:lnTo>
                    <a:lnTo>
                      <a:pt x="1110" y="716"/>
                    </a:lnTo>
                    <a:lnTo>
                      <a:pt x="1115" y="702"/>
                    </a:lnTo>
                    <a:lnTo>
                      <a:pt x="1115" y="692"/>
                    </a:lnTo>
                    <a:lnTo>
                      <a:pt x="1115" y="678"/>
                    </a:lnTo>
                    <a:lnTo>
                      <a:pt x="1110" y="664"/>
                    </a:lnTo>
                    <a:lnTo>
                      <a:pt x="1110" y="640"/>
                    </a:lnTo>
                    <a:lnTo>
                      <a:pt x="1105" y="616"/>
                    </a:lnTo>
                    <a:lnTo>
                      <a:pt x="1105" y="588"/>
                    </a:lnTo>
                    <a:lnTo>
                      <a:pt x="1105" y="564"/>
                    </a:lnTo>
                    <a:lnTo>
                      <a:pt x="1105" y="560"/>
                    </a:lnTo>
                    <a:lnTo>
                      <a:pt x="1105" y="555"/>
                    </a:lnTo>
                    <a:lnTo>
                      <a:pt x="1105" y="545"/>
                    </a:lnTo>
                    <a:lnTo>
                      <a:pt x="1105" y="541"/>
                    </a:lnTo>
                    <a:lnTo>
                      <a:pt x="1105" y="526"/>
                    </a:lnTo>
                    <a:lnTo>
                      <a:pt x="1100" y="512"/>
                    </a:lnTo>
                    <a:lnTo>
                      <a:pt x="1100" y="498"/>
                    </a:lnTo>
                    <a:lnTo>
                      <a:pt x="1096" y="479"/>
                    </a:lnTo>
                    <a:lnTo>
                      <a:pt x="1096" y="469"/>
                    </a:lnTo>
                    <a:lnTo>
                      <a:pt x="1091" y="455"/>
                    </a:lnTo>
                    <a:lnTo>
                      <a:pt x="1086" y="446"/>
                    </a:lnTo>
                    <a:lnTo>
                      <a:pt x="1077" y="436"/>
                    </a:lnTo>
                    <a:lnTo>
                      <a:pt x="1072" y="427"/>
                    </a:lnTo>
                    <a:lnTo>
                      <a:pt x="1062" y="417"/>
                    </a:lnTo>
                    <a:lnTo>
                      <a:pt x="1053" y="408"/>
                    </a:lnTo>
                    <a:lnTo>
                      <a:pt x="1048" y="403"/>
                    </a:lnTo>
                    <a:lnTo>
                      <a:pt x="1043" y="398"/>
                    </a:lnTo>
                    <a:lnTo>
                      <a:pt x="1043" y="398"/>
                    </a:lnTo>
                    <a:lnTo>
                      <a:pt x="1043" y="398"/>
                    </a:lnTo>
                    <a:lnTo>
                      <a:pt x="1039" y="398"/>
                    </a:lnTo>
                    <a:lnTo>
                      <a:pt x="1015" y="365"/>
                    </a:lnTo>
                    <a:lnTo>
                      <a:pt x="1001" y="356"/>
                    </a:lnTo>
                    <a:lnTo>
                      <a:pt x="1005" y="351"/>
                    </a:lnTo>
                    <a:lnTo>
                      <a:pt x="1005" y="346"/>
                    </a:lnTo>
                    <a:lnTo>
                      <a:pt x="1005" y="341"/>
                    </a:lnTo>
                    <a:lnTo>
                      <a:pt x="1010" y="337"/>
                    </a:lnTo>
                    <a:lnTo>
                      <a:pt x="1010" y="327"/>
                    </a:lnTo>
                    <a:lnTo>
                      <a:pt x="1015" y="318"/>
                    </a:lnTo>
                    <a:lnTo>
                      <a:pt x="1015" y="308"/>
                    </a:lnTo>
                    <a:lnTo>
                      <a:pt x="1020" y="299"/>
                    </a:lnTo>
                    <a:lnTo>
                      <a:pt x="1020" y="294"/>
                    </a:lnTo>
                    <a:lnTo>
                      <a:pt x="1024" y="284"/>
                    </a:lnTo>
                    <a:lnTo>
                      <a:pt x="1029" y="275"/>
                    </a:lnTo>
                    <a:lnTo>
                      <a:pt x="1034" y="270"/>
                    </a:lnTo>
                    <a:lnTo>
                      <a:pt x="1039" y="261"/>
                    </a:lnTo>
                    <a:lnTo>
                      <a:pt x="1039" y="251"/>
                    </a:lnTo>
                    <a:lnTo>
                      <a:pt x="1043" y="242"/>
                    </a:lnTo>
                    <a:lnTo>
                      <a:pt x="1043" y="237"/>
                    </a:lnTo>
                    <a:lnTo>
                      <a:pt x="1053" y="223"/>
                    </a:lnTo>
                    <a:lnTo>
                      <a:pt x="1053" y="209"/>
                    </a:lnTo>
                    <a:lnTo>
                      <a:pt x="1058" y="194"/>
                    </a:lnTo>
                    <a:lnTo>
                      <a:pt x="1053" y="180"/>
                    </a:lnTo>
                    <a:lnTo>
                      <a:pt x="1048" y="175"/>
                    </a:lnTo>
                    <a:lnTo>
                      <a:pt x="1062" y="118"/>
                    </a:lnTo>
                    <a:lnTo>
                      <a:pt x="1058" y="109"/>
                    </a:lnTo>
                    <a:lnTo>
                      <a:pt x="1053" y="104"/>
                    </a:lnTo>
                    <a:lnTo>
                      <a:pt x="1053" y="95"/>
                    </a:lnTo>
                    <a:lnTo>
                      <a:pt x="1048" y="90"/>
                    </a:lnTo>
                    <a:lnTo>
                      <a:pt x="1043" y="85"/>
                    </a:lnTo>
                    <a:lnTo>
                      <a:pt x="1039" y="76"/>
                    </a:lnTo>
                    <a:lnTo>
                      <a:pt x="1034" y="71"/>
                    </a:lnTo>
                    <a:lnTo>
                      <a:pt x="1029" y="66"/>
                    </a:lnTo>
                    <a:lnTo>
                      <a:pt x="1024" y="62"/>
                    </a:lnTo>
                    <a:lnTo>
                      <a:pt x="1020" y="57"/>
                    </a:lnTo>
                    <a:lnTo>
                      <a:pt x="1010" y="52"/>
                    </a:lnTo>
                    <a:lnTo>
                      <a:pt x="1005" y="47"/>
                    </a:lnTo>
                    <a:lnTo>
                      <a:pt x="1001" y="47"/>
                    </a:lnTo>
                    <a:lnTo>
                      <a:pt x="996" y="43"/>
                    </a:lnTo>
                    <a:lnTo>
                      <a:pt x="986" y="38"/>
                    </a:lnTo>
                    <a:lnTo>
                      <a:pt x="982" y="33"/>
                    </a:lnTo>
                    <a:lnTo>
                      <a:pt x="977" y="28"/>
                    </a:lnTo>
                    <a:lnTo>
                      <a:pt x="972" y="24"/>
                    </a:lnTo>
                    <a:lnTo>
                      <a:pt x="963" y="14"/>
                    </a:lnTo>
                    <a:lnTo>
                      <a:pt x="953" y="14"/>
                    </a:lnTo>
                    <a:lnTo>
                      <a:pt x="944" y="9"/>
                    </a:lnTo>
                    <a:lnTo>
                      <a:pt x="934" y="5"/>
                    </a:lnTo>
                    <a:lnTo>
                      <a:pt x="930" y="5"/>
                    </a:lnTo>
                    <a:lnTo>
                      <a:pt x="920" y="0"/>
                    </a:lnTo>
                    <a:lnTo>
                      <a:pt x="915" y="0"/>
                    </a:lnTo>
                    <a:lnTo>
                      <a:pt x="911" y="0"/>
                    </a:lnTo>
                    <a:lnTo>
                      <a:pt x="901" y="0"/>
                    </a:lnTo>
                    <a:lnTo>
                      <a:pt x="896" y="0"/>
                    </a:lnTo>
                    <a:lnTo>
                      <a:pt x="892" y="0"/>
                    </a:lnTo>
                    <a:lnTo>
                      <a:pt x="887" y="0"/>
                    </a:lnTo>
                    <a:lnTo>
                      <a:pt x="882" y="0"/>
                    </a:lnTo>
                    <a:lnTo>
                      <a:pt x="877" y="0"/>
                    </a:lnTo>
                    <a:lnTo>
                      <a:pt x="873" y="0"/>
                    </a:lnTo>
                    <a:lnTo>
                      <a:pt x="868" y="0"/>
                    </a:lnTo>
                    <a:lnTo>
                      <a:pt x="863" y="0"/>
                    </a:lnTo>
                    <a:lnTo>
                      <a:pt x="858" y="0"/>
                    </a:lnTo>
                    <a:lnTo>
                      <a:pt x="854" y="0"/>
                    </a:lnTo>
                    <a:lnTo>
                      <a:pt x="849" y="0"/>
                    </a:lnTo>
                    <a:lnTo>
                      <a:pt x="844" y="5"/>
                    </a:lnTo>
                    <a:lnTo>
                      <a:pt x="839" y="5"/>
                    </a:lnTo>
                    <a:lnTo>
                      <a:pt x="839" y="5"/>
                    </a:lnTo>
                    <a:lnTo>
                      <a:pt x="835" y="5"/>
                    </a:lnTo>
                    <a:lnTo>
                      <a:pt x="835" y="9"/>
                    </a:lnTo>
                    <a:lnTo>
                      <a:pt x="835" y="9"/>
                    </a:lnTo>
                    <a:lnTo>
                      <a:pt x="830" y="9"/>
                    </a:lnTo>
                    <a:lnTo>
                      <a:pt x="830" y="9"/>
                    </a:lnTo>
                    <a:lnTo>
                      <a:pt x="830" y="9"/>
                    </a:lnTo>
                    <a:lnTo>
                      <a:pt x="825" y="14"/>
                    </a:lnTo>
                    <a:lnTo>
                      <a:pt x="825" y="14"/>
                    </a:lnTo>
                    <a:lnTo>
                      <a:pt x="830" y="19"/>
                    </a:lnTo>
                    <a:lnTo>
                      <a:pt x="830" y="19"/>
                    </a:lnTo>
                    <a:lnTo>
                      <a:pt x="835" y="24"/>
                    </a:lnTo>
                    <a:lnTo>
                      <a:pt x="835" y="24"/>
                    </a:lnTo>
                    <a:lnTo>
                      <a:pt x="835" y="24"/>
                    </a:lnTo>
                    <a:lnTo>
                      <a:pt x="835" y="24"/>
                    </a:lnTo>
                    <a:lnTo>
                      <a:pt x="835" y="24"/>
                    </a:lnTo>
                    <a:lnTo>
                      <a:pt x="825" y="33"/>
                    </a:lnTo>
                    <a:lnTo>
                      <a:pt x="816" y="43"/>
                    </a:lnTo>
                    <a:lnTo>
                      <a:pt x="806" y="52"/>
                    </a:lnTo>
                    <a:lnTo>
                      <a:pt x="797" y="62"/>
                    </a:lnTo>
                    <a:lnTo>
                      <a:pt x="787" y="71"/>
                    </a:lnTo>
                    <a:lnTo>
                      <a:pt x="778" y="81"/>
                    </a:lnTo>
                    <a:lnTo>
                      <a:pt x="773" y="95"/>
                    </a:lnTo>
                    <a:lnTo>
                      <a:pt x="764" y="104"/>
                    </a:lnTo>
                    <a:lnTo>
                      <a:pt x="764" y="114"/>
                    </a:lnTo>
                    <a:lnTo>
                      <a:pt x="764" y="118"/>
                    </a:lnTo>
                    <a:lnTo>
                      <a:pt x="764" y="123"/>
                    </a:lnTo>
                    <a:lnTo>
                      <a:pt x="768" y="128"/>
                    </a:lnTo>
                    <a:lnTo>
                      <a:pt x="764" y="137"/>
                    </a:lnTo>
                    <a:lnTo>
                      <a:pt x="759" y="142"/>
                    </a:lnTo>
                    <a:lnTo>
                      <a:pt x="754" y="152"/>
                    </a:lnTo>
                    <a:lnTo>
                      <a:pt x="749" y="156"/>
                    </a:lnTo>
                    <a:lnTo>
                      <a:pt x="745" y="161"/>
                    </a:lnTo>
                    <a:lnTo>
                      <a:pt x="745" y="171"/>
                    </a:lnTo>
                    <a:lnTo>
                      <a:pt x="740" y="175"/>
                    </a:lnTo>
                    <a:lnTo>
                      <a:pt x="740" y="185"/>
                    </a:lnTo>
                    <a:lnTo>
                      <a:pt x="740" y="190"/>
                    </a:lnTo>
                    <a:lnTo>
                      <a:pt x="745" y="190"/>
                    </a:lnTo>
                    <a:lnTo>
                      <a:pt x="745" y="194"/>
                    </a:lnTo>
                    <a:lnTo>
                      <a:pt x="749" y="199"/>
                    </a:lnTo>
                    <a:lnTo>
                      <a:pt x="749" y="199"/>
                    </a:lnTo>
                    <a:lnTo>
                      <a:pt x="754" y="204"/>
                    </a:lnTo>
                    <a:lnTo>
                      <a:pt x="754" y="204"/>
                    </a:lnTo>
                    <a:lnTo>
                      <a:pt x="759" y="209"/>
                    </a:lnTo>
                    <a:lnTo>
                      <a:pt x="754" y="213"/>
                    </a:lnTo>
                    <a:lnTo>
                      <a:pt x="749" y="223"/>
                    </a:lnTo>
                    <a:lnTo>
                      <a:pt x="745" y="232"/>
                    </a:lnTo>
                    <a:lnTo>
                      <a:pt x="740" y="242"/>
                    </a:lnTo>
                    <a:lnTo>
                      <a:pt x="740" y="251"/>
                    </a:lnTo>
                    <a:lnTo>
                      <a:pt x="740" y="261"/>
                    </a:lnTo>
                    <a:lnTo>
                      <a:pt x="740" y="270"/>
                    </a:lnTo>
                    <a:lnTo>
                      <a:pt x="740" y="280"/>
                    </a:lnTo>
                    <a:lnTo>
                      <a:pt x="749" y="289"/>
                    </a:lnTo>
                    <a:lnTo>
                      <a:pt x="759" y="299"/>
                    </a:lnTo>
                    <a:lnTo>
                      <a:pt x="768" y="303"/>
                    </a:lnTo>
                    <a:lnTo>
                      <a:pt x="778" y="308"/>
                    </a:lnTo>
                    <a:lnTo>
                      <a:pt x="787" y="318"/>
                    </a:lnTo>
                    <a:lnTo>
                      <a:pt x="797" y="322"/>
                    </a:lnTo>
                    <a:lnTo>
                      <a:pt x="806" y="327"/>
                    </a:lnTo>
                    <a:lnTo>
                      <a:pt x="811" y="337"/>
                    </a:lnTo>
                    <a:lnTo>
                      <a:pt x="783" y="356"/>
                    </a:lnTo>
                    <a:lnTo>
                      <a:pt x="783" y="356"/>
                    </a:lnTo>
                    <a:lnTo>
                      <a:pt x="783" y="360"/>
                    </a:lnTo>
                    <a:lnTo>
                      <a:pt x="783" y="360"/>
                    </a:lnTo>
                    <a:lnTo>
                      <a:pt x="783" y="360"/>
                    </a:lnTo>
                    <a:lnTo>
                      <a:pt x="778" y="360"/>
                    </a:lnTo>
                    <a:lnTo>
                      <a:pt x="768" y="365"/>
                    </a:lnTo>
                    <a:lnTo>
                      <a:pt x="759" y="365"/>
                    </a:lnTo>
                    <a:lnTo>
                      <a:pt x="749" y="365"/>
                    </a:lnTo>
                    <a:lnTo>
                      <a:pt x="740" y="370"/>
                    </a:lnTo>
                    <a:lnTo>
                      <a:pt x="735" y="370"/>
                    </a:lnTo>
                    <a:lnTo>
                      <a:pt x="726" y="375"/>
                    </a:lnTo>
                    <a:lnTo>
                      <a:pt x="716" y="379"/>
                    </a:lnTo>
                    <a:lnTo>
                      <a:pt x="711" y="379"/>
                    </a:lnTo>
                    <a:lnTo>
                      <a:pt x="707" y="384"/>
                    </a:lnTo>
                    <a:lnTo>
                      <a:pt x="697" y="384"/>
                    </a:lnTo>
                    <a:lnTo>
                      <a:pt x="692" y="389"/>
                    </a:lnTo>
                    <a:lnTo>
                      <a:pt x="688" y="389"/>
                    </a:lnTo>
                    <a:lnTo>
                      <a:pt x="678" y="394"/>
                    </a:lnTo>
                    <a:lnTo>
                      <a:pt x="673" y="394"/>
                    </a:lnTo>
                    <a:lnTo>
                      <a:pt x="669" y="394"/>
                    </a:lnTo>
                    <a:lnTo>
                      <a:pt x="659" y="394"/>
                    </a:lnTo>
                    <a:lnTo>
                      <a:pt x="654" y="398"/>
                    </a:lnTo>
                    <a:lnTo>
                      <a:pt x="645" y="398"/>
                    </a:lnTo>
                    <a:lnTo>
                      <a:pt x="640" y="398"/>
                    </a:lnTo>
                    <a:lnTo>
                      <a:pt x="635" y="398"/>
                    </a:lnTo>
                    <a:lnTo>
                      <a:pt x="626" y="403"/>
                    </a:lnTo>
                    <a:lnTo>
                      <a:pt x="621" y="403"/>
                    </a:lnTo>
                    <a:lnTo>
                      <a:pt x="612" y="408"/>
                    </a:lnTo>
                    <a:lnTo>
                      <a:pt x="607" y="408"/>
                    </a:lnTo>
                    <a:lnTo>
                      <a:pt x="607" y="408"/>
                    </a:lnTo>
                    <a:lnTo>
                      <a:pt x="602" y="412"/>
                    </a:lnTo>
                    <a:lnTo>
                      <a:pt x="598" y="412"/>
                    </a:lnTo>
                    <a:lnTo>
                      <a:pt x="593" y="412"/>
                    </a:lnTo>
                    <a:lnTo>
                      <a:pt x="593" y="417"/>
                    </a:lnTo>
                    <a:lnTo>
                      <a:pt x="588" y="417"/>
                    </a:lnTo>
                    <a:lnTo>
                      <a:pt x="583" y="417"/>
                    </a:lnTo>
                    <a:lnTo>
                      <a:pt x="579" y="422"/>
                    </a:lnTo>
                    <a:lnTo>
                      <a:pt x="574" y="427"/>
                    </a:lnTo>
                    <a:lnTo>
                      <a:pt x="569" y="431"/>
                    </a:lnTo>
                    <a:lnTo>
                      <a:pt x="564" y="431"/>
                    </a:lnTo>
                    <a:lnTo>
                      <a:pt x="560" y="436"/>
                    </a:lnTo>
                    <a:lnTo>
                      <a:pt x="550" y="441"/>
                    </a:lnTo>
                    <a:lnTo>
                      <a:pt x="545" y="446"/>
                    </a:lnTo>
                    <a:lnTo>
                      <a:pt x="541" y="446"/>
                    </a:lnTo>
                    <a:lnTo>
                      <a:pt x="536" y="455"/>
                    </a:lnTo>
                    <a:lnTo>
                      <a:pt x="531" y="455"/>
                    </a:lnTo>
                    <a:lnTo>
                      <a:pt x="526" y="455"/>
                    </a:lnTo>
                    <a:lnTo>
                      <a:pt x="522" y="460"/>
                    </a:lnTo>
                    <a:lnTo>
                      <a:pt x="517" y="460"/>
                    </a:lnTo>
                    <a:lnTo>
                      <a:pt x="512" y="460"/>
                    </a:lnTo>
                    <a:lnTo>
                      <a:pt x="507" y="465"/>
                    </a:lnTo>
                    <a:lnTo>
                      <a:pt x="503" y="465"/>
                    </a:lnTo>
                    <a:lnTo>
                      <a:pt x="498" y="469"/>
                    </a:lnTo>
                    <a:lnTo>
                      <a:pt x="493" y="469"/>
                    </a:lnTo>
                    <a:lnTo>
                      <a:pt x="493" y="469"/>
                    </a:lnTo>
                    <a:lnTo>
                      <a:pt x="488" y="469"/>
                    </a:lnTo>
                    <a:lnTo>
                      <a:pt x="484" y="469"/>
                    </a:lnTo>
                    <a:lnTo>
                      <a:pt x="479" y="469"/>
                    </a:lnTo>
                    <a:lnTo>
                      <a:pt x="479" y="474"/>
                    </a:lnTo>
                    <a:lnTo>
                      <a:pt x="474" y="474"/>
                    </a:lnTo>
                    <a:lnTo>
                      <a:pt x="469" y="474"/>
                    </a:lnTo>
                    <a:lnTo>
                      <a:pt x="465" y="474"/>
                    </a:lnTo>
                    <a:lnTo>
                      <a:pt x="455" y="479"/>
                    </a:lnTo>
                    <a:lnTo>
                      <a:pt x="450" y="479"/>
                    </a:lnTo>
                    <a:lnTo>
                      <a:pt x="446" y="479"/>
                    </a:lnTo>
                    <a:lnTo>
                      <a:pt x="436" y="479"/>
                    </a:lnTo>
                    <a:lnTo>
                      <a:pt x="431" y="474"/>
                    </a:lnTo>
                    <a:lnTo>
                      <a:pt x="427" y="474"/>
                    </a:lnTo>
                    <a:lnTo>
                      <a:pt x="422" y="474"/>
                    </a:lnTo>
                    <a:lnTo>
                      <a:pt x="413" y="469"/>
                    </a:lnTo>
                    <a:lnTo>
                      <a:pt x="408" y="469"/>
                    </a:lnTo>
                    <a:lnTo>
                      <a:pt x="403" y="469"/>
                    </a:lnTo>
                    <a:lnTo>
                      <a:pt x="398" y="469"/>
                    </a:lnTo>
                    <a:lnTo>
                      <a:pt x="389" y="469"/>
                    </a:lnTo>
                    <a:lnTo>
                      <a:pt x="384" y="469"/>
                    </a:lnTo>
                    <a:lnTo>
                      <a:pt x="379" y="474"/>
                    </a:lnTo>
                    <a:lnTo>
                      <a:pt x="370" y="479"/>
                    </a:lnTo>
                    <a:lnTo>
                      <a:pt x="365" y="479"/>
                    </a:lnTo>
                    <a:lnTo>
                      <a:pt x="365" y="479"/>
                    </a:lnTo>
                    <a:lnTo>
                      <a:pt x="360" y="484"/>
                    </a:lnTo>
                    <a:lnTo>
                      <a:pt x="356" y="484"/>
                    </a:lnTo>
                    <a:lnTo>
                      <a:pt x="351" y="488"/>
                    </a:lnTo>
                    <a:lnTo>
                      <a:pt x="351" y="488"/>
                    </a:lnTo>
                    <a:lnTo>
                      <a:pt x="346" y="488"/>
                    </a:lnTo>
                    <a:lnTo>
                      <a:pt x="341" y="488"/>
                    </a:lnTo>
                    <a:lnTo>
                      <a:pt x="337" y="484"/>
                    </a:lnTo>
                    <a:lnTo>
                      <a:pt x="332" y="484"/>
                    </a:lnTo>
                    <a:lnTo>
                      <a:pt x="332" y="479"/>
                    </a:lnTo>
                    <a:lnTo>
                      <a:pt x="327" y="479"/>
                    </a:lnTo>
                    <a:lnTo>
                      <a:pt x="322" y="479"/>
                    </a:lnTo>
                    <a:lnTo>
                      <a:pt x="318" y="474"/>
                    </a:lnTo>
                    <a:lnTo>
                      <a:pt x="318" y="474"/>
                    </a:lnTo>
                    <a:lnTo>
                      <a:pt x="313" y="469"/>
                    </a:lnTo>
                    <a:lnTo>
                      <a:pt x="308" y="465"/>
                    </a:lnTo>
                    <a:lnTo>
                      <a:pt x="303" y="465"/>
                    </a:lnTo>
                    <a:lnTo>
                      <a:pt x="299" y="460"/>
                    </a:lnTo>
                    <a:lnTo>
                      <a:pt x="294" y="455"/>
                    </a:lnTo>
                    <a:lnTo>
                      <a:pt x="289" y="450"/>
                    </a:lnTo>
                    <a:lnTo>
                      <a:pt x="284" y="450"/>
                    </a:lnTo>
                    <a:lnTo>
                      <a:pt x="280" y="446"/>
                    </a:lnTo>
                    <a:lnTo>
                      <a:pt x="275" y="446"/>
                    </a:lnTo>
                    <a:lnTo>
                      <a:pt x="270" y="441"/>
                    </a:lnTo>
                    <a:lnTo>
                      <a:pt x="265" y="436"/>
                    </a:lnTo>
                    <a:lnTo>
                      <a:pt x="261" y="436"/>
                    </a:lnTo>
                    <a:lnTo>
                      <a:pt x="256" y="431"/>
                    </a:lnTo>
                    <a:lnTo>
                      <a:pt x="251" y="431"/>
                    </a:lnTo>
                    <a:lnTo>
                      <a:pt x="246" y="431"/>
                    </a:lnTo>
                    <a:lnTo>
                      <a:pt x="242" y="427"/>
                    </a:lnTo>
                    <a:lnTo>
                      <a:pt x="237" y="427"/>
                    </a:lnTo>
                    <a:lnTo>
                      <a:pt x="232" y="427"/>
                    </a:lnTo>
                    <a:lnTo>
                      <a:pt x="228" y="427"/>
                    </a:lnTo>
                    <a:lnTo>
                      <a:pt x="223" y="422"/>
                    </a:lnTo>
                    <a:lnTo>
                      <a:pt x="218" y="422"/>
                    </a:lnTo>
                    <a:lnTo>
                      <a:pt x="213" y="417"/>
                    </a:lnTo>
                    <a:lnTo>
                      <a:pt x="209" y="417"/>
                    </a:lnTo>
                    <a:lnTo>
                      <a:pt x="204" y="412"/>
                    </a:lnTo>
                    <a:lnTo>
                      <a:pt x="204" y="408"/>
                    </a:lnTo>
                    <a:lnTo>
                      <a:pt x="199" y="408"/>
                    </a:lnTo>
                    <a:lnTo>
                      <a:pt x="199" y="408"/>
                    </a:lnTo>
                    <a:lnTo>
                      <a:pt x="199" y="408"/>
                    </a:lnTo>
                    <a:lnTo>
                      <a:pt x="194" y="408"/>
                    </a:lnTo>
                    <a:lnTo>
                      <a:pt x="190" y="403"/>
                    </a:lnTo>
                    <a:lnTo>
                      <a:pt x="190" y="398"/>
                    </a:lnTo>
                    <a:lnTo>
                      <a:pt x="185" y="398"/>
                    </a:lnTo>
                    <a:lnTo>
                      <a:pt x="180" y="394"/>
                    </a:lnTo>
                    <a:lnTo>
                      <a:pt x="171" y="394"/>
                    </a:lnTo>
                    <a:lnTo>
                      <a:pt x="166" y="394"/>
                    </a:lnTo>
                    <a:lnTo>
                      <a:pt x="161" y="394"/>
                    </a:lnTo>
                    <a:lnTo>
                      <a:pt x="156" y="394"/>
                    </a:lnTo>
                    <a:lnTo>
                      <a:pt x="152" y="389"/>
                    </a:lnTo>
                    <a:lnTo>
                      <a:pt x="147" y="389"/>
                    </a:lnTo>
                    <a:lnTo>
                      <a:pt x="137" y="389"/>
                    </a:lnTo>
                    <a:lnTo>
                      <a:pt x="133" y="389"/>
                    </a:lnTo>
                    <a:lnTo>
                      <a:pt x="128" y="384"/>
                    </a:lnTo>
                    <a:lnTo>
                      <a:pt x="123" y="384"/>
                    </a:lnTo>
                    <a:lnTo>
                      <a:pt x="118" y="384"/>
                    </a:lnTo>
                    <a:lnTo>
                      <a:pt x="114" y="379"/>
                    </a:lnTo>
                    <a:lnTo>
                      <a:pt x="114" y="379"/>
                    </a:lnTo>
                    <a:lnTo>
                      <a:pt x="114" y="379"/>
                    </a:lnTo>
                    <a:lnTo>
                      <a:pt x="114" y="379"/>
                    </a:lnTo>
                    <a:lnTo>
                      <a:pt x="114" y="375"/>
                    </a:lnTo>
                    <a:lnTo>
                      <a:pt x="90" y="365"/>
                    </a:lnTo>
                    <a:lnTo>
                      <a:pt x="90" y="365"/>
                    </a:lnTo>
                    <a:lnTo>
                      <a:pt x="85" y="360"/>
                    </a:lnTo>
                    <a:lnTo>
                      <a:pt x="85" y="360"/>
                    </a:lnTo>
                    <a:lnTo>
                      <a:pt x="85" y="356"/>
                    </a:lnTo>
                    <a:lnTo>
                      <a:pt x="80" y="351"/>
                    </a:lnTo>
                    <a:lnTo>
                      <a:pt x="71" y="346"/>
                    </a:lnTo>
                    <a:lnTo>
                      <a:pt x="66" y="346"/>
                    </a:lnTo>
                    <a:lnTo>
                      <a:pt x="61" y="341"/>
                    </a:lnTo>
                    <a:lnTo>
                      <a:pt x="57" y="337"/>
                    </a:lnTo>
                    <a:lnTo>
                      <a:pt x="47" y="337"/>
                    </a:lnTo>
                    <a:lnTo>
                      <a:pt x="38" y="337"/>
                    </a:lnTo>
                    <a:lnTo>
                      <a:pt x="33" y="337"/>
                    </a:lnTo>
                    <a:lnTo>
                      <a:pt x="28" y="337"/>
                    </a:lnTo>
                    <a:lnTo>
                      <a:pt x="28" y="341"/>
                    </a:lnTo>
                    <a:lnTo>
                      <a:pt x="24" y="341"/>
                    </a:lnTo>
                    <a:lnTo>
                      <a:pt x="24" y="341"/>
                    </a:lnTo>
                    <a:lnTo>
                      <a:pt x="0" y="360"/>
                    </a:lnTo>
                    <a:lnTo>
                      <a:pt x="5" y="384"/>
                    </a:lnTo>
                    <a:lnTo>
                      <a:pt x="33" y="431"/>
                    </a:lnTo>
                    <a:lnTo>
                      <a:pt x="33" y="431"/>
                    </a:lnTo>
                    <a:lnTo>
                      <a:pt x="28" y="431"/>
                    </a:lnTo>
                    <a:lnTo>
                      <a:pt x="28" y="431"/>
                    </a:lnTo>
                    <a:lnTo>
                      <a:pt x="28" y="431"/>
                    </a:lnTo>
                    <a:lnTo>
                      <a:pt x="28" y="441"/>
                    </a:lnTo>
                    <a:lnTo>
                      <a:pt x="33" y="446"/>
                    </a:lnTo>
                    <a:lnTo>
                      <a:pt x="38" y="450"/>
                    </a:lnTo>
                    <a:lnTo>
                      <a:pt x="38" y="455"/>
                    </a:lnTo>
                    <a:lnTo>
                      <a:pt x="43" y="460"/>
                    </a:lnTo>
                    <a:lnTo>
                      <a:pt x="47" y="465"/>
                    </a:lnTo>
                    <a:lnTo>
                      <a:pt x="52" y="469"/>
                    </a:lnTo>
                    <a:lnTo>
                      <a:pt x="57" y="474"/>
                    </a:lnTo>
                    <a:lnTo>
                      <a:pt x="61" y="479"/>
                    </a:lnTo>
                    <a:lnTo>
                      <a:pt x="71" y="484"/>
                    </a:lnTo>
                    <a:lnTo>
                      <a:pt x="76" y="488"/>
                    </a:lnTo>
                    <a:lnTo>
                      <a:pt x="80" y="488"/>
                    </a:lnTo>
                    <a:lnTo>
                      <a:pt x="85" y="493"/>
                    </a:lnTo>
                    <a:lnTo>
                      <a:pt x="90" y="498"/>
                    </a:lnTo>
                    <a:lnTo>
                      <a:pt x="95" y="498"/>
                    </a:lnTo>
                    <a:lnTo>
                      <a:pt x="104" y="503"/>
                    </a:lnTo>
                    <a:lnTo>
                      <a:pt x="104" y="503"/>
                    </a:lnTo>
                    <a:lnTo>
                      <a:pt x="109" y="503"/>
                    </a:lnTo>
                    <a:lnTo>
                      <a:pt x="109" y="503"/>
                    </a:lnTo>
                    <a:lnTo>
                      <a:pt x="114" y="503"/>
                    </a:lnTo>
                    <a:lnTo>
                      <a:pt x="114" y="507"/>
                    </a:lnTo>
                    <a:lnTo>
                      <a:pt x="118" y="507"/>
                    </a:lnTo>
                    <a:lnTo>
                      <a:pt x="118" y="512"/>
                    </a:lnTo>
                    <a:lnTo>
                      <a:pt x="118" y="512"/>
                    </a:lnTo>
                    <a:lnTo>
                      <a:pt x="118" y="517"/>
                    </a:lnTo>
                    <a:lnTo>
                      <a:pt x="118" y="517"/>
                    </a:lnTo>
                    <a:lnTo>
                      <a:pt x="118" y="517"/>
                    </a:lnTo>
                    <a:lnTo>
                      <a:pt x="123" y="522"/>
                    </a:lnTo>
                    <a:lnTo>
                      <a:pt x="128" y="522"/>
                    </a:lnTo>
                    <a:lnTo>
                      <a:pt x="128" y="526"/>
                    </a:lnTo>
                    <a:lnTo>
                      <a:pt x="133" y="531"/>
                    </a:lnTo>
                    <a:lnTo>
                      <a:pt x="137" y="531"/>
                    </a:lnTo>
                    <a:lnTo>
                      <a:pt x="142" y="536"/>
                    </a:lnTo>
                    <a:lnTo>
                      <a:pt x="147" y="541"/>
                    </a:lnTo>
                    <a:lnTo>
                      <a:pt x="152" y="545"/>
                    </a:lnTo>
                    <a:lnTo>
                      <a:pt x="156" y="550"/>
                    </a:lnTo>
                    <a:lnTo>
                      <a:pt x="161" y="555"/>
                    </a:lnTo>
                    <a:lnTo>
                      <a:pt x="171" y="564"/>
                    </a:lnTo>
                    <a:lnTo>
                      <a:pt x="175" y="569"/>
                    </a:lnTo>
                    <a:lnTo>
                      <a:pt x="180" y="574"/>
                    </a:lnTo>
                    <a:lnTo>
                      <a:pt x="190" y="578"/>
                    </a:lnTo>
                    <a:lnTo>
                      <a:pt x="194" y="583"/>
                    </a:lnTo>
                    <a:lnTo>
                      <a:pt x="199" y="593"/>
                    </a:lnTo>
                    <a:lnTo>
                      <a:pt x="209" y="597"/>
                    </a:lnTo>
                    <a:lnTo>
                      <a:pt x="213" y="602"/>
                    </a:lnTo>
                    <a:lnTo>
                      <a:pt x="218" y="607"/>
                    </a:lnTo>
                    <a:lnTo>
                      <a:pt x="228" y="612"/>
                    </a:lnTo>
                    <a:lnTo>
                      <a:pt x="232" y="616"/>
                    </a:lnTo>
                    <a:lnTo>
                      <a:pt x="237" y="621"/>
                    </a:lnTo>
                    <a:lnTo>
                      <a:pt x="246" y="631"/>
                    </a:lnTo>
                    <a:lnTo>
                      <a:pt x="251" y="635"/>
                    </a:lnTo>
                    <a:lnTo>
                      <a:pt x="256" y="640"/>
                    </a:lnTo>
                    <a:lnTo>
                      <a:pt x="265" y="650"/>
                    </a:lnTo>
                    <a:lnTo>
                      <a:pt x="270" y="659"/>
                    </a:lnTo>
                    <a:lnTo>
                      <a:pt x="280" y="669"/>
                    </a:lnTo>
                    <a:lnTo>
                      <a:pt x="289" y="673"/>
                    </a:lnTo>
                    <a:lnTo>
                      <a:pt x="294" y="683"/>
                    </a:lnTo>
                    <a:lnTo>
                      <a:pt x="303" y="688"/>
                    </a:lnTo>
                    <a:lnTo>
                      <a:pt x="313" y="697"/>
                    </a:lnTo>
                    <a:lnTo>
                      <a:pt x="322" y="702"/>
                    </a:lnTo>
                    <a:lnTo>
                      <a:pt x="322" y="707"/>
                    </a:lnTo>
                    <a:lnTo>
                      <a:pt x="322" y="711"/>
                    </a:lnTo>
                    <a:lnTo>
                      <a:pt x="327" y="716"/>
                    </a:lnTo>
                    <a:lnTo>
                      <a:pt x="327" y="716"/>
                    </a:lnTo>
                    <a:lnTo>
                      <a:pt x="332" y="721"/>
                    </a:lnTo>
                    <a:lnTo>
                      <a:pt x="332" y="726"/>
                    </a:lnTo>
                    <a:lnTo>
                      <a:pt x="337" y="726"/>
                    </a:lnTo>
                    <a:lnTo>
                      <a:pt x="341" y="730"/>
                    </a:lnTo>
                    <a:lnTo>
                      <a:pt x="346" y="730"/>
                    </a:lnTo>
                    <a:lnTo>
                      <a:pt x="351" y="735"/>
                    </a:lnTo>
                    <a:lnTo>
                      <a:pt x="356" y="740"/>
                    </a:lnTo>
                    <a:lnTo>
                      <a:pt x="360" y="740"/>
                    </a:lnTo>
                    <a:lnTo>
                      <a:pt x="365" y="744"/>
                    </a:lnTo>
                    <a:lnTo>
                      <a:pt x="365" y="749"/>
                    </a:lnTo>
                    <a:lnTo>
                      <a:pt x="375" y="749"/>
                    </a:lnTo>
                    <a:lnTo>
                      <a:pt x="379" y="749"/>
                    </a:lnTo>
                    <a:lnTo>
                      <a:pt x="379" y="754"/>
                    </a:lnTo>
                    <a:lnTo>
                      <a:pt x="379" y="759"/>
                    </a:lnTo>
                    <a:lnTo>
                      <a:pt x="384" y="763"/>
                    </a:lnTo>
                    <a:lnTo>
                      <a:pt x="389" y="768"/>
                    </a:lnTo>
                    <a:lnTo>
                      <a:pt x="389" y="773"/>
                    </a:lnTo>
                    <a:lnTo>
                      <a:pt x="394" y="778"/>
                    </a:lnTo>
                    <a:lnTo>
                      <a:pt x="398" y="778"/>
                    </a:lnTo>
                    <a:lnTo>
                      <a:pt x="403" y="782"/>
                    </a:lnTo>
                    <a:lnTo>
                      <a:pt x="408" y="782"/>
                    </a:lnTo>
                    <a:lnTo>
                      <a:pt x="413" y="782"/>
                    </a:lnTo>
                    <a:lnTo>
                      <a:pt x="417" y="787"/>
                    </a:lnTo>
                    <a:lnTo>
                      <a:pt x="422" y="787"/>
                    </a:lnTo>
                    <a:lnTo>
                      <a:pt x="422" y="792"/>
                    </a:lnTo>
                    <a:lnTo>
                      <a:pt x="427" y="792"/>
                    </a:lnTo>
                    <a:lnTo>
                      <a:pt x="431" y="792"/>
                    </a:lnTo>
                    <a:lnTo>
                      <a:pt x="436" y="797"/>
                    </a:lnTo>
                    <a:lnTo>
                      <a:pt x="436" y="797"/>
                    </a:lnTo>
                    <a:lnTo>
                      <a:pt x="436" y="797"/>
                    </a:lnTo>
                    <a:lnTo>
                      <a:pt x="436" y="801"/>
                    </a:lnTo>
                    <a:lnTo>
                      <a:pt x="436" y="801"/>
                    </a:lnTo>
                    <a:lnTo>
                      <a:pt x="441" y="801"/>
                    </a:lnTo>
                    <a:lnTo>
                      <a:pt x="446" y="806"/>
                    </a:lnTo>
                    <a:lnTo>
                      <a:pt x="446" y="806"/>
                    </a:lnTo>
                    <a:lnTo>
                      <a:pt x="450" y="811"/>
                    </a:lnTo>
                    <a:lnTo>
                      <a:pt x="455" y="816"/>
                    </a:lnTo>
                    <a:lnTo>
                      <a:pt x="460" y="816"/>
                    </a:lnTo>
                    <a:lnTo>
                      <a:pt x="460" y="820"/>
                    </a:lnTo>
                    <a:lnTo>
                      <a:pt x="465" y="825"/>
                    </a:lnTo>
                    <a:lnTo>
                      <a:pt x="469" y="825"/>
                    </a:lnTo>
                    <a:lnTo>
                      <a:pt x="474" y="830"/>
                    </a:lnTo>
                    <a:lnTo>
                      <a:pt x="479" y="830"/>
                    </a:lnTo>
                    <a:lnTo>
                      <a:pt x="479" y="835"/>
                    </a:lnTo>
                    <a:lnTo>
                      <a:pt x="484" y="835"/>
                    </a:lnTo>
                    <a:lnTo>
                      <a:pt x="488" y="839"/>
                    </a:lnTo>
                    <a:lnTo>
                      <a:pt x="493" y="839"/>
                    </a:lnTo>
                    <a:lnTo>
                      <a:pt x="498" y="844"/>
                    </a:lnTo>
                    <a:lnTo>
                      <a:pt x="503" y="849"/>
                    </a:lnTo>
                    <a:lnTo>
                      <a:pt x="507" y="854"/>
                    </a:lnTo>
                    <a:lnTo>
                      <a:pt x="517" y="858"/>
                    </a:lnTo>
                    <a:lnTo>
                      <a:pt x="522" y="868"/>
                    </a:lnTo>
                    <a:lnTo>
                      <a:pt x="526" y="873"/>
                    </a:lnTo>
                    <a:lnTo>
                      <a:pt x="531" y="877"/>
                    </a:lnTo>
                    <a:lnTo>
                      <a:pt x="541" y="877"/>
                    </a:lnTo>
                    <a:lnTo>
                      <a:pt x="550" y="882"/>
                    </a:lnTo>
                    <a:lnTo>
                      <a:pt x="550" y="873"/>
                    </a:lnTo>
                    <a:lnTo>
                      <a:pt x="450" y="782"/>
                    </a:lnTo>
                    <a:lnTo>
                      <a:pt x="450" y="763"/>
                    </a:lnTo>
                    <a:lnTo>
                      <a:pt x="450" y="763"/>
                    </a:lnTo>
                    <a:lnTo>
                      <a:pt x="455" y="763"/>
                    </a:lnTo>
                    <a:lnTo>
                      <a:pt x="455" y="759"/>
                    </a:lnTo>
                    <a:lnTo>
                      <a:pt x="455" y="759"/>
                    </a:lnTo>
                    <a:lnTo>
                      <a:pt x="460" y="759"/>
                    </a:lnTo>
                    <a:lnTo>
                      <a:pt x="460" y="759"/>
                    </a:lnTo>
                    <a:lnTo>
                      <a:pt x="465" y="759"/>
                    </a:lnTo>
                    <a:lnTo>
                      <a:pt x="465" y="759"/>
                    </a:lnTo>
                    <a:lnTo>
                      <a:pt x="474" y="768"/>
                    </a:lnTo>
                    <a:lnTo>
                      <a:pt x="479" y="773"/>
                    </a:lnTo>
                    <a:lnTo>
                      <a:pt x="484" y="778"/>
                    </a:lnTo>
                    <a:lnTo>
                      <a:pt x="493" y="782"/>
                    </a:lnTo>
                    <a:lnTo>
                      <a:pt x="498" y="792"/>
                    </a:lnTo>
                    <a:lnTo>
                      <a:pt x="503" y="797"/>
                    </a:lnTo>
                    <a:lnTo>
                      <a:pt x="512" y="801"/>
                    </a:lnTo>
                    <a:lnTo>
                      <a:pt x="517" y="806"/>
                    </a:lnTo>
                    <a:lnTo>
                      <a:pt x="522" y="816"/>
                    </a:lnTo>
                    <a:lnTo>
                      <a:pt x="526" y="820"/>
                    </a:lnTo>
                    <a:lnTo>
                      <a:pt x="536" y="825"/>
                    </a:lnTo>
                    <a:lnTo>
                      <a:pt x="541" y="830"/>
                    </a:lnTo>
                    <a:lnTo>
                      <a:pt x="545" y="839"/>
                    </a:lnTo>
                    <a:lnTo>
                      <a:pt x="550" y="844"/>
                    </a:lnTo>
                    <a:lnTo>
                      <a:pt x="560" y="849"/>
                    </a:lnTo>
                    <a:lnTo>
                      <a:pt x="564" y="854"/>
                    </a:lnTo>
                    <a:lnTo>
                      <a:pt x="560" y="868"/>
                    </a:lnTo>
                    <a:lnTo>
                      <a:pt x="564" y="877"/>
                    </a:lnTo>
                    <a:lnTo>
                      <a:pt x="569" y="882"/>
                    </a:lnTo>
                    <a:lnTo>
                      <a:pt x="574" y="877"/>
                    </a:lnTo>
                    <a:lnTo>
                      <a:pt x="579" y="877"/>
                    </a:lnTo>
                    <a:lnTo>
                      <a:pt x="579" y="873"/>
                    </a:lnTo>
                    <a:lnTo>
                      <a:pt x="583" y="868"/>
                    </a:lnTo>
                    <a:lnTo>
                      <a:pt x="579" y="854"/>
                    </a:lnTo>
                    <a:lnTo>
                      <a:pt x="579" y="844"/>
                    </a:lnTo>
                    <a:lnTo>
                      <a:pt x="574" y="839"/>
                    </a:lnTo>
                    <a:lnTo>
                      <a:pt x="564" y="830"/>
                    </a:lnTo>
                    <a:lnTo>
                      <a:pt x="560" y="825"/>
                    </a:lnTo>
                    <a:lnTo>
                      <a:pt x="550" y="816"/>
                    </a:lnTo>
                    <a:lnTo>
                      <a:pt x="545" y="806"/>
                    </a:lnTo>
                    <a:lnTo>
                      <a:pt x="536" y="797"/>
                    </a:lnTo>
                    <a:lnTo>
                      <a:pt x="536" y="797"/>
                    </a:lnTo>
                    <a:lnTo>
                      <a:pt x="536" y="797"/>
                    </a:lnTo>
                    <a:lnTo>
                      <a:pt x="536" y="797"/>
                    </a:lnTo>
                    <a:lnTo>
                      <a:pt x="536" y="797"/>
                    </a:lnTo>
                    <a:lnTo>
                      <a:pt x="541" y="797"/>
                    </a:lnTo>
                    <a:lnTo>
                      <a:pt x="545" y="797"/>
                    </a:lnTo>
                    <a:lnTo>
                      <a:pt x="550" y="797"/>
                    </a:lnTo>
                    <a:lnTo>
                      <a:pt x="555" y="801"/>
                    </a:lnTo>
                    <a:lnTo>
                      <a:pt x="560" y="801"/>
                    </a:lnTo>
                    <a:lnTo>
                      <a:pt x="564" y="801"/>
                    </a:lnTo>
                    <a:lnTo>
                      <a:pt x="569" y="801"/>
                    </a:lnTo>
                    <a:lnTo>
                      <a:pt x="574" y="801"/>
                    </a:lnTo>
                    <a:lnTo>
                      <a:pt x="583" y="801"/>
                    </a:lnTo>
                    <a:lnTo>
                      <a:pt x="588" y="806"/>
                    </a:lnTo>
                    <a:lnTo>
                      <a:pt x="593" y="806"/>
                    </a:lnTo>
                    <a:lnTo>
                      <a:pt x="602" y="811"/>
                    </a:lnTo>
                    <a:lnTo>
                      <a:pt x="607" y="811"/>
                    </a:lnTo>
                    <a:lnTo>
                      <a:pt x="612" y="816"/>
                    </a:lnTo>
                    <a:lnTo>
                      <a:pt x="616" y="816"/>
                    </a:lnTo>
                    <a:lnTo>
                      <a:pt x="626" y="816"/>
                    </a:lnTo>
                    <a:lnTo>
                      <a:pt x="621" y="920"/>
                    </a:lnTo>
                    <a:lnTo>
                      <a:pt x="626" y="934"/>
                    </a:lnTo>
                    <a:lnTo>
                      <a:pt x="626" y="948"/>
                    </a:lnTo>
                    <a:lnTo>
                      <a:pt x="631" y="958"/>
                    </a:lnTo>
                    <a:lnTo>
                      <a:pt x="631" y="972"/>
                    </a:lnTo>
                    <a:lnTo>
                      <a:pt x="631" y="982"/>
                    </a:lnTo>
                    <a:lnTo>
                      <a:pt x="626" y="991"/>
                    </a:lnTo>
                    <a:lnTo>
                      <a:pt x="626" y="1005"/>
                    </a:lnTo>
                    <a:lnTo>
                      <a:pt x="616" y="1015"/>
                    </a:lnTo>
                    <a:lnTo>
                      <a:pt x="616" y="1034"/>
                    </a:lnTo>
                    <a:lnTo>
                      <a:pt x="616" y="1053"/>
                    </a:lnTo>
                    <a:lnTo>
                      <a:pt x="616" y="1072"/>
                    </a:lnTo>
                    <a:lnTo>
                      <a:pt x="612" y="1091"/>
                    </a:lnTo>
                    <a:lnTo>
                      <a:pt x="602" y="1110"/>
                    </a:lnTo>
                    <a:lnTo>
                      <a:pt x="598" y="1133"/>
                    </a:lnTo>
                    <a:lnTo>
                      <a:pt x="598" y="1157"/>
                    </a:lnTo>
                    <a:lnTo>
                      <a:pt x="598" y="1181"/>
                    </a:lnTo>
                    <a:lnTo>
                      <a:pt x="602" y="1205"/>
                    </a:lnTo>
                    <a:lnTo>
                      <a:pt x="602" y="1223"/>
                    </a:lnTo>
                    <a:lnTo>
                      <a:pt x="602" y="1247"/>
                    </a:lnTo>
                    <a:lnTo>
                      <a:pt x="593" y="1271"/>
                    </a:lnTo>
                    <a:lnTo>
                      <a:pt x="593" y="1290"/>
                    </a:lnTo>
                    <a:lnTo>
                      <a:pt x="588" y="1304"/>
                    </a:lnTo>
                    <a:lnTo>
                      <a:pt x="588" y="1323"/>
                    </a:lnTo>
                    <a:lnTo>
                      <a:pt x="583" y="1342"/>
                    </a:lnTo>
                    <a:lnTo>
                      <a:pt x="583" y="1361"/>
                    </a:lnTo>
                    <a:lnTo>
                      <a:pt x="588" y="1380"/>
                    </a:lnTo>
                    <a:lnTo>
                      <a:pt x="588" y="1394"/>
                    </a:lnTo>
                    <a:lnTo>
                      <a:pt x="593" y="1413"/>
                    </a:lnTo>
                    <a:lnTo>
                      <a:pt x="593" y="1423"/>
                    </a:lnTo>
                    <a:lnTo>
                      <a:pt x="598" y="1432"/>
                    </a:lnTo>
                    <a:lnTo>
                      <a:pt x="602" y="1442"/>
                    </a:lnTo>
                    <a:lnTo>
                      <a:pt x="602" y="1451"/>
                    </a:lnTo>
                    <a:lnTo>
                      <a:pt x="602" y="1461"/>
                    </a:lnTo>
                    <a:lnTo>
                      <a:pt x="607" y="1470"/>
                    </a:lnTo>
                    <a:lnTo>
                      <a:pt x="602" y="1480"/>
                    </a:lnTo>
                    <a:lnTo>
                      <a:pt x="602" y="1489"/>
                    </a:lnTo>
                    <a:lnTo>
                      <a:pt x="598" y="1508"/>
                    </a:lnTo>
                    <a:lnTo>
                      <a:pt x="598" y="1522"/>
                    </a:lnTo>
                    <a:lnTo>
                      <a:pt x="593" y="1541"/>
                    </a:lnTo>
                    <a:lnTo>
                      <a:pt x="593" y="1555"/>
                    </a:lnTo>
                    <a:lnTo>
                      <a:pt x="588" y="1574"/>
                    </a:lnTo>
                    <a:lnTo>
                      <a:pt x="588" y="1589"/>
                    </a:lnTo>
                    <a:lnTo>
                      <a:pt x="588" y="1608"/>
                    </a:lnTo>
                    <a:lnTo>
                      <a:pt x="588" y="1627"/>
                    </a:lnTo>
                    <a:lnTo>
                      <a:pt x="593" y="1641"/>
                    </a:lnTo>
                    <a:lnTo>
                      <a:pt x="593" y="1660"/>
                    </a:lnTo>
                    <a:lnTo>
                      <a:pt x="593" y="1679"/>
                    </a:lnTo>
                    <a:lnTo>
                      <a:pt x="593" y="1693"/>
                    </a:lnTo>
                    <a:lnTo>
                      <a:pt x="593" y="1707"/>
                    </a:lnTo>
                    <a:lnTo>
                      <a:pt x="593" y="1717"/>
                    </a:lnTo>
                    <a:lnTo>
                      <a:pt x="588" y="1726"/>
                    </a:lnTo>
                    <a:lnTo>
                      <a:pt x="588" y="1736"/>
                    </a:lnTo>
                    <a:lnTo>
                      <a:pt x="593" y="1745"/>
                    </a:lnTo>
                    <a:lnTo>
                      <a:pt x="593" y="1755"/>
                    </a:lnTo>
                    <a:lnTo>
                      <a:pt x="598" y="1764"/>
                    </a:lnTo>
                    <a:lnTo>
                      <a:pt x="602" y="1774"/>
                    </a:lnTo>
                    <a:lnTo>
                      <a:pt x="602" y="1797"/>
                    </a:lnTo>
                    <a:lnTo>
                      <a:pt x="593" y="1812"/>
                    </a:lnTo>
                    <a:lnTo>
                      <a:pt x="593" y="1835"/>
                    </a:lnTo>
                    <a:lnTo>
                      <a:pt x="588" y="1840"/>
                    </a:lnTo>
                    <a:lnTo>
                      <a:pt x="593" y="1869"/>
                    </a:lnTo>
                    <a:lnTo>
                      <a:pt x="598" y="1892"/>
                    </a:lnTo>
                    <a:lnTo>
                      <a:pt x="598" y="1916"/>
                    </a:lnTo>
                    <a:lnTo>
                      <a:pt x="602" y="1944"/>
                    </a:lnTo>
                    <a:lnTo>
                      <a:pt x="602" y="1968"/>
                    </a:lnTo>
                    <a:lnTo>
                      <a:pt x="602" y="1992"/>
                    </a:lnTo>
                    <a:lnTo>
                      <a:pt x="602" y="2020"/>
                    </a:lnTo>
                    <a:lnTo>
                      <a:pt x="602" y="2044"/>
                    </a:lnTo>
                    <a:lnTo>
                      <a:pt x="602" y="2058"/>
                    </a:lnTo>
                    <a:lnTo>
                      <a:pt x="602" y="2068"/>
                    </a:lnTo>
                    <a:lnTo>
                      <a:pt x="607" y="2077"/>
                    </a:lnTo>
                    <a:lnTo>
                      <a:pt x="607" y="2091"/>
                    </a:lnTo>
                    <a:lnTo>
                      <a:pt x="607" y="2101"/>
                    </a:lnTo>
                    <a:lnTo>
                      <a:pt x="607" y="2115"/>
                    </a:lnTo>
                    <a:lnTo>
                      <a:pt x="607" y="2125"/>
                    </a:lnTo>
                    <a:lnTo>
                      <a:pt x="602" y="2134"/>
                    </a:lnTo>
                    <a:lnTo>
                      <a:pt x="598" y="2139"/>
                    </a:lnTo>
                    <a:lnTo>
                      <a:pt x="593" y="2144"/>
                    </a:lnTo>
                    <a:lnTo>
                      <a:pt x="598" y="2153"/>
                    </a:lnTo>
                    <a:lnTo>
                      <a:pt x="598" y="2158"/>
                    </a:lnTo>
                    <a:lnTo>
                      <a:pt x="602" y="2163"/>
                    </a:lnTo>
                    <a:lnTo>
                      <a:pt x="602" y="2172"/>
                    </a:lnTo>
                    <a:lnTo>
                      <a:pt x="607" y="2177"/>
                    </a:lnTo>
                    <a:lnTo>
                      <a:pt x="607" y="2186"/>
                    </a:lnTo>
                    <a:lnTo>
                      <a:pt x="602" y="2191"/>
                    </a:lnTo>
                    <a:lnTo>
                      <a:pt x="602" y="2196"/>
                    </a:lnTo>
                    <a:lnTo>
                      <a:pt x="602" y="2196"/>
                    </a:lnTo>
                    <a:lnTo>
                      <a:pt x="602" y="2196"/>
                    </a:lnTo>
                    <a:lnTo>
                      <a:pt x="602" y="2196"/>
                    </a:lnTo>
                    <a:lnTo>
                      <a:pt x="598" y="2196"/>
                    </a:lnTo>
                    <a:lnTo>
                      <a:pt x="593" y="2200"/>
                    </a:lnTo>
                    <a:lnTo>
                      <a:pt x="583" y="2200"/>
                    </a:lnTo>
                    <a:lnTo>
                      <a:pt x="579" y="2200"/>
                    </a:lnTo>
                    <a:lnTo>
                      <a:pt x="574" y="2200"/>
                    </a:lnTo>
                    <a:lnTo>
                      <a:pt x="569" y="2200"/>
                    </a:lnTo>
                    <a:lnTo>
                      <a:pt x="564" y="2205"/>
                    </a:lnTo>
                    <a:lnTo>
                      <a:pt x="560" y="2205"/>
                    </a:lnTo>
                    <a:lnTo>
                      <a:pt x="550" y="2205"/>
                    </a:lnTo>
                    <a:lnTo>
                      <a:pt x="545" y="2205"/>
                    </a:lnTo>
                    <a:lnTo>
                      <a:pt x="541" y="2205"/>
                    </a:lnTo>
                    <a:lnTo>
                      <a:pt x="536" y="2210"/>
                    </a:lnTo>
                    <a:lnTo>
                      <a:pt x="531" y="2210"/>
                    </a:lnTo>
                    <a:lnTo>
                      <a:pt x="522" y="2210"/>
                    </a:lnTo>
                    <a:lnTo>
                      <a:pt x="517" y="2215"/>
                    </a:lnTo>
                    <a:lnTo>
                      <a:pt x="512" y="2215"/>
                    </a:lnTo>
                    <a:lnTo>
                      <a:pt x="507" y="2215"/>
                    </a:lnTo>
                    <a:lnTo>
                      <a:pt x="498" y="2219"/>
                    </a:lnTo>
                    <a:lnTo>
                      <a:pt x="493" y="2224"/>
                    </a:lnTo>
                    <a:lnTo>
                      <a:pt x="484" y="2224"/>
                    </a:lnTo>
                    <a:lnTo>
                      <a:pt x="479" y="2224"/>
                    </a:lnTo>
                    <a:lnTo>
                      <a:pt x="469" y="2229"/>
                    </a:lnTo>
                    <a:lnTo>
                      <a:pt x="465" y="2229"/>
                    </a:lnTo>
                    <a:lnTo>
                      <a:pt x="455" y="2234"/>
                    </a:lnTo>
                    <a:lnTo>
                      <a:pt x="450" y="2234"/>
                    </a:lnTo>
                    <a:lnTo>
                      <a:pt x="441" y="2234"/>
                    </a:lnTo>
                    <a:lnTo>
                      <a:pt x="436" y="2234"/>
                    </a:lnTo>
                    <a:lnTo>
                      <a:pt x="427" y="2238"/>
                    </a:lnTo>
                    <a:lnTo>
                      <a:pt x="422" y="2238"/>
                    </a:lnTo>
                    <a:lnTo>
                      <a:pt x="417" y="2243"/>
                    </a:lnTo>
                    <a:lnTo>
                      <a:pt x="408" y="2248"/>
                    </a:lnTo>
                    <a:lnTo>
                      <a:pt x="408" y="2253"/>
                    </a:lnTo>
                    <a:lnTo>
                      <a:pt x="408" y="2262"/>
                    </a:lnTo>
                    <a:lnTo>
                      <a:pt x="408" y="2267"/>
                    </a:lnTo>
                    <a:lnTo>
                      <a:pt x="408" y="2272"/>
                    </a:lnTo>
                    <a:lnTo>
                      <a:pt x="413" y="2281"/>
                    </a:lnTo>
                    <a:lnTo>
                      <a:pt x="413" y="2286"/>
                    </a:lnTo>
                    <a:lnTo>
                      <a:pt x="417" y="2291"/>
                    </a:lnTo>
                    <a:lnTo>
                      <a:pt x="422" y="2295"/>
                    </a:lnTo>
                    <a:lnTo>
                      <a:pt x="422" y="2300"/>
                    </a:lnTo>
                    <a:lnTo>
                      <a:pt x="431" y="2305"/>
                    </a:lnTo>
                    <a:lnTo>
                      <a:pt x="436" y="2305"/>
                    </a:lnTo>
                    <a:lnTo>
                      <a:pt x="436" y="2310"/>
                    </a:lnTo>
                    <a:lnTo>
                      <a:pt x="441" y="2310"/>
                    </a:lnTo>
                    <a:lnTo>
                      <a:pt x="446" y="2310"/>
                    </a:lnTo>
                    <a:lnTo>
                      <a:pt x="450" y="2314"/>
                    </a:lnTo>
                    <a:lnTo>
                      <a:pt x="455" y="2314"/>
                    </a:lnTo>
                    <a:lnTo>
                      <a:pt x="460" y="2319"/>
                    </a:lnTo>
                    <a:lnTo>
                      <a:pt x="469" y="2319"/>
                    </a:lnTo>
                    <a:lnTo>
                      <a:pt x="474" y="2319"/>
                    </a:lnTo>
                    <a:lnTo>
                      <a:pt x="479" y="2319"/>
                    </a:lnTo>
                    <a:lnTo>
                      <a:pt x="488" y="2324"/>
                    </a:lnTo>
                    <a:lnTo>
                      <a:pt x="493" y="2324"/>
                    </a:lnTo>
                    <a:lnTo>
                      <a:pt x="498" y="2324"/>
                    </a:lnTo>
                    <a:lnTo>
                      <a:pt x="507" y="2324"/>
                    </a:lnTo>
                    <a:lnTo>
                      <a:pt x="512" y="2324"/>
                    </a:lnTo>
                    <a:lnTo>
                      <a:pt x="517" y="2324"/>
                    </a:lnTo>
                    <a:lnTo>
                      <a:pt x="517" y="2329"/>
                    </a:lnTo>
                    <a:lnTo>
                      <a:pt x="522" y="2329"/>
                    </a:lnTo>
                    <a:lnTo>
                      <a:pt x="522" y="2329"/>
                    </a:lnTo>
                    <a:lnTo>
                      <a:pt x="531" y="2333"/>
                    </a:lnTo>
                    <a:lnTo>
                      <a:pt x="536" y="2333"/>
                    </a:lnTo>
                    <a:lnTo>
                      <a:pt x="541" y="2333"/>
                    </a:lnTo>
                    <a:lnTo>
                      <a:pt x="550" y="2338"/>
                    </a:lnTo>
                    <a:lnTo>
                      <a:pt x="555" y="2338"/>
                    </a:lnTo>
                    <a:lnTo>
                      <a:pt x="560" y="2338"/>
                    </a:lnTo>
                    <a:lnTo>
                      <a:pt x="569" y="2343"/>
                    </a:lnTo>
                    <a:lnTo>
                      <a:pt x="574" y="2343"/>
                    </a:lnTo>
                    <a:lnTo>
                      <a:pt x="579" y="2343"/>
                    </a:lnTo>
                    <a:lnTo>
                      <a:pt x="588" y="2343"/>
                    </a:lnTo>
                    <a:lnTo>
                      <a:pt x="593" y="2348"/>
                    </a:lnTo>
                    <a:lnTo>
                      <a:pt x="602" y="2348"/>
                    </a:lnTo>
                    <a:lnTo>
                      <a:pt x="607" y="2348"/>
                    </a:lnTo>
                    <a:lnTo>
                      <a:pt x="612" y="2348"/>
                    </a:lnTo>
                    <a:lnTo>
                      <a:pt x="616" y="2348"/>
                    </a:lnTo>
                    <a:lnTo>
                      <a:pt x="626" y="2352"/>
                    </a:lnTo>
                    <a:lnTo>
                      <a:pt x="631" y="2352"/>
                    </a:lnTo>
                    <a:lnTo>
                      <a:pt x="635" y="2352"/>
                    </a:lnTo>
                    <a:lnTo>
                      <a:pt x="640" y="2352"/>
                    </a:lnTo>
                    <a:lnTo>
                      <a:pt x="645" y="2352"/>
                    </a:lnTo>
                    <a:lnTo>
                      <a:pt x="650" y="2352"/>
                    </a:lnTo>
                    <a:lnTo>
                      <a:pt x="659" y="2352"/>
                    </a:lnTo>
                    <a:lnTo>
                      <a:pt x="664" y="2352"/>
                    </a:lnTo>
                    <a:lnTo>
                      <a:pt x="669" y="2352"/>
                    </a:lnTo>
                    <a:lnTo>
                      <a:pt x="673" y="2352"/>
                    </a:lnTo>
                    <a:lnTo>
                      <a:pt x="678" y="2352"/>
                    </a:lnTo>
                    <a:lnTo>
                      <a:pt x="683" y="2352"/>
                    </a:lnTo>
                    <a:lnTo>
                      <a:pt x="688" y="2352"/>
                    </a:lnTo>
                    <a:lnTo>
                      <a:pt x="692" y="2352"/>
                    </a:lnTo>
                    <a:lnTo>
                      <a:pt x="697" y="2357"/>
                    </a:lnTo>
                    <a:lnTo>
                      <a:pt x="702" y="2357"/>
                    </a:lnTo>
                    <a:lnTo>
                      <a:pt x="707" y="2357"/>
                    </a:lnTo>
                    <a:close/>
                  </a:path>
                </a:pathLst>
              </a:custGeom>
              <a:solidFill>
                <a:srgbClr val="0E0D0D"/>
              </a:solidFill>
              <a:ln w="9525">
                <a:noFill/>
                <a:round/>
                <a:headEnd/>
                <a:tailEnd/>
              </a:ln>
            </p:spPr>
            <p:txBody>
              <a:bodyPr/>
              <a:lstStyle/>
              <a:p>
                <a:endParaRPr lang="es-ES"/>
              </a:p>
            </p:txBody>
          </p:sp>
          <p:sp>
            <p:nvSpPr>
              <p:cNvPr id="479258" name="Freeform 26"/>
              <p:cNvSpPr>
                <a:spLocks/>
              </p:cNvSpPr>
              <p:nvPr/>
            </p:nvSpPr>
            <p:spPr bwMode="auto">
              <a:xfrm>
                <a:off x="4492" y="4350"/>
                <a:ext cx="327" cy="123"/>
              </a:xfrm>
              <a:custGeom>
                <a:avLst/>
                <a:gdLst/>
                <a:ahLst/>
                <a:cxnLst>
                  <a:cxn ang="0">
                    <a:pos x="299" y="123"/>
                  </a:cxn>
                  <a:cxn ang="0">
                    <a:pos x="308" y="118"/>
                  </a:cxn>
                  <a:cxn ang="0">
                    <a:pos x="318" y="118"/>
                  </a:cxn>
                  <a:cxn ang="0">
                    <a:pos x="323" y="114"/>
                  </a:cxn>
                  <a:cxn ang="0">
                    <a:pos x="327" y="99"/>
                  </a:cxn>
                  <a:cxn ang="0">
                    <a:pos x="327" y="85"/>
                  </a:cxn>
                  <a:cxn ang="0">
                    <a:pos x="313" y="85"/>
                  </a:cxn>
                  <a:cxn ang="0">
                    <a:pos x="308" y="95"/>
                  </a:cxn>
                  <a:cxn ang="0">
                    <a:pos x="299" y="95"/>
                  </a:cxn>
                  <a:cxn ang="0">
                    <a:pos x="289" y="95"/>
                  </a:cxn>
                  <a:cxn ang="0">
                    <a:pos x="280" y="90"/>
                  </a:cxn>
                  <a:cxn ang="0">
                    <a:pos x="270" y="90"/>
                  </a:cxn>
                  <a:cxn ang="0">
                    <a:pos x="261" y="85"/>
                  </a:cxn>
                  <a:cxn ang="0">
                    <a:pos x="256" y="80"/>
                  </a:cxn>
                  <a:cxn ang="0">
                    <a:pos x="247" y="80"/>
                  </a:cxn>
                  <a:cxn ang="0">
                    <a:pos x="232" y="76"/>
                  </a:cxn>
                  <a:cxn ang="0">
                    <a:pos x="213" y="61"/>
                  </a:cxn>
                  <a:cxn ang="0">
                    <a:pos x="199" y="47"/>
                  </a:cxn>
                  <a:cxn ang="0">
                    <a:pos x="185" y="33"/>
                  </a:cxn>
                  <a:cxn ang="0">
                    <a:pos x="180" y="19"/>
                  </a:cxn>
                  <a:cxn ang="0">
                    <a:pos x="180" y="4"/>
                  </a:cxn>
                  <a:cxn ang="0">
                    <a:pos x="171" y="0"/>
                  </a:cxn>
                  <a:cxn ang="0">
                    <a:pos x="157" y="4"/>
                  </a:cxn>
                  <a:cxn ang="0">
                    <a:pos x="142" y="9"/>
                  </a:cxn>
                  <a:cxn ang="0">
                    <a:pos x="128" y="9"/>
                  </a:cxn>
                  <a:cxn ang="0">
                    <a:pos x="114" y="14"/>
                  </a:cxn>
                  <a:cxn ang="0">
                    <a:pos x="100" y="14"/>
                  </a:cxn>
                  <a:cxn ang="0">
                    <a:pos x="81" y="19"/>
                  </a:cxn>
                  <a:cxn ang="0">
                    <a:pos x="71" y="23"/>
                  </a:cxn>
                  <a:cxn ang="0">
                    <a:pos x="57" y="28"/>
                  </a:cxn>
                  <a:cxn ang="0">
                    <a:pos x="38" y="28"/>
                  </a:cxn>
                  <a:cxn ang="0">
                    <a:pos x="24" y="33"/>
                  </a:cxn>
                  <a:cxn ang="0">
                    <a:pos x="9" y="33"/>
                  </a:cxn>
                  <a:cxn ang="0">
                    <a:pos x="0" y="42"/>
                  </a:cxn>
                  <a:cxn ang="0">
                    <a:pos x="0" y="47"/>
                  </a:cxn>
                  <a:cxn ang="0">
                    <a:pos x="5" y="52"/>
                  </a:cxn>
                  <a:cxn ang="0">
                    <a:pos x="9" y="57"/>
                  </a:cxn>
                  <a:cxn ang="0">
                    <a:pos x="19" y="71"/>
                  </a:cxn>
                  <a:cxn ang="0">
                    <a:pos x="33" y="80"/>
                  </a:cxn>
                  <a:cxn ang="0">
                    <a:pos x="47" y="85"/>
                  </a:cxn>
                  <a:cxn ang="0">
                    <a:pos x="66" y="90"/>
                  </a:cxn>
                  <a:cxn ang="0">
                    <a:pos x="85" y="90"/>
                  </a:cxn>
                  <a:cxn ang="0">
                    <a:pos x="104" y="90"/>
                  </a:cxn>
                  <a:cxn ang="0">
                    <a:pos x="123" y="95"/>
                  </a:cxn>
                  <a:cxn ang="0">
                    <a:pos x="138" y="99"/>
                  </a:cxn>
                  <a:cxn ang="0">
                    <a:pos x="157" y="109"/>
                  </a:cxn>
                  <a:cxn ang="0">
                    <a:pos x="171" y="109"/>
                  </a:cxn>
                  <a:cxn ang="0">
                    <a:pos x="185" y="114"/>
                  </a:cxn>
                  <a:cxn ang="0">
                    <a:pos x="204" y="118"/>
                  </a:cxn>
                  <a:cxn ang="0">
                    <a:pos x="218" y="118"/>
                  </a:cxn>
                  <a:cxn ang="0">
                    <a:pos x="232" y="118"/>
                  </a:cxn>
                  <a:cxn ang="0">
                    <a:pos x="247" y="118"/>
                  </a:cxn>
                  <a:cxn ang="0">
                    <a:pos x="266" y="118"/>
                  </a:cxn>
                  <a:cxn ang="0">
                    <a:pos x="275" y="118"/>
                  </a:cxn>
                  <a:cxn ang="0">
                    <a:pos x="285" y="118"/>
                  </a:cxn>
                  <a:cxn ang="0">
                    <a:pos x="289" y="118"/>
                  </a:cxn>
                  <a:cxn ang="0">
                    <a:pos x="294" y="118"/>
                  </a:cxn>
                </a:cxnLst>
                <a:rect l="0" t="0" r="r" b="b"/>
                <a:pathLst>
                  <a:path w="327" h="123">
                    <a:moveTo>
                      <a:pt x="299" y="123"/>
                    </a:moveTo>
                    <a:lnTo>
                      <a:pt x="299" y="123"/>
                    </a:lnTo>
                    <a:lnTo>
                      <a:pt x="304" y="118"/>
                    </a:lnTo>
                    <a:lnTo>
                      <a:pt x="308" y="118"/>
                    </a:lnTo>
                    <a:lnTo>
                      <a:pt x="313" y="118"/>
                    </a:lnTo>
                    <a:lnTo>
                      <a:pt x="318" y="118"/>
                    </a:lnTo>
                    <a:lnTo>
                      <a:pt x="318" y="114"/>
                    </a:lnTo>
                    <a:lnTo>
                      <a:pt x="323" y="114"/>
                    </a:lnTo>
                    <a:lnTo>
                      <a:pt x="323" y="109"/>
                    </a:lnTo>
                    <a:lnTo>
                      <a:pt x="327" y="99"/>
                    </a:lnTo>
                    <a:lnTo>
                      <a:pt x="327" y="90"/>
                    </a:lnTo>
                    <a:lnTo>
                      <a:pt x="327" y="85"/>
                    </a:lnTo>
                    <a:lnTo>
                      <a:pt x="327" y="76"/>
                    </a:lnTo>
                    <a:lnTo>
                      <a:pt x="313" y="85"/>
                    </a:lnTo>
                    <a:lnTo>
                      <a:pt x="313" y="95"/>
                    </a:lnTo>
                    <a:lnTo>
                      <a:pt x="308" y="95"/>
                    </a:lnTo>
                    <a:lnTo>
                      <a:pt x="304" y="95"/>
                    </a:lnTo>
                    <a:lnTo>
                      <a:pt x="299" y="95"/>
                    </a:lnTo>
                    <a:lnTo>
                      <a:pt x="294" y="95"/>
                    </a:lnTo>
                    <a:lnTo>
                      <a:pt x="289" y="95"/>
                    </a:lnTo>
                    <a:lnTo>
                      <a:pt x="285" y="95"/>
                    </a:lnTo>
                    <a:lnTo>
                      <a:pt x="280" y="90"/>
                    </a:lnTo>
                    <a:lnTo>
                      <a:pt x="275" y="90"/>
                    </a:lnTo>
                    <a:lnTo>
                      <a:pt x="270" y="90"/>
                    </a:lnTo>
                    <a:lnTo>
                      <a:pt x="266" y="85"/>
                    </a:lnTo>
                    <a:lnTo>
                      <a:pt x="261" y="85"/>
                    </a:lnTo>
                    <a:lnTo>
                      <a:pt x="261" y="85"/>
                    </a:lnTo>
                    <a:lnTo>
                      <a:pt x="256" y="80"/>
                    </a:lnTo>
                    <a:lnTo>
                      <a:pt x="251" y="80"/>
                    </a:lnTo>
                    <a:lnTo>
                      <a:pt x="247" y="80"/>
                    </a:lnTo>
                    <a:lnTo>
                      <a:pt x="242" y="80"/>
                    </a:lnTo>
                    <a:lnTo>
                      <a:pt x="232" y="76"/>
                    </a:lnTo>
                    <a:lnTo>
                      <a:pt x="223" y="71"/>
                    </a:lnTo>
                    <a:lnTo>
                      <a:pt x="213" y="61"/>
                    </a:lnTo>
                    <a:lnTo>
                      <a:pt x="204" y="57"/>
                    </a:lnTo>
                    <a:lnTo>
                      <a:pt x="199" y="47"/>
                    </a:lnTo>
                    <a:lnTo>
                      <a:pt x="194" y="42"/>
                    </a:lnTo>
                    <a:lnTo>
                      <a:pt x="185" y="33"/>
                    </a:lnTo>
                    <a:lnTo>
                      <a:pt x="180" y="23"/>
                    </a:lnTo>
                    <a:lnTo>
                      <a:pt x="180" y="19"/>
                    </a:lnTo>
                    <a:lnTo>
                      <a:pt x="180" y="14"/>
                    </a:lnTo>
                    <a:lnTo>
                      <a:pt x="180" y="4"/>
                    </a:lnTo>
                    <a:lnTo>
                      <a:pt x="176" y="0"/>
                    </a:lnTo>
                    <a:lnTo>
                      <a:pt x="171" y="0"/>
                    </a:lnTo>
                    <a:lnTo>
                      <a:pt x="161" y="4"/>
                    </a:lnTo>
                    <a:lnTo>
                      <a:pt x="157" y="4"/>
                    </a:lnTo>
                    <a:lnTo>
                      <a:pt x="147" y="4"/>
                    </a:lnTo>
                    <a:lnTo>
                      <a:pt x="142" y="9"/>
                    </a:lnTo>
                    <a:lnTo>
                      <a:pt x="133" y="9"/>
                    </a:lnTo>
                    <a:lnTo>
                      <a:pt x="128" y="9"/>
                    </a:lnTo>
                    <a:lnTo>
                      <a:pt x="119" y="9"/>
                    </a:lnTo>
                    <a:lnTo>
                      <a:pt x="114" y="14"/>
                    </a:lnTo>
                    <a:lnTo>
                      <a:pt x="104" y="14"/>
                    </a:lnTo>
                    <a:lnTo>
                      <a:pt x="100" y="14"/>
                    </a:lnTo>
                    <a:lnTo>
                      <a:pt x="90" y="19"/>
                    </a:lnTo>
                    <a:lnTo>
                      <a:pt x="81" y="19"/>
                    </a:lnTo>
                    <a:lnTo>
                      <a:pt x="76" y="23"/>
                    </a:lnTo>
                    <a:lnTo>
                      <a:pt x="71" y="23"/>
                    </a:lnTo>
                    <a:lnTo>
                      <a:pt x="62" y="28"/>
                    </a:lnTo>
                    <a:lnTo>
                      <a:pt x="57" y="28"/>
                    </a:lnTo>
                    <a:lnTo>
                      <a:pt x="47" y="28"/>
                    </a:lnTo>
                    <a:lnTo>
                      <a:pt x="38" y="28"/>
                    </a:lnTo>
                    <a:lnTo>
                      <a:pt x="33" y="28"/>
                    </a:lnTo>
                    <a:lnTo>
                      <a:pt x="24" y="33"/>
                    </a:lnTo>
                    <a:lnTo>
                      <a:pt x="14" y="33"/>
                    </a:lnTo>
                    <a:lnTo>
                      <a:pt x="9" y="33"/>
                    </a:lnTo>
                    <a:lnTo>
                      <a:pt x="5" y="38"/>
                    </a:lnTo>
                    <a:lnTo>
                      <a:pt x="0" y="42"/>
                    </a:lnTo>
                    <a:lnTo>
                      <a:pt x="0" y="42"/>
                    </a:lnTo>
                    <a:lnTo>
                      <a:pt x="0" y="47"/>
                    </a:lnTo>
                    <a:lnTo>
                      <a:pt x="0" y="47"/>
                    </a:lnTo>
                    <a:lnTo>
                      <a:pt x="5" y="52"/>
                    </a:lnTo>
                    <a:lnTo>
                      <a:pt x="9" y="52"/>
                    </a:lnTo>
                    <a:lnTo>
                      <a:pt x="9" y="57"/>
                    </a:lnTo>
                    <a:lnTo>
                      <a:pt x="14" y="61"/>
                    </a:lnTo>
                    <a:lnTo>
                      <a:pt x="19" y="71"/>
                    </a:lnTo>
                    <a:lnTo>
                      <a:pt x="28" y="76"/>
                    </a:lnTo>
                    <a:lnTo>
                      <a:pt x="33" y="80"/>
                    </a:lnTo>
                    <a:lnTo>
                      <a:pt x="43" y="85"/>
                    </a:lnTo>
                    <a:lnTo>
                      <a:pt x="47" y="85"/>
                    </a:lnTo>
                    <a:lnTo>
                      <a:pt x="57" y="85"/>
                    </a:lnTo>
                    <a:lnTo>
                      <a:pt x="66" y="90"/>
                    </a:lnTo>
                    <a:lnTo>
                      <a:pt x="76" y="90"/>
                    </a:lnTo>
                    <a:lnTo>
                      <a:pt x="85" y="90"/>
                    </a:lnTo>
                    <a:lnTo>
                      <a:pt x="95" y="90"/>
                    </a:lnTo>
                    <a:lnTo>
                      <a:pt x="104" y="90"/>
                    </a:lnTo>
                    <a:lnTo>
                      <a:pt x="114" y="90"/>
                    </a:lnTo>
                    <a:lnTo>
                      <a:pt x="123" y="95"/>
                    </a:lnTo>
                    <a:lnTo>
                      <a:pt x="128" y="95"/>
                    </a:lnTo>
                    <a:lnTo>
                      <a:pt x="138" y="99"/>
                    </a:lnTo>
                    <a:lnTo>
                      <a:pt x="147" y="104"/>
                    </a:lnTo>
                    <a:lnTo>
                      <a:pt x="157" y="109"/>
                    </a:lnTo>
                    <a:lnTo>
                      <a:pt x="161" y="109"/>
                    </a:lnTo>
                    <a:lnTo>
                      <a:pt x="171" y="109"/>
                    </a:lnTo>
                    <a:lnTo>
                      <a:pt x="180" y="114"/>
                    </a:lnTo>
                    <a:lnTo>
                      <a:pt x="185" y="114"/>
                    </a:lnTo>
                    <a:lnTo>
                      <a:pt x="194" y="114"/>
                    </a:lnTo>
                    <a:lnTo>
                      <a:pt x="204" y="118"/>
                    </a:lnTo>
                    <a:lnTo>
                      <a:pt x="209" y="118"/>
                    </a:lnTo>
                    <a:lnTo>
                      <a:pt x="218" y="118"/>
                    </a:lnTo>
                    <a:lnTo>
                      <a:pt x="223" y="118"/>
                    </a:lnTo>
                    <a:lnTo>
                      <a:pt x="232" y="118"/>
                    </a:lnTo>
                    <a:lnTo>
                      <a:pt x="242" y="118"/>
                    </a:lnTo>
                    <a:lnTo>
                      <a:pt x="247" y="118"/>
                    </a:lnTo>
                    <a:lnTo>
                      <a:pt x="256" y="118"/>
                    </a:lnTo>
                    <a:lnTo>
                      <a:pt x="266" y="118"/>
                    </a:lnTo>
                    <a:lnTo>
                      <a:pt x="270" y="118"/>
                    </a:lnTo>
                    <a:lnTo>
                      <a:pt x="275" y="118"/>
                    </a:lnTo>
                    <a:lnTo>
                      <a:pt x="280" y="118"/>
                    </a:lnTo>
                    <a:lnTo>
                      <a:pt x="285" y="118"/>
                    </a:lnTo>
                    <a:lnTo>
                      <a:pt x="285" y="118"/>
                    </a:lnTo>
                    <a:lnTo>
                      <a:pt x="289" y="118"/>
                    </a:lnTo>
                    <a:lnTo>
                      <a:pt x="294" y="118"/>
                    </a:lnTo>
                    <a:lnTo>
                      <a:pt x="294" y="118"/>
                    </a:lnTo>
                    <a:lnTo>
                      <a:pt x="299" y="123"/>
                    </a:lnTo>
                    <a:close/>
                  </a:path>
                </a:pathLst>
              </a:custGeom>
              <a:solidFill>
                <a:srgbClr val="CEAC80"/>
              </a:solidFill>
              <a:ln w="9525">
                <a:noFill/>
                <a:round/>
                <a:headEnd/>
                <a:tailEnd/>
              </a:ln>
            </p:spPr>
            <p:txBody>
              <a:bodyPr/>
              <a:lstStyle/>
              <a:p>
                <a:endParaRPr lang="es-ES"/>
              </a:p>
            </p:txBody>
          </p:sp>
          <p:sp>
            <p:nvSpPr>
              <p:cNvPr id="479259" name="Freeform 27"/>
              <p:cNvSpPr>
                <a:spLocks/>
              </p:cNvSpPr>
              <p:nvPr/>
            </p:nvSpPr>
            <p:spPr bwMode="auto">
              <a:xfrm>
                <a:off x="4966" y="4293"/>
                <a:ext cx="242" cy="171"/>
              </a:xfrm>
              <a:custGeom>
                <a:avLst/>
                <a:gdLst/>
                <a:ahLst/>
                <a:cxnLst>
                  <a:cxn ang="0">
                    <a:pos x="238" y="156"/>
                  </a:cxn>
                  <a:cxn ang="0">
                    <a:pos x="242" y="133"/>
                  </a:cxn>
                  <a:cxn ang="0">
                    <a:pos x="238" y="109"/>
                  </a:cxn>
                  <a:cxn ang="0">
                    <a:pos x="233" y="99"/>
                  </a:cxn>
                  <a:cxn ang="0">
                    <a:pos x="228" y="90"/>
                  </a:cxn>
                  <a:cxn ang="0">
                    <a:pos x="223" y="90"/>
                  </a:cxn>
                  <a:cxn ang="0">
                    <a:pos x="223" y="90"/>
                  </a:cxn>
                  <a:cxn ang="0">
                    <a:pos x="223" y="85"/>
                  </a:cxn>
                  <a:cxn ang="0">
                    <a:pos x="223" y="85"/>
                  </a:cxn>
                  <a:cxn ang="0">
                    <a:pos x="214" y="85"/>
                  </a:cxn>
                  <a:cxn ang="0">
                    <a:pos x="204" y="85"/>
                  </a:cxn>
                  <a:cxn ang="0">
                    <a:pos x="195" y="85"/>
                  </a:cxn>
                  <a:cxn ang="0">
                    <a:pos x="185" y="85"/>
                  </a:cxn>
                  <a:cxn ang="0">
                    <a:pos x="176" y="85"/>
                  </a:cxn>
                  <a:cxn ang="0">
                    <a:pos x="166" y="85"/>
                  </a:cxn>
                  <a:cxn ang="0">
                    <a:pos x="157" y="85"/>
                  </a:cxn>
                  <a:cxn ang="0">
                    <a:pos x="143" y="80"/>
                  </a:cxn>
                  <a:cxn ang="0">
                    <a:pos x="138" y="80"/>
                  </a:cxn>
                  <a:cxn ang="0">
                    <a:pos x="133" y="80"/>
                  </a:cxn>
                  <a:cxn ang="0">
                    <a:pos x="128" y="76"/>
                  </a:cxn>
                  <a:cxn ang="0">
                    <a:pos x="124" y="80"/>
                  </a:cxn>
                  <a:cxn ang="0">
                    <a:pos x="67" y="0"/>
                  </a:cxn>
                  <a:cxn ang="0">
                    <a:pos x="53" y="0"/>
                  </a:cxn>
                  <a:cxn ang="0">
                    <a:pos x="34" y="5"/>
                  </a:cxn>
                  <a:cxn ang="0">
                    <a:pos x="19" y="5"/>
                  </a:cxn>
                  <a:cxn ang="0">
                    <a:pos x="5" y="9"/>
                  </a:cxn>
                  <a:cxn ang="0">
                    <a:pos x="0" y="19"/>
                  </a:cxn>
                  <a:cxn ang="0">
                    <a:pos x="0" y="24"/>
                  </a:cxn>
                  <a:cxn ang="0">
                    <a:pos x="5" y="38"/>
                  </a:cxn>
                  <a:cxn ang="0">
                    <a:pos x="15" y="52"/>
                  </a:cxn>
                  <a:cxn ang="0">
                    <a:pos x="24" y="66"/>
                  </a:cxn>
                  <a:cxn ang="0">
                    <a:pos x="34" y="76"/>
                  </a:cxn>
                  <a:cxn ang="0">
                    <a:pos x="48" y="90"/>
                  </a:cxn>
                  <a:cxn ang="0">
                    <a:pos x="57" y="99"/>
                  </a:cxn>
                  <a:cxn ang="0">
                    <a:pos x="67" y="114"/>
                  </a:cxn>
                  <a:cxn ang="0">
                    <a:pos x="76" y="128"/>
                  </a:cxn>
                  <a:cxn ang="0">
                    <a:pos x="81" y="133"/>
                  </a:cxn>
                  <a:cxn ang="0">
                    <a:pos x="90" y="142"/>
                  </a:cxn>
                  <a:cxn ang="0">
                    <a:pos x="100" y="147"/>
                  </a:cxn>
                  <a:cxn ang="0">
                    <a:pos x="109" y="152"/>
                  </a:cxn>
                  <a:cxn ang="0">
                    <a:pos x="124" y="156"/>
                  </a:cxn>
                  <a:cxn ang="0">
                    <a:pos x="133" y="161"/>
                  </a:cxn>
                  <a:cxn ang="0">
                    <a:pos x="143" y="166"/>
                  </a:cxn>
                  <a:cxn ang="0">
                    <a:pos x="152" y="171"/>
                  </a:cxn>
                </a:cxnLst>
                <a:rect l="0" t="0" r="r" b="b"/>
                <a:pathLst>
                  <a:path w="242" h="171">
                    <a:moveTo>
                      <a:pt x="152" y="171"/>
                    </a:moveTo>
                    <a:lnTo>
                      <a:pt x="238" y="156"/>
                    </a:lnTo>
                    <a:lnTo>
                      <a:pt x="238" y="147"/>
                    </a:lnTo>
                    <a:lnTo>
                      <a:pt x="242" y="133"/>
                    </a:lnTo>
                    <a:lnTo>
                      <a:pt x="242" y="118"/>
                    </a:lnTo>
                    <a:lnTo>
                      <a:pt x="238" y="109"/>
                    </a:lnTo>
                    <a:lnTo>
                      <a:pt x="233" y="104"/>
                    </a:lnTo>
                    <a:lnTo>
                      <a:pt x="233" y="99"/>
                    </a:lnTo>
                    <a:lnTo>
                      <a:pt x="228" y="95"/>
                    </a:lnTo>
                    <a:lnTo>
                      <a:pt x="228" y="90"/>
                    </a:lnTo>
                    <a:lnTo>
                      <a:pt x="228" y="90"/>
                    </a:lnTo>
                    <a:lnTo>
                      <a:pt x="223" y="90"/>
                    </a:lnTo>
                    <a:lnTo>
                      <a:pt x="223" y="90"/>
                    </a:lnTo>
                    <a:lnTo>
                      <a:pt x="223" y="90"/>
                    </a:lnTo>
                    <a:lnTo>
                      <a:pt x="223" y="90"/>
                    </a:lnTo>
                    <a:lnTo>
                      <a:pt x="223" y="85"/>
                    </a:lnTo>
                    <a:lnTo>
                      <a:pt x="223" y="85"/>
                    </a:lnTo>
                    <a:lnTo>
                      <a:pt x="223" y="85"/>
                    </a:lnTo>
                    <a:lnTo>
                      <a:pt x="219" y="85"/>
                    </a:lnTo>
                    <a:lnTo>
                      <a:pt x="214" y="85"/>
                    </a:lnTo>
                    <a:lnTo>
                      <a:pt x="209" y="85"/>
                    </a:lnTo>
                    <a:lnTo>
                      <a:pt x="204" y="85"/>
                    </a:lnTo>
                    <a:lnTo>
                      <a:pt x="200" y="85"/>
                    </a:lnTo>
                    <a:lnTo>
                      <a:pt x="195" y="85"/>
                    </a:lnTo>
                    <a:lnTo>
                      <a:pt x="190" y="85"/>
                    </a:lnTo>
                    <a:lnTo>
                      <a:pt x="185" y="85"/>
                    </a:lnTo>
                    <a:lnTo>
                      <a:pt x="181" y="85"/>
                    </a:lnTo>
                    <a:lnTo>
                      <a:pt x="176" y="85"/>
                    </a:lnTo>
                    <a:lnTo>
                      <a:pt x="171" y="85"/>
                    </a:lnTo>
                    <a:lnTo>
                      <a:pt x="166" y="85"/>
                    </a:lnTo>
                    <a:lnTo>
                      <a:pt x="162" y="85"/>
                    </a:lnTo>
                    <a:lnTo>
                      <a:pt x="157" y="85"/>
                    </a:lnTo>
                    <a:lnTo>
                      <a:pt x="152" y="85"/>
                    </a:lnTo>
                    <a:lnTo>
                      <a:pt x="143" y="80"/>
                    </a:lnTo>
                    <a:lnTo>
                      <a:pt x="143" y="80"/>
                    </a:lnTo>
                    <a:lnTo>
                      <a:pt x="138" y="80"/>
                    </a:lnTo>
                    <a:lnTo>
                      <a:pt x="138" y="80"/>
                    </a:lnTo>
                    <a:lnTo>
                      <a:pt x="133" y="80"/>
                    </a:lnTo>
                    <a:lnTo>
                      <a:pt x="128" y="76"/>
                    </a:lnTo>
                    <a:lnTo>
                      <a:pt x="128" y="76"/>
                    </a:lnTo>
                    <a:lnTo>
                      <a:pt x="124" y="76"/>
                    </a:lnTo>
                    <a:lnTo>
                      <a:pt x="124" y="80"/>
                    </a:lnTo>
                    <a:lnTo>
                      <a:pt x="105" y="71"/>
                    </a:lnTo>
                    <a:lnTo>
                      <a:pt x="67" y="0"/>
                    </a:lnTo>
                    <a:lnTo>
                      <a:pt x="57" y="0"/>
                    </a:lnTo>
                    <a:lnTo>
                      <a:pt x="53" y="0"/>
                    </a:lnTo>
                    <a:lnTo>
                      <a:pt x="43" y="0"/>
                    </a:lnTo>
                    <a:lnTo>
                      <a:pt x="34" y="5"/>
                    </a:lnTo>
                    <a:lnTo>
                      <a:pt x="29" y="5"/>
                    </a:lnTo>
                    <a:lnTo>
                      <a:pt x="19" y="5"/>
                    </a:lnTo>
                    <a:lnTo>
                      <a:pt x="10" y="9"/>
                    </a:lnTo>
                    <a:lnTo>
                      <a:pt x="5" y="9"/>
                    </a:lnTo>
                    <a:lnTo>
                      <a:pt x="0" y="14"/>
                    </a:lnTo>
                    <a:lnTo>
                      <a:pt x="0" y="19"/>
                    </a:lnTo>
                    <a:lnTo>
                      <a:pt x="0" y="24"/>
                    </a:lnTo>
                    <a:lnTo>
                      <a:pt x="0" y="24"/>
                    </a:lnTo>
                    <a:lnTo>
                      <a:pt x="0" y="33"/>
                    </a:lnTo>
                    <a:lnTo>
                      <a:pt x="5" y="38"/>
                    </a:lnTo>
                    <a:lnTo>
                      <a:pt x="10" y="47"/>
                    </a:lnTo>
                    <a:lnTo>
                      <a:pt x="15" y="52"/>
                    </a:lnTo>
                    <a:lnTo>
                      <a:pt x="19" y="61"/>
                    </a:lnTo>
                    <a:lnTo>
                      <a:pt x="24" y="66"/>
                    </a:lnTo>
                    <a:lnTo>
                      <a:pt x="29" y="71"/>
                    </a:lnTo>
                    <a:lnTo>
                      <a:pt x="34" y="76"/>
                    </a:lnTo>
                    <a:lnTo>
                      <a:pt x="43" y="80"/>
                    </a:lnTo>
                    <a:lnTo>
                      <a:pt x="48" y="90"/>
                    </a:lnTo>
                    <a:lnTo>
                      <a:pt x="53" y="95"/>
                    </a:lnTo>
                    <a:lnTo>
                      <a:pt x="57" y="99"/>
                    </a:lnTo>
                    <a:lnTo>
                      <a:pt x="62" y="104"/>
                    </a:lnTo>
                    <a:lnTo>
                      <a:pt x="67" y="114"/>
                    </a:lnTo>
                    <a:lnTo>
                      <a:pt x="72" y="118"/>
                    </a:lnTo>
                    <a:lnTo>
                      <a:pt x="76" y="128"/>
                    </a:lnTo>
                    <a:lnTo>
                      <a:pt x="81" y="133"/>
                    </a:lnTo>
                    <a:lnTo>
                      <a:pt x="81" y="133"/>
                    </a:lnTo>
                    <a:lnTo>
                      <a:pt x="86" y="137"/>
                    </a:lnTo>
                    <a:lnTo>
                      <a:pt x="90" y="142"/>
                    </a:lnTo>
                    <a:lnTo>
                      <a:pt x="95" y="147"/>
                    </a:lnTo>
                    <a:lnTo>
                      <a:pt x="100" y="147"/>
                    </a:lnTo>
                    <a:lnTo>
                      <a:pt x="105" y="152"/>
                    </a:lnTo>
                    <a:lnTo>
                      <a:pt x="109" y="152"/>
                    </a:lnTo>
                    <a:lnTo>
                      <a:pt x="119" y="156"/>
                    </a:lnTo>
                    <a:lnTo>
                      <a:pt x="124" y="156"/>
                    </a:lnTo>
                    <a:lnTo>
                      <a:pt x="128" y="156"/>
                    </a:lnTo>
                    <a:lnTo>
                      <a:pt x="133" y="161"/>
                    </a:lnTo>
                    <a:lnTo>
                      <a:pt x="138" y="161"/>
                    </a:lnTo>
                    <a:lnTo>
                      <a:pt x="143" y="166"/>
                    </a:lnTo>
                    <a:lnTo>
                      <a:pt x="147" y="166"/>
                    </a:lnTo>
                    <a:lnTo>
                      <a:pt x="152" y="171"/>
                    </a:lnTo>
                    <a:close/>
                  </a:path>
                </a:pathLst>
              </a:custGeom>
              <a:solidFill>
                <a:srgbClr val="CEAC80"/>
              </a:solidFill>
              <a:ln w="9525">
                <a:noFill/>
                <a:round/>
                <a:headEnd/>
                <a:tailEnd/>
              </a:ln>
            </p:spPr>
            <p:txBody>
              <a:bodyPr/>
              <a:lstStyle/>
              <a:p>
                <a:endParaRPr lang="es-ES"/>
              </a:p>
            </p:txBody>
          </p:sp>
          <p:sp>
            <p:nvSpPr>
              <p:cNvPr id="479260" name="Freeform 28"/>
              <p:cNvSpPr>
                <a:spLocks/>
              </p:cNvSpPr>
              <p:nvPr/>
            </p:nvSpPr>
            <p:spPr bwMode="auto">
              <a:xfrm>
                <a:off x="4672" y="2486"/>
                <a:ext cx="522" cy="1935"/>
              </a:xfrm>
              <a:custGeom>
                <a:avLst/>
                <a:gdLst/>
                <a:ahLst/>
                <a:cxnLst>
                  <a:cxn ang="0">
                    <a:pos x="71" y="531"/>
                  </a:cxn>
                  <a:cxn ang="0">
                    <a:pos x="48" y="446"/>
                  </a:cxn>
                  <a:cxn ang="0">
                    <a:pos x="52" y="583"/>
                  </a:cxn>
                  <a:cxn ang="0">
                    <a:pos x="38" y="688"/>
                  </a:cxn>
                  <a:cxn ang="0">
                    <a:pos x="24" y="782"/>
                  </a:cxn>
                  <a:cxn ang="0">
                    <a:pos x="19" y="929"/>
                  </a:cxn>
                  <a:cxn ang="0">
                    <a:pos x="10" y="1020"/>
                  </a:cxn>
                  <a:cxn ang="0">
                    <a:pos x="24" y="1100"/>
                  </a:cxn>
                  <a:cxn ang="0">
                    <a:pos x="19" y="1181"/>
                  </a:cxn>
                  <a:cxn ang="0">
                    <a:pos x="19" y="1304"/>
                  </a:cxn>
                  <a:cxn ang="0">
                    <a:pos x="14" y="1399"/>
                  </a:cxn>
                  <a:cxn ang="0">
                    <a:pos x="10" y="1475"/>
                  </a:cxn>
                  <a:cxn ang="0">
                    <a:pos x="33" y="1598"/>
                  </a:cxn>
                  <a:cxn ang="0">
                    <a:pos x="24" y="1745"/>
                  </a:cxn>
                  <a:cxn ang="0">
                    <a:pos x="33" y="1883"/>
                  </a:cxn>
                  <a:cxn ang="0">
                    <a:pos x="90" y="1930"/>
                  </a:cxn>
                  <a:cxn ang="0">
                    <a:pos x="152" y="1906"/>
                  </a:cxn>
                  <a:cxn ang="0">
                    <a:pos x="176" y="1868"/>
                  </a:cxn>
                  <a:cxn ang="0">
                    <a:pos x="171" y="1726"/>
                  </a:cxn>
                  <a:cxn ang="0">
                    <a:pos x="181" y="1593"/>
                  </a:cxn>
                  <a:cxn ang="0">
                    <a:pos x="185" y="1475"/>
                  </a:cxn>
                  <a:cxn ang="0">
                    <a:pos x="199" y="1370"/>
                  </a:cxn>
                  <a:cxn ang="0">
                    <a:pos x="209" y="1318"/>
                  </a:cxn>
                  <a:cxn ang="0">
                    <a:pos x="223" y="1133"/>
                  </a:cxn>
                  <a:cxn ang="0">
                    <a:pos x="266" y="1001"/>
                  </a:cxn>
                  <a:cxn ang="0">
                    <a:pos x="304" y="977"/>
                  </a:cxn>
                  <a:cxn ang="0">
                    <a:pos x="275" y="1043"/>
                  </a:cxn>
                  <a:cxn ang="0">
                    <a:pos x="252" y="1114"/>
                  </a:cxn>
                  <a:cxn ang="0">
                    <a:pos x="242" y="1200"/>
                  </a:cxn>
                  <a:cxn ang="0">
                    <a:pos x="228" y="1370"/>
                  </a:cxn>
                  <a:cxn ang="0">
                    <a:pos x="261" y="1418"/>
                  </a:cxn>
                  <a:cxn ang="0">
                    <a:pos x="313" y="1593"/>
                  </a:cxn>
                  <a:cxn ang="0">
                    <a:pos x="351" y="1641"/>
                  </a:cxn>
                  <a:cxn ang="0">
                    <a:pos x="370" y="1759"/>
                  </a:cxn>
                  <a:cxn ang="0">
                    <a:pos x="389" y="1812"/>
                  </a:cxn>
                  <a:cxn ang="0">
                    <a:pos x="446" y="1859"/>
                  </a:cxn>
                  <a:cxn ang="0">
                    <a:pos x="508" y="1835"/>
                  </a:cxn>
                  <a:cxn ang="0">
                    <a:pos x="508" y="1750"/>
                  </a:cxn>
                  <a:cxn ang="0">
                    <a:pos x="437" y="1484"/>
                  </a:cxn>
                  <a:cxn ang="0">
                    <a:pos x="380" y="1242"/>
                  </a:cxn>
                  <a:cxn ang="0">
                    <a:pos x="384" y="1095"/>
                  </a:cxn>
                  <a:cxn ang="0">
                    <a:pos x="403" y="882"/>
                  </a:cxn>
                  <a:cxn ang="0">
                    <a:pos x="403" y="754"/>
                  </a:cxn>
                  <a:cxn ang="0">
                    <a:pos x="366" y="692"/>
                  </a:cxn>
                  <a:cxn ang="0">
                    <a:pos x="384" y="640"/>
                  </a:cxn>
                  <a:cxn ang="0">
                    <a:pos x="422" y="593"/>
                  </a:cxn>
                  <a:cxn ang="0">
                    <a:pos x="437" y="541"/>
                  </a:cxn>
                  <a:cxn ang="0">
                    <a:pos x="413" y="346"/>
                  </a:cxn>
                  <a:cxn ang="0">
                    <a:pos x="427" y="332"/>
                  </a:cxn>
                  <a:cxn ang="0">
                    <a:pos x="456" y="479"/>
                  </a:cxn>
                  <a:cxn ang="0">
                    <a:pos x="489" y="389"/>
                  </a:cxn>
                  <a:cxn ang="0">
                    <a:pos x="489" y="251"/>
                  </a:cxn>
                  <a:cxn ang="0">
                    <a:pos x="432" y="261"/>
                  </a:cxn>
                  <a:cxn ang="0">
                    <a:pos x="380" y="242"/>
                  </a:cxn>
                  <a:cxn ang="0">
                    <a:pos x="337" y="80"/>
                  </a:cxn>
                  <a:cxn ang="0">
                    <a:pos x="290" y="28"/>
                  </a:cxn>
                  <a:cxn ang="0">
                    <a:pos x="228" y="19"/>
                  </a:cxn>
                  <a:cxn ang="0">
                    <a:pos x="290" y="61"/>
                  </a:cxn>
                  <a:cxn ang="0">
                    <a:pos x="328" y="137"/>
                  </a:cxn>
                  <a:cxn ang="0">
                    <a:pos x="342" y="289"/>
                  </a:cxn>
                  <a:cxn ang="0">
                    <a:pos x="328" y="431"/>
                  </a:cxn>
                  <a:cxn ang="0">
                    <a:pos x="247" y="545"/>
                  </a:cxn>
                  <a:cxn ang="0">
                    <a:pos x="124" y="640"/>
                  </a:cxn>
                </a:cxnLst>
                <a:rect l="0" t="0" r="r" b="b"/>
                <a:pathLst>
                  <a:path w="522" h="1935">
                    <a:moveTo>
                      <a:pt x="109" y="645"/>
                    </a:moveTo>
                    <a:lnTo>
                      <a:pt x="95" y="635"/>
                    </a:lnTo>
                    <a:lnTo>
                      <a:pt x="81" y="626"/>
                    </a:lnTo>
                    <a:lnTo>
                      <a:pt x="76" y="616"/>
                    </a:lnTo>
                    <a:lnTo>
                      <a:pt x="71" y="602"/>
                    </a:lnTo>
                    <a:lnTo>
                      <a:pt x="67" y="588"/>
                    </a:lnTo>
                    <a:lnTo>
                      <a:pt x="67" y="574"/>
                    </a:lnTo>
                    <a:lnTo>
                      <a:pt x="67" y="559"/>
                    </a:lnTo>
                    <a:lnTo>
                      <a:pt x="67" y="545"/>
                    </a:lnTo>
                    <a:lnTo>
                      <a:pt x="71" y="531"/>
                    </a:lnTo>
                    <a:lnTo>
                      <a:pt x="71" y="517"/>
                    </a:lnTo>
                    <a:lnTo>
                      <a:pt x="67" y="507"/>
                    </a:lnTo>
                    <a:lnTo>
                      <a:pt x="62" y="493"/>
                    </a:lnTo>
                    <a:lnTo>
                      <a:pt x="57" y="484"/>
                    </a:lnTo>
                    <a:lnTo>
                      <a:pt x="52" y="474"/>
                    </a:lnTo>
                    <a:lnTo>
                      <a:pt x="48" y="460"/>
                    </a:lnTo>
                    <a:lnTo>
                      <a:pt x="48" y="446"/>
                    </a:lnTo>
                    <a:lnTo>
                      <a:pt x="48" y="446"/>
                    </a:lnTo>
                    <a:lnTo>
                      <a:pt x="48" y="446"/>
                    </a:lnTo>
                    <a:lnTo>
                      <a:pt x="48" y="446"/>
                    </a:lnTo>
                    <a:lnTo>
                      <a:pt x="43" y="446"/>
                    </a:lnTo>
                    <a:lnTo>
                      <a:pt x="38" y="469"/>
                    </a:lnTo>
                    <a:lnTo>
                      <a:pt x="43" y="498"/>
                    </a:lnTo>
                    <a:lnTo>
                      <a:pt x="43" y="522"/>
                    </a:lnTo>
                    <a:lnTo>
                      <a:pt x="48" y="550"/>
                    </a:lnTo>
                    <a:lnTo>
                      <a:pt x="52" y="555"/>
                    </a:lnTo>
                    <a:lnTo>
                      <a:pt x="52" y="559"/>
                    </a:lnTo>
                    <a:lnTo>
                      <a:pt x="52" y="569"/>
                    </a:lnTo>
                    <a:lnTo>
                      <a:pt x="57" y="574"/>
                    </a:lnTo>
                    <a:lnTo>
                      <a:pt x="52" y="583"/>
                    </a:lnTo>
                    <a:lnTo>
                      <a:pt x="48" y="593"/>
                    </a:lnTo>
                    <a:lnTo>
                      <a:pt x="48" y="602"/>
                    </a:lnTo>
                    <a:lnTo>
                      <a:pt x="43" y="612"/>
                    </a:lnTo>
                    <a:lnTo>
                      <a:pt x="48" y="621"/>
                    </a:lnTo>
                    <a:lnTo>
                      <a:pt x="48" y="631"/>
                    </a:lnTo>
                    <a:lnTo>
                      <a:pt x="48" y="640"/>
                    </a:lnTo>
                    <a:lnTo>
                      <a:pt x="48" y="650"/>
                    </a:lnTo>
                    <a:lnTo>
                      <a:pt x="38" y="659"/>
                    </a:lnTo>
                    <a:lnTo>
                      <a:pt x="43" y="673"/>
                    </a:lnTo>
                    <a:lnTo>
                      <a:pt x="38" y="688"/>
                    </a:lnTo>
                    <a:lnTo>
                      <a:pt x="38" y="702"/>
                    </a:lnTo>
                    <a:lnTo>
                      <a:pt x="38" y="721"/>
                    </a:lnTo>
                    <a:lnTo>
                      <a:pt x="38" y="725"/>
                    </a:lnTo>
                    <a:lnTo>
                      <a:pt x="38" y="735"/>
                    </a:lnTo>
                    <a:lnTo>
                      <a:pt x="33" y="744"/>
                    </a:lnTo>
                    <a:lnTo>
                      <a:pt x="33" y="749"/>
                    </a:lnTo>
                    <a:lnTo>
                      <a:pt x="29" y="759"/>
                    </a:lnTo>
                    <a:lnTo>
                      <a:pt x="29" y="763"/>
                    </a:lnTo>
                    <a:lnTo>
                      <a:pt x="24" y="773"/>
                    </a:lnTo>
                    <a:lnTo>
                      <a:pt x="24" y="782"/>
                    </a:lnTo>
                    <a:lnTo>
                      <a:pt x="19" y="801"/>
                    </a:lnTo>
                    <a:lnTo>
                      <a:pt x="19" y="825"/>
                    </a:lnTo>
                    <a:lnTo>
                      <a:pt x="19" y="844"/>
                    </a:lnTo>
                    <a:lnTo>
                      <a:pt x="24" y="868"/>
                    </a:lnTo>
                    <a:lnTo>
                      <a:pt x="29" y="877"/>
                    </a:lnTo>
                    <a:lnTo>
                      <a:pt x="29" y="887"/>
                    </a:lnTo>
                    <a:lnTo>
                      <a:pt x="29" y="896"/>
                    </a:lnTo>
                    <a:lnTo>
                      <a:pt x="29" y="910"/>
                    </a:lnTo>
                    <a:lnTo>
                      <a:pt x="24" y="920"/>
                    </a:lnTo>
                    <a:lnTo>
                      <a:pt x="19" y="929"/>
                    </a:lnTo>
                    <a:lnTo>
                      <a:pt x="14" y="939"/>
                    </a:lnTo>
                    <a:lnTo>
                      <a:pt x="14" y="948"/>
                    </a:lnTo>
                    <a:lnTo>
                      <a:pt x="5" y="963"/>
                    </a:lnTo>
                    <a:lnTo>
                      <a:pt x="5" y="972"/>
                    </a:lnTo>
                    <a:lnTo>
                      <a:pt x="5" y="986"/>
                    </a:lnTo>
                    <a:lnTo>
                      <a:pt x="5" y="1001"/>
                    </a:lnTo>
                    <a:lnTo>
                      <a:pt x="5" y="1005"/>
                    </a:lnTo>
                    <a:lnTo>
                      <a:pt x="5" y="1010"/>
                    </a:lnTo>
                    <a:lnTo>
                      <a:pt x="10" y="1015"/>
                    </a:lnTo>
                    <a:lnTo>
                      <a:pt x="10" y="1020"/>
                    </a:lnTo>
                    <a:lnTo>
                      <a:pt x="10" y="1020"/>
                    </a:lnTo>
                    <a:lnTo>
                      <a:pt x="10" y="1020"/>
                    </a:lnTo>
                    <a:lnTo>
                      <a:pt x="10" y="1020"/>
                    </a:lnTo>
                    <a:lnTo>
                      <a:pt x="10" y="1024"/>
                    </a:lnTo>
                    <a:lnTo>
                      <a:pt x="14" y="1029"/>
                    </a:lnTo>
                    <a:lnTo>
                      <a:pt x="14" y="1038"/>
                    </a:lnTo>
                    <a:lnTo>
                      <a:pt x="19" y="1048"/>
                    </a:lnTo>
                    <a:lnTo>
                      <a:pt x="19" y="1057"/>
                    </a:lnTo>
                    <a:lnTo>
                      <a:pt x="19" y="1081"/>
                    </a:lnTo>
                    <a:lnTo>
                      <a:pt x="24" y="1100"/>
                    </a:lnTo>
                    <a:lnTo>
                      <a:pt x="24" y="1119"/>
                    </a:lnTo>
                    <a:lnTo>
                      <a:pt x="29" y="1138"/>
                    </a:lnTo>
                    <a:lnTo>
                      <a:pt x="29" y="1152"/>
                    </a:lnTo>
                    <a:lnTo>
                      <a:pt x="33" y="1167"/>
                    </a:lnTo>
                    <a:lnTo>
                      <a:pt x="33" y="1181"/>
                    </a:lnTo>
                    <a:lnTo>
                      <a:pt x="33" y="1195"/>
                    </a:lnTo>
                    <a:lnTo>
                      <a:pt x="29" y="1195"/>
                    </a:lnTo>
                    <a:lnTo>
                      <a:pt x="24" y="1190"/>
                    </a:lnTo>
                    <a:lnTo>
                      <a:pt x="24" y="1186"/>
                    </a:lnTo>
                    <a:lnTo>
                      <a:pt x="19" y="1181"/>
                    </a:lnTo>
                    <a:lnTo>
                      <a:pt x="19" y="1176"/>
                    </a:lnTo>
                    <a:lnTo>
                      <a:pt x="14" y="1186"/>
                    </a:lnTo>
                    <a:lnTo>
                      <a:pt x="10" y="1195"/>
                    </a:lnTo>
                    <a:lnTo>
                      <a:pt x="10" y="1200"/>
                    </a:lnTo>
                    <a:lnTo>
                      <a:pt x="10" y="1209"/>
                    </a:lnTo>
                    <a:lnTo>
                      <a:pt x="5" y="1233"/>
                    </a:lnTo>
                    <a:lnTo>
                      <a:pt x="10" y="1252"/>
                    </a:lnTo>
                    <a:lnTo>
                      <a:pt x="14" y="1271"/>
                    </a:lnTo>
                    <a:lnTo>
                      <a:pt x="14" y="1290"/>
                    </a:lnTo>
                    <a:lnTo>
                      <a:pt x="19" y="1304"/>
                    </a:lnTo>
                    <a:lnTo>
                      <a:pt x="19" y="1323"/>
                    </a:lnTo>
                    <a:lnTo>
                      <a:pt x="19" y="1337"/>
                    </a:lnTo>
                    <a:lnTo>
                      <a:pt x="19" y="1352"/>
                    </a:lnTo>
                    <a:lnTo>
                      <a:pt x="19" y="1366"/>
                    </a:lnTo>
                    <a:lnTo>
                      <a:pt x="19" y="1375"/>
                    </a:lnTo>
                    <a:lnTo>
                      <a:pt x="19" y="1385"/>
                    </a:lnTo>
                    <a:lnTo>
                      <a:pt x="19" y="1394"/>
                    </a:lnTo>
                    <a:lnTo>
                      <a:pt x="14" y="1399"/>
                    </a:lnTo>
                    <a:lnTo>
                      <a:pt x="14" y="1399"/>
                    </a:lnTo>
                    <a:lnTo>
                      <a:pt x="14" y="1399"/>
                    </a:lnTo>
                    <a:lnTo>
                      <a:pt x="14" y="1404"/>
                    </a:lnTo>
                    <a:lnTo>
                      <a:pt x="14" y="1408"/>
                    </a:lnTo>
                    <a:lnTo>
                      <a:pt x="19" y="1413"/>
                    </a:lnTo>
                    <a:lnTo>
                      <a:pt x="24" y="1423"/>
                    </a:lnTo>
                    <a:lnTo>
                      <a:pt x="24" y="1427"/>
                    </a:lnTo>
                    <a:lnTo>
                      <a:pt x="24" y="1432"/>
                    </a:lnTo>
                    <a:lnTo>
                      <a:pt x="24" y="1442"/>
                    </a:lnTo>
                    <a:lnTo>
                      <a:pt x="24" y="1446"/>
                    </a:lnTo>
                    <a:lnTo>
                      <a:pt x="24" y="1456"/>
                    </a:lnTo>
                    <a:lnTo>
                      <a:pt x="10" y="1475"/>
                    </a:lnTo>
                    <a:lnTo>
                      <a:pt x="0" y="1499"/>
                    </a:lnTo>
                    <a:lnTo>
                      <a:pt x="19" y="1522"/>
                    </a:lnTo>
                    <a:lnTo>
                      <a:pt x="19" y="1532"/>
                    </a:lnTo>
                    <a:lnTo>
                      <a:pt x="24" y="1541"/>
                    </a:lnTo>
                    <a:lnTo>
                      <a:pt x="24" y="1551"/>
                    </a:lnTo>
                    <a:lnTo>
                      <a:pt x="29" y="1560"/>
                    </a:lnTo>
                    <a:lnTo>
                      <a:pt x="29" y="1570"/>
                    </a:lnTo>
                    <a:lnTo>
                      <a:pt x="33" y="1579"/>
                    </a:lnTo>
                    <a:lnTo>
                      <a:pt x="33" y="1589"/>
                    </a:lnTo>
                    <a:lnTo>
                      <a:pt x="33" y="1598"/>
                    </a:lnTo>
                    <a:lnTo>
                      <a:pt x="33" y="1608"/>
                    </a:lnTo>
                    <a:lnTo>
                      <a:pt x="33" y="1617"/>
                    </a:lnTo>
                    <a:lnTo>
                      <a:pt x="33" y="1627"/>
                    </a:lnTo>
                    <a:lnTo>
                      <a:pt x="33" y="1636"/>
                    </a:lnTo>
                    <a:lnTo>
                      <a:pt x="29" y="1660"/>
                    </a:lnTo>
                    <a:lnTo>
                      <a:pt x="24" y="1683"/>
                    </a:lnTo>
                    <a:lnTo>
                      <a:pt x="24" y="1707"/>
                    </a:lnTo>
                    <a:lnTo>
                      <a:pt x="24" y="1731"/>
                    </a:lnTo>
                    <a:lnTo>
                      <a:pt x="24" y="1740"/>
                    </a:lnTo>
                    <a:lnTo>
                      <a:pt x="24" y="1745"/>
                    </a:lnTo>
                    <a:lnTo>
                      <a:pt x="24" y="1750"/>
                    </a:lnTo>
                    <a:lnTo>
                      <a:pt x="29" y="1755"/>
                    </a:lnTo>
                    <a:lnTo>
                      <a:pt x="29" y="1764"/>
                    </a:lnTo>
                    <a:lnTo>
                      <a:pt x="29" y="1774"/>
                    </a:lnTo>
                    <a:lnTo>
                      <a:pt x="24" y="1783"/>
                    </a:lnTo>
                    <a:lnTo>
                      <a:pt x="19" y="1793"/>
                    </a:lnTo>
                    <a:lnTo>
                      <a:pt x="10" y="1807"/>
                    </a:lnTo>
                    <a:lnTo>
                      <a:pt x="24" y="1826"/>
                    </a:lnTo>
                    <a:lnTo>
                      <a:pt x="24" y="1873"/>
                    </a:lnTo>
                    <a:lnTo>
                      <a:pt x="33" y="1883"/>
                    </a:lnTo>
                    <a:lnTo>
                      <a:pt x="38" y="1887"/>
                    </a:lnTo>
                    <a:lnTo>
                      <a:pt x="43" y="1897"/>
                    </a:lnTo>
                    <a:lnTo>
                      <a:pt x="48" y="1902"/>
                    </a:lnTo>
                    <a:lnTo>
                      <a:pt x="52" y="1911"/>
                    </a:lnTo>
                    <a:lnTo>
                      <a:pt x="62" y="1916"/>
                    </a:lnTo>
                    <a:lnTo>
                      <a:pt x="71" y="1921"/>
                    </a:lnTo>
                    <a:lnTo>
                      <a:pt x="81" y="1925"/>
                    </a:lnTo>
                    <a:lnTo>
                      <a:pt x="86" y="1925"/>
                    </a:lnTo>
                    <a:lnTo>
                      <a:pt x="86" y="1930"/>
                    </a:lnTo>
                    <a:lnTo>
                      <a:pt x="90" y="1930"/>
                    </a:lnTo>
                    <a:lnTo>
                      <a:pt x="95" y="1930"/>
                    </a:lnTo>
                    <a:lnTo>
                      <a:pt x="100" y="1935"/>
                    </a:lnTo>
                    <a:lnTo>
                      <a:pt x="105" y="1935"/>
                    </a:lnTo>
                    <a:lnTo>
                      <a:pt x="109" y="1935"/>
                    </a:lnTo>
                    <a:lnTo>
                      <a:pt x="114" y="1935"/>
                    </a:lnTo>
                    <a:lnTo>
                      <a:pt x="114" y="1935"/>
                    </a:lnTo>
                    <a:lnTo>
                      <a:pt x="114" y="1935"/>
                    </a:lnTo>
                    <a:lnTo>
                      <a:pt x="114" y="1935"/>
                    </a:lnTo>
                    <a:lnTo>
                      <a:pt x="114" y="1935"/>
                    </a:lnTo>
                    <a:lnTo>
                      <a:pt x="152" y="1906"/>
                    </a:lnTo>
                    <a:lnTo>
                      <a:pt x="152" y="1906"/>
                    </a:lnTo>
                    <a:lnTo>
                      <a:pt x="152" y="1906"/>
                    </a:lnTo>
                    <a:lnTo>
                      <a:pt x="152" y="1906"/>
                    </a:lnTo>
                    <a:lnTo>
                      <a:pt x="157" y="1906"/>
                    </a:lnTo>
                    <a:lnTo>
                      <a:pt x="157" y="1906"/>
                    </a:lnTo>
                    <a:lnTo>
                      <a:pt x="157" y="1906"/>
                    </a:lnTo>
                    <a:lnTo>
                      <a:pt x="162" y="1902"/>
                    </a:lnTo>
                    <a:lnTo>
                      <a:pt x="162" y="1902"/>
                    </a:lnTo>
                    <a:lnTo>
                      <a:pt x="171" y="1883"/>
                    </a:lnTo>
                    <a:lnTo>
                      <a:pt x="176" y="1868"/>
                    </a:lnTo>
                    <a:lnTo>
                      <a:pt x="176" y="1849"/>
                    </a:lnTo>
                    <a:lnTo>
                      <a:pt x="176" y="1835"/>
                    </a:lnTo>
                    <a:lnTo>
                      <a:pt x="171" y="1816"/>
                    </a:lnTo>
                    <a:lnTo>
                      <a:pt x="171" y="1797"/>
                    </a:lnTo>
                    <a:lnTo>
                      <a:pt x="166" y="1778"/>
                    </a:lnTo>
                    <a:lnTo>
                      <a:pt x="171" y="1764"/>
                    </a:lnTo>
                    <a:lnTo>
                      <a:pt x="171" y="1755"/>
                    </a:lnTo>
                    <a:lnTo>
                      <a:pt x="171" y="1745"/>
                    </a:lnTo>
                    <a:lnTo>
                      <a:pt x="171" y="1736"/>
                    </a:lnTo>
                    <a:lnTo>
                      <a:pt x="171" y="1726"/>
                    </a:lnTo>
                    <a:lnTo>
                      <a:pt x="176" y="1712"/>
                    </a:lnTo>
                    <a:lnTo>
                      <a:pt x="176" y="1702"/>
                    </a:lnTo>
                    <a:lnTo>
                      <a:pt x="181" y="1688"/>
                    </a:lnTo>
                    <a:lnTo>
                      <a:pt x="181" y="1679"/>
                    </a:lnTo>
                    <a:lnTo>
                      <a:pt x="176" y="1660"/>
                    </a:lnTo>
                    <a:lnTo>
                      <a:pt x="176" y="1641"/>
                    </a:lnTo>
                    <a:lnTo>
                      <a:pt x="176" y="1622"/>
                    </a:lnTo>
                    <a:lnTo>
                      <a:pt x="181" y="1598"/>
                    </a:lnTo>
                    <a:lnTo>
                      <a:pt x="181" y="1598"/>
                    </a:lnTo>
                    <a:lnTo>
                      <a:pt x="181" y="1593"/>
                    </a:lnTo>
                    <a:lnTo>
                      <a:pt x="181" y="1589"/>
                    </a:lnTo>
                    <a:lnTo>
                      <a:pt x="181" y="1584"/>
                    </a:lnTo>
                    <a:lnTo>
                      <a:pt x="181" y="1579"/>
                    </a:lnTo>
                    <a:lnTo>
                      <a:pt x="181" y="1570"/>
                    </a:lnTo>
                    <a:lnTo>
                      <a:pt x="181" y="1560"/>
                    </a:lnTo>
                    <a:lnTo>
                      <a:pt x="176" y="1551"/>
                    </a:lnTo>
                    <a:lnTo>
                      <a:pt x="181" y="1532"/>
                    </a:lnTo>
                    <a:lnTo>
                      <a:pt x="181" y="1513"/>
                    </a:lnTo>
                    <a:lnTo>
                      <a:pt x="185" y="1494"/>
                    </a:lnTo>
                    <a:lnTo>
                      <a:pt x="185" y="1475"/>
                    </a:lnTo>
                    <a:lnTo>
                      <a:pt x="190" y="1461"/>
                    </a:lnTo>
                    <a:lnTo>
                      <a:pt x="190" y="1442"/>
                    </a:lnTo>
                    <a:lnTo>
                      <a:pt x="195" y="1423"/>
                    </a:lnTo>
                    <a:lnTo>
                      <a:pt x="199" y="1404"/>
                    </a:lnTo>
                    <a:lnTo>
                      <a:pt x="199" y="1404"/>
                    </a:lnTo>
                    <a:lnTo>
                      <a:pt x="199" y="1399"/>
                    </a:lnTo>
                    <a:lnTo>
                      <a:pt x="199" y="1399"/>
                    </a:lnTo>
                    <a:lnTo>
                      <a:pt x="199" y="1399"/>
                    </a:lnTo>
                    <a:lnTo>
                      <a:pt x="199" y="1385"/>
                    </a:lnTo>
                    <a:lnTo>
                      <a:pt x="199" y="1370"/>
                    </a:lnTo>
                    <a:lnTo>
                      <a:pt x="195" y="1352"/>
                    </a:lnTo>
                    <a:lnTo>
                      <a:pt x="199" y="1337"/>
                    </a:lnTo>
                    <a:lnTo>
                      <a:pt x="199" y="1333"/>
                    </a:lnTo>
                    <a:lnTo>
                      <a:pt x="204" y="1328"/>
                    </a:lnTo>
                    <a:lnTo>
                      <a:pt x="204" y="1323"/>
                    </a:lnTo>
                    <a:lnTo>
                      <a:pt x="204" y="1318"/>
                    </a:lnTo>
                    <a:lnTo>
                      <a:pt x="204" y="1318"/>
                    </a:lnTo>
                    <a:lnTo>
                      <a:pt x="204" y="1318"/>
                    </a:lnTo>
                    <a:lnTo>
                      <a:pt x="209" y="1318"/>
                    </a:lnTo>
                    <a:lnTo>
                      <a:pt x="209" y="1318"/>
                    </a:lnTo>
                    <a:lnTo>
                      <a:pt x="218" y="1299"/>
                    </a:lnTo>
                    <a:lnTo>
                      <a:pt x="223" y="1280"/>
                    </a:lnTo>
                    <a:lnTo>
                      <a:pt x="223" y="1261"/>
                    </a:lnTo>
                    <a:lnTo>
                      <a:pt x="223" y="1238"/>
                    </a:lnTo>
                    <a:lnTo>
                      <a:pt x="218" y="1219"/>
                    </a:lnTo>
                    <a:lnTo>
                      <a:pt x="218" y="1200"/>
                    </a:lnTo>
                    <a:lnTo>
                      <a:pt x="218" y="1181"/>
                    </a:lnTo>
                    <a:lnTo>
                      <a:pt x="218" y="1162"/>
                    </a:lnTo>
                    <a:lnTo>
                      <a:pt x="223" y="1148"/>
                    </a:lnTo>
                    <a:lnTo>
                      <a:pt x="223" y="1133"/>
                    </a:lnTo>
                    <a:lnTo>
                      <a:pt x="228" y="1119"/>
                    </a:lnTo>
                    <a:lnTo>
                      <a:pt x="228" y="1105"/>
                    </a:lnTo>
                    <a:lnTo>
                      <a:pt x="233" y="1091"/>
                    </a:lnTo>
                    <a:lnTo>
                      <a:pt x="237" y="1076"/>
                    </a:lnTo>
                    <a:lnTo>
                      <a:pt x="237" y="1062"/>
                    </a:lnTo>
                    <a:lnTo>
                      <a:pt x="242" y="1048"/>
                    </a:lnTo>
                    <a:lnTo>
                      <a:pt x="247" y="1038"/>
                    </a:lnTo>
                    <a:lnTo>
                      <a:pt x="252" y="1024"/>
                    </a:lnTo>
                    <a:lnTo>
                      <a:pt x="261" y="1010"/>
                    </a:lnTo>
                    <a:lnTo>
                      <a:pt x="266" y="1001"/>
                    </a:lnTo>
                    <a:lnTo>
                      <a:pt x="271" y="986"/>
                    </a:lnTo>
                    <a:lnTo>
                      <a:pt x="280" y="977"/>
                    </a:lnTo>
                    <a:lnTo>
                      <a:pt x="285" y="963"/>
                    </a:lnTo>
                    <a:lnTo>
                      <a:pt x="294" y="953"/>
                    </a:lnTo>
                    <a:lnTo>
                      <a:pt x="299" y="953"/>
                    </a:lnTo>
                    <a:lnTo>
                      <a:pt x="299" y="958"/>
                    </a:lnTo>
                    <a:lnTo>
                      <a:pt x="299" y="958"/>
                    </a:lnTo>
                    <a:lnTo>
                      <a:pt x="299" y="963"/>
                    </a:lnTo>
                    <a:lnTo>
                      <a:pt x="304" y="967"/>
                    </a:lnTo>
                    <a:lnTo>
                      <a:pt x="304" y="977"/>
                    </a:lnTo>
                    <a:lnTo>
                      <a:pt x="304" y="982"/>
                    </a:lnTo>
                    <a:lnTo>
                      <a:pt x="299" y="991"/>
                    </a:lnTo>
                    <a:lnTo>
                      <a:pt x="299" y="996"/>
                    </a:lnTo>
                    <a:lnTo>
                      <a:pt x="294" y="1001"/>
                    </a:lnTo>
                    <a:lnTo>
                      <a:pt x="290" y="1010"/>
                    </a:lnTo>
                    <a:lnTo>
                      <a:pt x="285" y="1015"/>
                    </a:lnTo>
                    <a:lnTo>
                      <a:pt x="285" y="1024"/>
                    </a:lnTo>
                    <a:lnTo>
                      <a:pt x="280" y="1029"/>
                    </a:lnTo>
                    <a:lnTo>
                      <a:pt x="275" y="1034"/>
                    </a:lnTo>
                    <a:lnTo>
                      <a:pt x="275" y="1043"/>
                    </a:lnTo>
                    <a:lnTo>
                      <a:pt x="275" y="1053"/>
                    </a:lnTo>
                    <a:lnTo>
                      <a:pt x="266" y="1072"/>
                    </a:lnTo>
                    <a:lnTo>
                      <a:pt x="266" y="1076"/>
                    </a:lnTo>
                    <a:lnTo>
                      <a:pt x="266" y="1076"/>
                    </a:lnTo>
                    <a:lnTo>
                      <a:pt x="261" y="1076"/>
                    </a:lnTo>
                    <a:lnTo>
                      <a:pt x="261" y="1076"/>
                    </a:lnTo>
                    <a:lnTo>
                      <a:pt x="261" y="1086"/>
                    </a:lnTo>
                    <a:lnTo>
                      <a:pt x="261" y="1095"/>
                    </a:lnTo>
                    <a:lnTo>
                      <a:pt x="256" y="1105"/>
                    </a:lnTo>
                    <a:lnTo>
                      <a:pt x="252" y="1114"/>
                    </a:lnTo>
                    <a:lnTo>
                      <a:pt x="252" y="1124"/>
                    </a:lnTo>
                    <a:lnTo>
                      <a:pt x="252" y="1129"/>
                    </a:lnTo>
                    <a:lnTo>
                      <a:pt x="252" y="1133"/>
                    </a:lnTo>
                    <a:lnTo>
                      <a:pt x="247" y="1138"/>
                    </a:lnTo>
                    <a:lnTo>
                      <a:pt x="247" y="1148"/>
                    </a:lnTo>
                    <a:lnTo>
                      <a:pt x="242" y="1152"/>
                    </a:lnTo>
                    <a:lnTo>
                      <a:pt x="242" y="1157"/>
                    </a:lnTo>
                    <a:lnTo>
                      <a:pt x="237" y="1162"/>
                    </a:lnTo>
                    <a:lnTo>
                      <a:pt x="237" y="1181"/>
                    </a:lnTo>
                    <a:lnTo>
                      <a:pt x="242" y="1200"/>
                    </a:lnTo>
                    <a:lnTo>
                      <a:pt x="242" y="1219"/>
                    </a:lnTo>
                    <a:lnTo>
                      <a:pt x="242" y="1238"/>
                    </a:lnTo>
                    <a:lnTo>
                      <a:pt x="242" y="1257"/>
                    </a:lnTo>
                    <a:lnTo>
                      <a:pt x="242" y="1276"/>
                    </a:lnTo>
                    <a:lnTo>
                      <a:pt x="237" y="1295"/>
                    </a:lnTo>
                    <a:lnTo>
                      <a:pt x="228" y="1314"/>
                    </a:lnTo>
                    <a:lnTo>
                      <a:pt x="233" y="1323"/>
                    </a:lnTo>
                    <a:lnTo>
                      <a:pt x="228" y="1352"/>
                    </a:lnTo>
                    <a:lnTo>
                      <a:pt x="228" y="1361"/>
                    </a:lnTo>
                    <a:lnTo>
                      <a:pt x="228" y="1370"/>
                    </a:lnTo>
                    <a:lnTo>
                      <a:pt x="237" y="1385"/>
                    </a:lnTo>
                    <a:lnTo>
                      <a:pt x="242" y="1385"/>
                    </a:lnTo>
                    <a:lnTo>
                      <a:pt x="242" y="1389"/>
                    </a:lnTo>
                    <a:lnTo>
                      <a:pt x="247" y="1394"/>
                    </a:lnTo>
                    <a:lnTo>
                      <a:pt x="247" y="1394"/>
                    </a:lnTo>
                    <a:lnTo>
                      <a:pt x="252" y="1399"/>
                    </a:lnTo>
                    <a:lnTo>
                      <a:pt x="256" y="1404"/>
                    </a:lnTo>
                    <a:lnTo>
                      <a:pt x="256" y="1408"/>
                    </a:lnTo>
                    <a:lnTo>
                      <a:pt x="256" y="1413"/>
                    </a:lnTo>
                    <a:lnTo>
                      <a:pt x="261" y="1418"/>
                    </a:lnTo>
                    <a:lnTo>
                      <a:pt x="266" y="1423"/>
                    </a:lnTo>
                    <a:lnTo>
                      <a:pt x="266" y="1427"/>
                    </a:lnTo>
                    <a:lnTo>
                      <a:pt x="271" y="1432"/>
                    </a:lnTo>
                    <a:lnTo>
                      <a:pt x="285" y="1503"/>
                    </a:lnTo>
                    <a:lnTo>
                      <a:pt x="285" y="1508"/>
                    </a:lnTo>
                    <a:lnTo>
                      <a:pt x="294" y="1551"/>
                    </a:lnTo>
                    <a:lnTo>
                      <a:pt x="304" y="1584"/>
                    </a:lnTo>
                    <a:lnTo>
                      <a:pt x="309" y="1589"/>
                    </a:lnTo>
                    <a:lnTo>
                      <a:pt x="309" y="1589"/>
                    </a:lnTo>
                    <a:lnTo>
                      <a:pt x="313" y="1593"/>
                    </a:lnTo>
                    <a:lnTo>
                      <a:pt x="318" y="1598"/>
                    </a:lnTo>
                    <a:lnTo>
                      <a:pt x="318" y="1598"/>
                    </a:lnTo>
                    <a:lnTo>
                      <a:pt x="323" y="1603"/>
                    </a:lnTo>
                    <a:lnTo>
                      <a:pt x="328" y="1608"/>
                    </a:lnTo>
                    <a:lnTo>
                      <a:pt x="328" y="1612"/>
                    </a:lnTo>
                    <a:lnTo>
                      <a:pt x="332" y="1617"/>
                    </a:lnTo>
                    <a:lnTo>
                      <a:pt x="337" y="1622"/>
                    </a:lnTo>
                    <a:lnTo>
                      <a:pt x="342" y="1631"/>
                    </a:lnTo>
                    <a:lnTo>
                      <a:pt x="347" y="1636"/>
                    </a:lnTo>
                    <a:lnTo>
                      <a:pt x="351" y="1641"/>
                    </a:lnTo>
                    <a:lnTo>
                      <a:pt x="351" y="1650"/>
                    </a:lnTo>
                    <a:lnTo>
                      <a:pt x="356" y="1655"/>
                    </a:lnTo>
                    <a:lnTo>
                      <a:pt x="356" y="1660"/>
                    </a:lnTo>
                    <a:lnTo>
                      <a:pt x="356" y="1679"/>
                    </a:lnTo>
                    <a:lnTo>
                      <a:pt x="356" y="1693"/>
                    </a:lnTo>
                    <a:lnTo>
                      <a:pt x="356" y="1707"/>
                    </a:lnTo>
                    <a:lnTo>
                      <a:pt x="356" y="1721"/>
                    </a:lnTo>
                    <a:lnTo>
                      <a:pt x="361" y="1736"/>
                    </a:lnTo>
                    <a:lnTo>
                      <a:pt x="366" y="1750"/>
                    </a:lnTo>
                    <a:lnTo>
                      <a:pt x="370" y="1759"/>
                    </a:lnTo>
                    <a:lnTo>
                      <a:pt x="375" y="1774"/>
                    </a:lnTo>
                    <a:lnTo>
                      <a:pt x="375" y="1778"/>
                    </a:lnTo>
                    <a:lnTo>
                      <a:pt x="380" y="1778"/>
                    </a:lnTo>
                    <a:lnTo>
                      <a:pt x="380" y="1783"/>
                    </a:lnTo>
                    <a:lnTo>
                      <a:pt x="380" y="1788"/>
                    </a:lnTo>
                    <a:lnTo>
                      <a:pt x="384" y="1793"/>
                    </a:lnTo>
                    <a:lnTo>
                      <a:pt x="384" y="1793"/>
                    </a:lnTo>
                    <a:lnTo>
                      <a:pt x="384" y="1797"/>
                    </a:lnTo>
                    <a:lnTo>
                      <a:pt x="389" y="1802"/>
                    </a:lnTo>
                    <a:lnTo>
                      <a:pt x="389" y="1812"/>
                    </a:lnTo>
                    <a:lnTo>
                      <a:pt x="394" y="1821"/>
                    </a:lnTo>
                    <a:lnTo>
                      <a:pt x="399" y="1831"/>
                    </a:lnTo>
                    <a:lnTo>
                      <a:pt x="399" y="1840"/>
                    </a:lnTo>
                    <a:lnTo>
                      <a:pt x="403" y="1845"/>
                    </a:lnTo>
                    <a:lnTo>
                      <a:pt x="408" y="1854"/>
                    </a:lnTo>
                    <a:lnTo>
                      <a:pt x="413" y="1859"/>
                    </a:lnTo>
                    <a:lnTo>
                      <a:pt x="422" y="1868"/>
                    </a:lnTo>
                    <a:lnTo>
                      <a:pt x="427" y="1864"/>
                    </a:lnTo>
                    <a:lnTo>
                      <a:pt x="437" y="1864"/>
                    </a:lnTo>
                    <a:lnTo>
                      <a:pt x="446" y="1859"/>
                    </a:lnTo>
                    <a:lnTo>
                      <a:pt x="456" y="1854"/>
                    </a:lnTo>
                    <a:lnTo>
                      <a:pt x="460" y="1854"/>
                    </a:lnTo>
                    <a:lnTo>
                      <a:pt x="470" y="1849"/>
                    </a:lnTo>
                    <a:lnTo>
                      <a:pt x="479" y="1849"/>
                    </a:lnTo>
                    <a:lnTo>
                      <a:pt x="489" y="1849"/>
                    </a:lnTo>
                    <a:lnTo>
                      <a:pt x="494" y="1845"/>
                    </a:lnTo>
                    <a:lnTo>
                      <a:pt x="498" y="1845"/>
                    </a:lnTo>
                    <a:lnTo>
                      <a:pt x="503" y="1840"/>
                    </a:lnTo>
                    <a:lnTo>
                      <a:pt x="503" y="1835"/>
                    </a:lnTo>
                    <a:lnTo>
                      <a:pt x="508" y="1835"/>
                    </a:lnTo>
                    <a:lnTo>
                      <a:pt x="513" y="1831"/>
                    </a:lnTo>
                    <a:lnTo>
                      <a:pt x="513" y="1826"/>
                    </a:lnTo>
                    <a:lnTo>
                      <a:pt x="513" y="1821"/>
                    </a:lnTo>
                    <a:lnTo>
                      <a:pt x="513" y="1816"/>
                    </a:lnTo>
                    <a:lnTo>
                      <a:pt x="517" y="1812"/>
                    </a:lnTo>
                    <a:lnTo>
                      <a:pt x="517" y="1812"/>
                    </a:lnTo>
                    <a:lnTo>
                      <a:pt x="517" y="1807"/>
                    </a:lnTo>
                    <a:lnTo>
                      <a:pt x="522" y="1807"/>
                    </a:lnTo>
                    <a:lnTo>
                      <a:pt x="517" y="1778"/>
                    </a:lnTo>
                    <a:lnTo>
                      <a:pt x="508" y="1750"/>
                    </a:lnTo>
                    <a:lnTo>
                      <a:pt x="498" y="1721"/>
                    </a:lnTo>
                    <a:lnTo>
                      <a:pt x="489" y="1693"/>
                    </a:lnTo>
                    <a:lnTo>
                      <a:pt x="479" y="1669"/>
                    </a:lnTo>
                    <a:lnTo>
                      <a:pt x="470" y="1641"/>
                    </a:lnTo>
                    <a:lnTo>
                      <a:pt x="460" y="1612"/>
                    </a:lnTo>
                    <a:lnTo>
                      <a:pt x="456" y="1584"/>
                    </a:lnTo>
                    <a:lnTo>
                      <a:pt x="451" y="1560"/>
                    </a:lnTo>
                    <a:lnTo>
                      <a:pt x="446" y="1532"/>
                    </a:lnTo>
                    <a:lnTo>
                      <a:pt x="441" y="1508"/>
                    </a:lnTo>
                    <a:lnTo>
                      <a:pt x="437" y="1484"/>
                    </a:lnTo>
                    <a:lnTo>
                      <a:pt x="427" y="1461"/>
                    </a:lnTo>
                    <a:lnTo>
                      <a:pt x="422" y="1437"/>
                    </a:lnTo>
                    <a:lnTo>
                      <a:pt x="413" y="1413"/>
                    </a:lnTo>
                    <a:lnTo>
                      <a:pt x="408" y="1389"/>
                    </a:lnTo>
                    <a:lnTo>
                      <a:pt x="403" y="1361"/>
                    </a:lnTo>
                    <a:lnTo>
                      <a:pt x="399" y="1337"/>
                    </a:lnTo>
                    <a:lnTo>
                      <a:pt x="389" y="1314"/>
                    </a:lnTo>
                    <a:lnTo>
                      <a:pt x="384" y="1290"/>
                    </a:lnTo>
                    <a:lnTo>
                      <a:pt x="384" y="1266"/>
                    </a:lnTo>
                    <a:lnTo>
                      <a:pt x="380" y="1242"/>
                    </a:lnTo>
                    <a:lnTo>
                      <a:pt x="380" y="1214"/>
                    </a:lnTo>
                    <a:lnTo>
                      <a:pt x="380" y="1190"/>
                    </a:lnTo>
                    <a:lnTo>
                      <a:pt x="380" y="1190"/>
                    </a:lnTo>
                    <a:lnTo>
                      <a:pt x="380" y="1190"/>
                    </a:lnTo>
                    <a:lnTo>
                      <a:pt x="384" y="1190"/>
                    </a:lnTo>
                    <a:lnTo>
                      <a:pt x="384" y="1190"/>
                    </a:lnTo>
                    <a:lnTo>
                      <a:pt x="380" y="1167"/>
                    </a:lnTo>
                    <a:lnTo>
                      <a:pt x="380" y="1143"/>
                    </a:lnTo>
                    <a:lnTo>
                      <a:pt x="380" y="1119"/>
                    </a:lnTo>
                    <a:lnTo>
                      <a:pt x="384" y="1095"/>
                    </a:lnTo>
                    <a:lnTo>
                      <a:pt x="384" y="1072"/>
                    </a:lnTo>
                    <a:lnTo>
                      <a:pt x="384" y="1048"/>
                    </a:lnTo>
                    <a:lnTo>
                      <a:pt x="384" y="1029"/>
                    </a:lnTo>
                    <a:lnTo>
                      <a:pt x="389" y="1005"/>
                    </a:lnTo>
                    <a:lnTo>
                      <a:pt x="389" y="982"/>
                    </a:lnTo>
                    <a:lnTo>
                      <a:pt x="389" y="963"/>
                    </a:lnTo>
                    <a:lnTo>
                      <a:pt x="394" y="939"/>
                    </a:lnTo>
                    <a:lnTo>
                      <a:pt x="399" y="920"/>
                    </a:lnTo>
                    <a:lnTo>
                      <a:pt x="403" y="901"/>
                    </a:lnTo>
                    <a:lnTo>
                      <a:pt x="403" y="882"/>
                    </a:lnTo>
                    <a:lnTo>
                      <a:pt x="413" y="863"/>
                    </a:lnTo>
                    <a:lnTo>
                      <a:pt x="413" y="844"/>
                    </a:lnTo>
                    <a:lnTo>
                      <a:pt x="418" y="825"/>
                    </a:lnTo>
                    <a:lnTo>
                      <a:pt x="418" y="806"/>
                    </a:lnTo>
                    <a:lnTo>
                      <a:pt x="418" y="792"/>
                    </a:lnTo>
                    <a:lnTo>
                      <a:pt x="413" y="773"/>
                    </a:lnTo>
                    <a:lnTo>
                      <a:pt x="408" y="768"/>
                    </a:lnTo>
                    <a:lnTo>
                      <a:pt x="408" y="763"/>
                    </a:lnTo>
                    <a:lnTo>
                      <a:pt x="403" y="759"/>
                    </a:lnTo>
                    <a:lnTo>
                      <a:pt x="403" y="754"/>
                    </a:lnTo>
                    <a:lnTo>
                      <a:pt x="399" y="754"/>
                    </a:lnTo>
                    <a:lnTo>
                      <a:pt x="399" y="754"/>
                    </a:lnTo>
                    <a:lnTo>
                      <a:pt x="399" y="754"/>
                    </a:lnTo>
                    <a:lnTo>
                      <a:pt x="399" y="754"/>
                    </a:lnTo>
                    <a:lnTo>
                      <a:pt x="394" y="735"/>
                    </a:lnTo>
                    <a:lnTo>
                      <a:pt x="389" y="711"/>
                    </a:lnTo>
                    <a:lnTo>
                      <a:pt x="384" y="692"/>
                    </a:lnTo>
                    <a:lnTo>
                      <a:pt x="384" y="669"/>
                    </a:lnTo>
                    <a:lnTo>
                      <a:pt x="370" y="683"/>
                    </a:lnTo>
                    <a:lnTo>
                      <a:pt x="366" y="692"/>
                    </a:lnTo>
                    <a:lnTo>
                      <a:pt x="366" y="692"/>
                    </a:lnTo>
                    <a:lnTo>
                      <a:pt x="361" y="692"/>
                    </a:lnTo>
                    <a:lnTo>
                      <a:pt x="361" y="697"/>
                    </a:lnTo>
                    <a:lnTo>
                      <a:pt x="356" y="697"/>
                    </a:lnTo>
                    <a:lnTo>
                      <a:pt x="356" y="692"/>
                    </a:lnTo>
                    <a:lnTo>
                      <a:pt x="351" y="692"/>
                    </a:lnTo>
                    <a:lnTo>
                      <a:pt x="351" y="688"/>
                    </a:lnTo>
                    <a:lnTo>
                      <a:pt x="347" y="688"/>
                    </a:lnTo>
                    <a:lnTo>
                      <a:pt x="361" y="664"/>
                    </a:lnTo>
                    <a:lnTo>
                      <a:pt x="384" y="640"/>
                    </a:lnTo>
                    <a:lnTo>
                      <a:pt x="389" y="640"/>
                    </a:lnTo>
                    <a:lnTo>
                      <a:pt x="394" y="635"/>
                    </a:lnTo>
                    <a:lnTo>
                      <a:pt x="399" y="631"/>
                    </a:lnTo>
                    <a:lnTo>
                      <a:pt x="403" y="626"/>
                    </a:lnTo>
                    <a:lnTo>
                      <a:pt x="403" y="621"/>
                    </a:lnTo>
                    <a:lnTo>
                      <a:pt x="408" y="616"/>
                    </a:lnTo>
                    <a:lnTo>
                      <a:pt x="413" y="612"/>
                    </a:lnTo>
                    <a:lnTo>
                      <a:pt x="418" y="607"/>
                    </a:lnTo>
                    <a:lnTo>
                      <a:pt x="418" y="602"/>
                    </a:lnTo>
                    <a:lnTo>
                      <a:pt x="422" y="593"/>
                    </a:lnTo>
                    <a:lnTo>
                      <a:pt x="427" y="588"/>
                    </a:lnTo>
                    <a:lnTo>
                      <a:pt x="427" y="583"/>
                    </a:lnTo>
                    <a:lnTo>
                      <a:pt x="432" y="578"/>
                    </a:lnTo>
                    <a:lnTo>
                      <a:pt x="432" y="574"/>
                    </a:lnTo>
                    <a:lnTo>
                      <a:pt x="437" y="574"/>
                    </a:lnTo>
                    <a:lnTo>
                      <a:pt x="437" y="569"/>
                    </a:lnTo>
                    <a:lnTo>
                      <a:pt x="441" y="545"/>
                    </a:lnTo>
                    <a:lnTo>
                      <a:pt x="441" y="541"/>
                    </a:lnTo>
                    <a:lnTo>
                      <a:pt x="437" y="541"/>
                    </a:lnTo>
                    <a:lnTo>
                      <a:pt x="437" y="541"/>
                    </a:lnTo>
                    <a:lnTo>
                      <a:pt x="437" y="541"/>
                    </a:lnTo>
                    <a:lnTo>
                      <a:pt x="437" y="517"/>
                    </a:lnTo>
                    <a:lnTo>
                      <a:pt x="432" y="493"/>
                    </a:lnTo>
                    <a:lnTo>
                      <a:pt x="427" y="469"/>
                    </a:lnTo>
                    <a:lnTo>
                      <a:pt x="422" y="446"/>
                    </a:lnTo>
                    <a:lnTo>
                      <a:pt x="418" y="422"/>
                    </a:lnTo>
                    <a:lnTo>
                      <a:pt x="413" y="398"/>
                    </a:lnTo>
                    <a:lnTo>
                      <a:pt x="413" y="375"/>
                    </a:lnTo>
                    <a:lnTo>
                      <a:pt x="413" y="351"/>
                    </a:lnTo>
                    <a:lnTo>
                      <a:pt x="413" y="346"/>
                    </a:lnTo>
                    <a:lnTo>
                      <a:pt x="413" y="337"/>
                    </a:lnTo>
                    <a:lnTo>
                      <a:pt x="413" y="327"/>
                    </a:lnTo>
                    <a:lnTo>
                      <a:pt x="413" y="322"/>
                    </a:lnTo>
                    <a:lnTo>
                      <a:pt x="418" y="322"/>
                    </a:lnTo>
                    <a:lnTo>
                      <a:pt x="418" y="322"/>
                    </a:lnTo>
                    <a:lnTo>
                      <a:pt x="422" y="322"/>
                    </a:lnTo>
                    <a:lnTo>
                      <a:pt x="422" y="327"/>
                    </a:lnTo>
                    <a:lnTo>
                      <a:pt x="422" y="327"/>
                    </a:lnTo>
                    <a:lnTo>
                      <a:pt x="427" y="327"/>
                    </a:lnTo>
                    <a:lnTo>
                      <a:pt x="427" y="332"/>
                    </a:lnTo>
                    <a:lnTo>
                      <a:pt x="432" y="332"/>
                    </a:lnTo>
                    <a:lnTo>
                      <a:pt x="437" y="356"/>
                    </a:lnTo>
                    <a:lnTo>
                      <a:pt x="437" y="375"/>
                    </a:lnTo>
                    <a:lnTo>
                      <a:pt x="437" y="393"/>
                    </a:lnTo>
                    <a:lnTo>
                      <a:pt x="441" y="412"/>
                    </a:lnTo>
                    <a:lnTo>
                      <a:pt x="441" y="431"/>
                    </a:lnTo>
                    <a:lnTo>
                      <a:pt x="446" y="450"/>
                    </a:lnTo>
                    <a:lnTo>
                      <a:pt x="446" y="465"/>
                    </a:lnTo>
                    <a:lnTo>
                      <a:pt x="451" y="479"/>
                    </a:lnTo>
                    <a:lnTo>
                      <a:pt x="456" y="479"/>
                    </a:lnTo>
                    <a:lnTo>
                      <a:pt x="456" y="474"/>
                    </a:lnTo>
                    <a:lnTo>
                      <a:pt x="460" y="469"/>
                    </a:lnTo>
                    <a:lnTo>
                      <a:pt x="460" y="465"/>
                    </a:lnTo>
                    <a:lnTo>
                      <a:pt x="465" y="460"/>
                    </a:lnTo>
                    <a:lnTo>
                      <a:pt x="465" y="455"/>
                    </a:lnTo>
                    <a:lnTo>
                      <a:pt x="465" y="446"/>
                    </a:lnTo>
                    <a:lnTo>
                      <a:pt x="470" y="441"/>
                    </a:lnTo>
                    <a:lnTo>
                      <a:pt x="475" y="427"/>
                    </a:lnTo>
                    <a:lnTo>
                      <a:pt x="479" y="408"/>
                    </a:lnTo>
                    <a:lnTo>
                      <a:pt x="489" y="389"/>
                    </a:lnTo>
                    <a:lnTo>
                      <a:pt x="494" y="370"/>
                    </a:lnTo>
                    <a:lnTo>
                      <a:pt x="498" y="356"/>
                    </a:lnTo>
                    <a:lnTo>
                      <a:pt x="503" y="337"/>
                    </a:lnTo>
                    <a:lnTo>
                      <a:pt x="503" y="318"/>
                    </a:lnTo>
                    <a:lnTo>
                      <a:pt x="498" y="299"/>
                    </a:lnTo>
                    <a:lnTo>
                      <a:pt x="498" y="284"/>
                    </a:lnTo>
                    <a:lnTo>
                      <a:pt x="494" y="275"/>
                    </a:lnTo>
                    <a:lnTo>
                      <a:pt x="494" y="265"/>
                    </a:lnTo>
                    <a:lnTo>
                      <a:pt x="489" y="251"/>
                    </a:lnTo>
                    <a:lnTo>
                      <a:pt x="489" y="251"/>
                    </a:lnTo>
                    <a:lnTo>
                      <a:pt x="489" y="256"/>
                    </a:lnTo>
                    <a:lnTo>
                      <a:pt x="489" y="256"/>
                    </a:lnTo>
                    <a:lnTo>
                      <a:pt x="489" y="256"/>
                    </a:lnTo>
                    <a:lnTo>
                      <a:pt x="479" y="261"/>
                    </a:lnTo>
                    <a:lnTo>
                      <a:pt x="470" y="261"/>
                    </a:lnTo>
                    <a:lnTo>
                      <a:pt x="465" y="261"/>
                    </a:lnTo>
                    <a:lnTo>
                      <a:pt x="456" y="261"/>
                    </a:lnTo>
                    <a:lnTo>
                      <a:pt x="446" y="261"/>
                    </a:lnTo>
                    <a:lnTo>
                      <a:pt x="437" y="261"/>
                    </a:lnTo>
                    <a:lnTo>
                      <a:pt x="432" y="261"/>
                    </a:lnTo>
                    <a:lnTo>
                      <a:pt x="422" y="261"/>
                    </a:lnTo>
                    <a:lnTo>
                      <a:pt x="418" y="261"/>
                    </a:lnTo>
                    <a:lnTo>
                      <a:pt x="418" y="261"/>
                    </a:lnTo>
                    <a:lnTo>
                      <a:pt x="413" y="261"/>
                    </a:lnTo>
                    <a:lnTo>
                      <a:pt x="408" y="261"/>
                    </a:lnTo>
                    <a:lnTo>
                      <a:pt x="403" y="261"/>
                    </a:lnTo>
                    <a:lnTo>
                      <a:pt x="394" y="256"/>
                    </a:lnTo>
                    <a:lnTo>
                      <a:pt x="389" y="251"/>
                    </a:lnTo>
                    <a:lnTo>
                      <a:pt x="384" y="246"/>
                    </a:lnTo>
                    <a:lnTo>
                      <a:pt x="380" y="242"/>
                    </a:lnTo>
                    <a:lnTo>
                      <a:pt x="375" y="232"/>
                    </a:lnTo>
                    <a:lnTo>
                      <a:pt x="375" y="227"/>
                    </a:lnTo>
                    <a:lnTo>
                      <a:pt x="370" y="218"/>
                    </a:lnTo>
                    <a:lnTo>
                      <a:pt x="366" y="209"/>
                    </a:lnTo>
                    <a:lnTo>
                      <a:pt x="366" y="185"/>
                    </a:lnTo>
                    <a:lnTo>
                      <a:pt x="366" y="166"/>
                    </a:lnTo>
                    <a:lnTo>
                      <a:pt x="356" y="142"/>
                    </a:lnTo>
                    <a:lnTo>
                      <a:pt x="351" y="123"/>
                    </a:lnTo>
                    <a:lnTo>
                      <a:pt x="342" y="104"/>
                    </a:lnTo>
                    <a:lnTo>
                      <a:pt x="337" y="80"/>
                    </a:lnTo>
                    <a:lnTo>
                      <a:pt x="328" y="61"/>
                    </a:lnTo>
                    <a:lnTo>
                      <a:pt x="318" y="43"/>
                    </a:lnTo>
                    <a:lnTo>
                      <a:pt x="313" y="43"/>
                    </a:lnTo>
                    <a:lnTo>
                      <a:pt x="313" y="38"/>
                    </a:lnTo>
                    <a:lnTo>
                      <a:pt x="309" y="33"/>
                    </a:lnTo>
                    <a:lnTo>
                      <a:pt x="304" y="33"/>
                    </a:lnTo>
                    <a:lnTo>
                      <a:pt x="299" y="28"/>
                    </a:lnTo>
                    <a:lnTo>
                      <a:pt x="299" y="28"/>
                    </a:lnTo>
                    <a:lnTo>
                      <a:pt x="294" y="28"/>
                    </a:lnTo>
                    <a:lnTo>
                      <a:pt x="290" y="28"/>
                    </a:lnTo>
                    <a:lnTo>
                      <a:pt x="271" y="9"/>
                    </a:lnTo>
                    <a:lnTo>
                      <a:pt x="271" y="9"/>
                    </a:lnTo>
                    <a:lnTo>
                      <a:pt x="271" y="9"/>
                    </a:lnTo>
                    <a:lnTo>
                      <a:pt x="266" y="9"/>
                    </a:lnTo>
                    <a:lnTo>
                      <a:pt x="266" y="5"/>
                    </a:lnTo>
                    <a:lnTo>
                      <a:pt x="252" y="0"/>
                    </a:lnTo>
                    <a:lnTo>
                      <a:pt x="228" y="14"/>
                    </a:lnTo>
                    <a:lnTo>
                      <a:pt x="228" y="14"/>
                    </a:lnTo>
                    <a:lnTo>
                      <a:pt x="228" y="14"/>
                    </a:lnTo>
                    <a:lnTo>
                      <a:pt x="228" y="19"/>
                    </a:lnTo>
                    <a:lnTo>
                      <a:pt x="233" y="19"/>
                    </a:lnTo>
                    <a:lnTo>
                      <a:pt x="237" y="24"/>
                    </a:lnTo>
                    <a:lnTo>
                      <a:pt x="242" y="24"/>
                    </a:lnTo>
                    <a:lnTo>
                      <a:pt x="252" y="28"/>
                    </a:lnTo>
                    <a:lnTo>
                      <a:pt x="256" y="33"/>
                    </a:lnTo>
                    <a:lnTo>
                      <a:pt x="261" y="38"/>
                    </a:lnTo>
                    <a:lnTo>
                      <a:pt x="271" y="43"/>
                    </a:lnTo>
                    <a:lnTo>
                      <a:pt x="275" y="52"/>
                    </a:lnTo>
                    <a:lnTo>
                      <a:pt x="285" y="57"/>
                    </a:lnTo>
                    <a:lnTo>
                      <a:pt x="290" y="61"/>
                    </a:lnTo>
                    <a:lnTo>
                      <a:pt x="294" y="66"/>
                    </a:lnTo>
                    <a:lnTo>
                      <a:pt x="299" y="76"/>
                    </a:lnTo>
                    <a:lnTo>
                      <a:pt x="304" y="80"/>
                    </a:lnTo>
                    <a:lnTo>
                      <a:pt x="309" y="90"/>
                    </a:lnTo>
                    <a:lnTo>
                      <a:pt x="313" y="95"/>
                    </a:lnTo>
                    <a:lnTo>
                      <a:pt x="313" y="104"/>
                    </a:lnTo>
                    <a:lnTo>
                      <a:pt x="318" y="114"/>
                    </a:lnTo>
                    <a:lnTo>
                      <a:pt x="318" y="123"/>
                    </a:lnTo>
                    <a:lnTo>
                      <a:pt x="323" y="128"/>
                    </a:lnTo>
                    <a:lnTo>
                      <a:pt x="328" y="137"/>
                    </a:lnTo>
                    <a:lnTo>
                      <a:pt x="332" y="147"/>
                    </a:lnTo>
                    <a:lnTo>
                      <a:pt x="332" y="156"/>
                    </a:lnTo>
                    <a:lnTo>
                      <a:pt x="337" y="161"/>
                    </a:lnTo>
                    <a:lnTo>
                      <a:pt x="337" y="171"/>
                    </a:lnTo>
                    <a:lnTo>
                      <a:pt x="337" y="180"/>
                    </a:lnTo>
                    <a:lnTo>
                      <a:pt x="337" y="204"/>
                    </a:lnTo>
                    <a:lnTo>
                      <a:pt x="337" y="223"/>
                    </a:lnTo>
                    <a:lnTo>
                      <a:pt x="337" y="246"/>
                    </a:lnTo>
                    <a:lnTo>
                      <a:pt x="342" y="265"/>
                    </a:lnTo>
                    <a:lnTo>
                      <a:pt x="342" y="289"/>
                    </a:lnTo>
                    <a:lnTo>
                      <a:pt x="347" y="308"/>
                    </a:lnTo>
                    <a:lnTo>
                      <a:pt x="347" y="327"/>
                    </a:lnTo>
                    <a:lnTo>
                      <a:pt x="351" y="346"/>
                    </a:lnTo>
                    <a:lnTo>
                      <a:pt x="347" y="360"/>
                    </a:lnTo>
                    <a:lnTo>
                      <a:pt x="347" y="375"/>
                    </a:lnTo>
                    <a:lnTo>
                      <a:pt x="347" y="384"/>
                    </a:lnTo>
                    <a:lnTo>
                      <a:pt x="342" y="398"/>
                    </a:lnTo>
                    <a:lnTo>
                      <a:pt x="337" y="408"/>
                    </a:lnTo>
                    <a:lnTo>
                      <a:pt x="332" y="417"/>
                    </a:lnTo>
                    <a:lnTo>
                      <a:pt x="328" y="431"/>
                    </a:lnTo>
                    <a:lnTo>
                      <a:pt x="323" y="441"/>
                    </a:lnTo>
                    <a:lnTo>
                      <a:pt x="318" y="450"/>
                    </a:lnTo>
                    <a:lnTo>
                      <a:pt x="313" y="460"/>
                    </a:lnTo>
                    <a:lnTo>
                      <a:pt x="309" y="469"/>
                    </a:lnTo>
                    <a:lnTo>
                      <a:pt x="299" y="479"/>
                    </a:lnTo>
                    <a:lnTo>
                      <a:pt x="290" y="493"/>
                    </a:lnTo>
                    <a:lnTo>
                      <a:pt x="280" y="507"/>
                    </a:lnTo>
                    <a:lnTo>
                      <a:pt x="271" y="517"/>
                    </a:lnTo>
                    <a:lnTo>
                      <a:pt x="261" y="531"/>
                    </a:lnTo>
                    <a:lnTo>
                      <a:pt x="247" y="545"/>
                    </a:lnTo>
                    <a:lnTo>
                      <a:pt x="237" y="559"/>
                    </a:lnTo>
                    <a:lnTo>
                      <a:pt x="228" y="574"/>
                    </a:lnTo>
                    <a:lnTo>
                      <a:pt x="218" y="583"/>
                    </a:lnTo>
                    <a:lnTo>
                      <a:pt x="209" y="597"/>
                    </a:lnTo>
                    <a:lnTo>
                      <a:pt x="195" y="607"/>
                    </a:lnTo>
                    <a:lnTo>
                      <a:pt x="185" y="616"/>
                    </a:lnTo>
                    <a:lnTo>
                      <a:pt x="171" y="626"/>
                    </a:lnTo>
                    <a:lnTo>
                      <a:pt x="157" y="631"/>
                    </a:lnTo>
                    <a:lnTo>
                      <a:pt x="143" y="635"/>
                    </a:lnTo>
                    <a:lnTo>
                      <a:pt x="124" y="640"/>
                    </a:lnTo>
                    <a:lnTo>
                      <a:pt x="109" y="645"/>
                    </a:lnTo>
                    <a:close/>
                  </a:path>
                </a:pathLst>
              </a:custGeom>
              <a:solidFill>
                <a:srgbClr val="C0D9F4"/>
              </a:solidFill>
              <a:ln w="9525">
                <a:noFill/>
                <a:round/>
                <a:headEnd/>
                <a:tailEnd/>
              </a:ln>
            </p:spPr>
            <p:txBody>
              <a:bodyPr/>
              <a:lstStyle/>
              <a:p>
                <a:endParaRPr lang="es-ES"/>
              </a:p>
            </p:txBody>
          </p:sp>
          <p:sp>
            <p:nvSpPr>
              <p:cNvPr id="479261" name="Freeform 29"/>
              <p:cNvSpPr>
                <a:spLocks/>
              </p:cNvSpPr>
              <p:nvPr/>
            </p:nvSpPr>
            <p:spPr bwMode="auto">
              <a:xfrm>
                <a:off x="4392" y="2514"/>
                <a:ext cx="598" cy="593"/>
              </a:xfrm>
              <a:custGeom>
                <a:avLst/>
                <a:gdLst/>
                <a:ahLst/>
                <a:cxnLst>
                  <a:cxn ang="0">
                    <a:pos x="442" y="569"/>
                  </a:cxn>
                  <a:cxn ang="0">
                    <a:pos x="503" y="513"/>
                  </a:cxn>
                  <a:cxn ang="0">
                    <a:pos x="546" y="437"/>
                  </a:cxn>
                  <a:cxn ang="0">
                    <a:pos x="593" y="332"/>
                  </a:cxn>
                  <a:cxn ang="0">
                    <a:pos x="589" y="185"/>
                  </a:cxn>
                  <a:cxn ang="0">
                    <a:pos x="551" y="43"/>
                  </a:cxn>
                  <a:cxn ang="0">
                    <a:pos x="503" y="0"/>
                  </a:cxn>
                  <a:cxn ang="0">
                    <a:pos x="446" y="5"/>
                  </a:cxn>
                  <a:cxn ang="0">
                    <a:pos x="394" y="29"/>
                  </a:cxn>
                  <a:cxn ang="0">
                    <a:pos x="356" y="38"/>
                  </a:cxn>
                  <a:cxn ang="0">
                    <a:pos x="323" y="52"/>
                  </a:cxn>
                  <a:cxn ang="0">
                    <a:pos x="294" y="62"/>
                  </a:cxn>
                  <a:cxn ang="0">
                    <a:pos x="276" y="71"/>
                  </a:cxn>
                  <a:cxn ang="0">
                    <a:pos x="233" y="81"/>
                  </a:cxn>
                  <a:cxn ang="0">
                    <a:pos x="204" y="95"/>
                  </a:cxn>
                  <a:cxn ang="0">
                    <a:pos x="171" y="109"/>
                  </a:cxn>
                  <a:cxn ang="0">
                    <a:pos x="133" y="124"/>
                  </a:cxn>
                  <a:cxn ang="0">
                    <a:pos x="95" y="147"/>
                  </a:cxn>
                  <a:cxn ang="0">
                    <a:pos x="67" y="138"/>
                  </a:cxn>
                  <a:cxn ang="0">
                    <a:pos x="91" y="114"/>
                  </a:cxn>
                  <a:cxn ang="0">
                    <a:pos x="91" y="105"/>
                  </a:cxn>
                  <a:cxn ang="0">
                    <a:pos x="53" y="114"/>
                  </a:cxn>
                  <a:cxn ang="0">
                    <a:pos x="10" y="152"/>
                  </a:cxn>
                  <a:cxn ang="0">
                    <a:pos x="0" y="199"/>
                  </a:cxn>
                  <a:cxn ang="0">
                    <a:pos x="15" y="176"/>
                  </a:cxn>
                  <a:cxn ang="0">
                    <a:pos x="38" y="176"/>
                  </a:cxn>
                  <a:cxn ang="0">
                    <a:pos x="38" y="214"/>
                  </a:cxn>
                  <a:cxn ang="0">
                    <a:pos x="53" y="261"/>
                  </a:cxn>
                  <a:cxn ang="0">
                    <a:pos x="95" y="285"/>
                  </a:cxn>
                  <a:cxn ang="0">
                    <a:pos x="128" y="313"/>
                  </a:cxn>
                  <a:cxn ang="0">
                    <a:pos x="138" y="318"/>
                  </a:cxn>
                  <a:cxn ang="0">
                    <a:pos x="162" y="313"/>
                  </a:cxn>
                  <a:cxn ang="0">
                    <a:pos x="200" y="299"/>
                  </a:cxn>
                  <a:cxn ang="0">
                    <a:pos x="252" y="285"/>
                  </a:cxn>
                  <a:cxn ang="0">
                    <a:pos x="257" y="256"/>
                  </a:cxn>
                  <a:cxn ang="0">
                    <a:pos x="276" y="261"/>
                  </a:cxn>
                  <a:cxn ang="0">
                    <a:pos x="290" y="256"/>
                  </a:cxn>
                  <a:cxn ang="0">
                    <a:pos x="332" y="266"/>
                  </a:cxn>
                  <a:cxn ang="0">
                    <a:pos x="370" y="252"/>
                  </a:cxn>
                  <a:cxn ang="0">
                    <a:pos x="389" y="247"/>
                  </a:cxn>
                  <a:cxn ang="0">
                    <a:pos x="347" y="280"/>
                  </a:cxn>
                  <a:cxn ang="0">
                    <a:pos x="318" y="275"/>
                  </a:cxn>
                  <a:cxn ang="0">
                    <a:pos x="299" y="294"/>
                  </a:cxn>
                  <a:cxn ang="0">
                    <a:pos x="266" y="313"/>
                  </a:cxn>
                  <a:cxn ang="0">
                    <a:pos x="280" y="323"/>
                  </a:cxn>
                  <a:cxn ang="0">
                    <a:pos x="318" y="328"/>
                  </a:cxn>
                  <a:cxn ang="0">
                    <a:pos x="370" y="323"/>
                  </a:cxn>
                  <a:cxn ang="0">
                    <a:pos x="423" y="304"/>
                  </a:cxn>
                  <a:cxn ang="0">
                    <a:pos x="470" y="271"/>
                  </a:cxn>
                  <a:cxn ang="0">
                    <a:pos x="489" y="218"/>
                  </a:cxn>
                  <a:cxn ang="0">
                    <a:pos x="498" y="256"/>
                  </a:cxn>
                  <a:cxn ang="0">
                    <a:pos x="494" y="309"/>
                  </a:cxn>
                  <a:cxn ang="0">
                    <a:pos x="456" y="342"/>
                  </a:cxn>
                  <a:cxn ang="0">
                    <a:pos x="432" y="370"/>
                  </a:cxn>
                  <a:cxn ang="0">
                    <a:pos x="427" y="437"/>
                  </a:cxn>
                  <a:cxn ang="0">
                    <a:pos x="413" y="380"/>
                  </a:cxn>
                  <a:cxn ang="0">
                    <a:pos x="366" y="351"/>
                  </a:cxn>
                  <a:cxn ang="0">
                    <a:pos x="366" y="460"/>
                  </a:cxn>
                  <a:cxn ang="0">
                    <a:pos x="389" y="513"/>
                  </a:cxn>
                  <a:cxn ang="0">
                    <a:pos x="389" y="579"/>
                  </a:cxn>
                </a:cxnLst>
                <a:rect l="0" t="0" r="r" b="b"/>
                <a:pathLst>
                  <a:path w="598" h="593">
                    <a:moveTo>
                      <a:pt x="404" y="593"/>
                    </a:moveTo>
                    <a:lnTo>
                      <a:pt x="408" y="593"/>
                    </a:lnTo>
                    <a:lnTo>
                      <a:pt x="413" y="593"/>
                    </a:lnTo>
                    <a:lnTo>
                      <a:pt x="418" y="588"/>
                    </a:lnTo>
                    <a:lnTo>
                      <a:pt x="427" y="584"/>
                    </a:lnTo>
                    <a:lnTo>
                      <a:pt x="437" y="579"/>
                    </a:lnTo>
                    <a:lnTo>
                      <a:pt x="442" y="569"/>
                    </a:lnTo>
                    <a:lnTo>
                      <a:pt x="451" y="560"/>
                    </a:lnTo>
                    <a:lnTo>
                      <a:pt x="461" y="555"/>
                    </a:lnTo>
                    <a:lnTo>
                      <a:pt x="470" y="546"/>
                    </a:lnTo>
                    <a:lnTo>
                      <a:pt x="479" y="536"/>
                    </a:lnTo>
                    <a:lnTo>
                      <a:pt x="489" y="527"/>
                    </a:lnTo>
                    <a:lnTo>
                      <a:pt x="498" y="517"/>
                    </a:lnTo>
                    <a:lnTo>
                      <a:pt x="503" y="513"/>
                    </a:lnTo>
                    <a:lnTo>
                      <a:pt x="508" y="503"/>
                    </a:lnTo>
                    <a:lnTo>
                      <a:pt x="513" y="498"/>
                    </a:lnTo>
                    <a:lnTo>
                      <a:pt x="513" y="494"/>
                    </a:lnTo>
                    <a:lnTo>
                      <a:pt x="522" y="479"/>
                    </a:lnTo>
                    <a:lnTo>
                      <a:pt x="527" y="465"/>
                    </a:lnTo>
                    <a:lnTo>
                      <a:pt x="536" y="451"/>
                    </a:lnTo>
                    <a:lnTo>
                      <a:pt x="546" y="437"/>
                    </a:lnTo>
                    <a:lnTo>
                      <a:pt x="551" y="427"/>
                    </a:lnTo>
                    <a:lnTo>
                      <a:pt x="560" y="413"/>
                    </a:lnTo>
                    <a:lnTo>
                      <a:pt x="565" y="403"/>
                    </a:lnTo>
                    <a:lnTo>
                      <a:pt x="574" y="389"/>
                    </a:lnTo>
                    <a:lnTo>
                      <a:pt x="584" y="370"/>
                    </a:lnTo>
                    <a:lnTo>
                      <a:pt x="589" y="351"/>
                    </a:lnTo>
                    <a:lnTo>
                      <a:pt x="593" y="332"/>
                    </a:lnTo>
                    <a:lnTo>
                      <a:pt x="598" y="313"/>
                    </a:lnTo>
                    <a:lnTo>
                      <a:pt x="598" y="294"/>
                    </a:lnTo>
                    <a:lnTo>
                      <a:pt x="598" y="271"/>
                    </a:lnTo>
                    <a:lnTo>
                      <a:pt x="593" y="252"/>
                    </a:lnTo>
                    <a:lnTo>
                      <a:pt x="593" y="233"/>
                    </a:lnTo>
                    <a:lnTo>
                      <a:pt x="589" y="209"/>
                    </a:lnTo>
                    <a:lnTo>
                      <a:pt x="589" y="185"/>
                    </a:lnTo>
                    <a:lnTo>
                      <a:pt x="589" y="162"/>
                    </a:lnTo>
                    <a:lnTo>
                      <a:pt x="584" y="143"/>
                    </a:lnTo>
                    <a:lnTo>
                      <a:pt x="579" y="119"/>
                    </a:lnTo>
                    <a:lnTo>
                      <a:pt x="574" y="95"/>
                    </a:lnTo>
                    <a:lnTo>
                      <a:pt x="565" y="76"/>
                    </a:lnTo>
                    <a:lnTo>
                      <a:pt x="555" y="52"/>
                    </a:lnTo>
                    <a:lnTo>
                      <a:pt x="551" y="43"/>
                    </a:lnTo>
                    <a:lnTo>
                      <a:pt x="546" y="38"/>
                    </a:lnTo>
                    <a:lnTo>
                      <a:pt x="536" y="29"/>
                    </a:lnTo>
                    <a:lnTo>
                      <a:pt x="532" y="24"/>
                    </a:lnTo>
                    <a:lnTo>
                      <a:pt x="522" y="19"/>
                    </a:lnTo>
                    <a:lnTo>
                      <a:pt x="517" y="10"/>
                    </a:lnTo>
                    <a:lnTo>
                      <a:pt x="508" y="5"/>
                    </a:lnTo>
                    <a:lnTo>
                      <a:pt x="503" y="0"/>
                    </a:lnTo>
                    <a:lnTo>
                      <a:pt x="494" y="0"/>
                    </a:lnTo>
                    <a:lnTo>
                      <a:pt x="484" y="0"/>
                    </a:lnTo>
                    <a:lnTo>
                      <a:pt x="475" y="0"/>
                    </a:lnTo>
                    <a:lnTo>
                      <a:pt x="470" y="0"/>
                    </a:lnTo>
                    <a:lnTo>
                      <a:pt x="461" y="5"/>
                    </a:lnTo>
                    <a:lnTo>
                      <a:pt x="456" y="5"/>
                    </a:lnTo>
                    <a:lnTo>
                      <a:pt x="446" y="5"/>
                    </a:lnTo>
                    <a:lnTo>
                      <a:pt x="437" y="10"/>
                    </a:lnTo>
                    <a:lnTo>
                      <a:pt x="432" y="10"/>
                    </a:lnTo>
                    <a:lnTo>
                      <a:pt x="423" y="15"/>
                    </a:lnTo>
                    <a:lnTo>
                      <a:pt x="418" y="15"/>
                    </a:lnTo>
                    <a:lnTo>
                      <a:pt x="408" y="19"/>
                    </a:lnTo>
                    <a:lnTo>
                      <a:pt x="404" y="24"/>
                    </a:lnTo>
                    <a:lnTo>
                      <a:pt x="394" y="29"/>
                    </a:lnTo>
                    <a:lnTo>
                      <a:pt x="389" y="29"/>
                    </a:lnTo>
                    <a:lnTo>
                      <a:pt x="385" y="33"/>
                    </a:lnTo>
                    <a:lnTo>
                      <a:pt x="375" y="33"/>
                    </a:lnTo>
                    <a:lnTo>
                      <a:pt x="370" y="33"/>
                    </a:lnTo>
                    <a:lnTo>
                      <a:pt x="366" y="33"/>
                    </a:lnTo>
                    <a:lnTo>
                      <a:pt x="361" y="38"/>
                    </a:lnTo>
                    <a:lnTo>
                      <a:pt x="356" y="38"/>
                    </a:lnTo>
                    <a:lnTo>
                      <a:pt x="351" y="38"/>
                    </a:lnTo>
                    <a:lnTo>
                      <a:pt x="347" y="43"/>
                    </a:lnTo>
                    <a:lnTo>
                      <a:pt x="342" y="43"/>
                    </a:lnTo>
                    <a:lnTo>
                      <a:pt x="337" y="48"/>
                    </a:lnTo>
                    <a:lnTo>
                      <a:pt x="332" y="48"/>
                    </a:lnTo>
                    <a:lnTo>
                      <a:pt x="328" y="48"/>
                    </a:lnTo>
                    <a:lnTo>
                      <a:pt x="323" y="52"/>
                    </a:lnTo>
                    <a:lnTo>
                      <a:pt x="318" y="52"/>
                    </a:lnTo>
                    <a:lnTo>
                      <a:pt x="313" y="57"/>
                    </a:lnTo>
                    <a:lnTo>
                      <a:pt x="309" y="57"/>
                    </a:lnTo>
                    <a:lnTo>
                      <a:pt x="304" y="57"/>
                    </a:lnTo>
                    <a:lnTo>
                      <a:pt x="299" y="62"/>
                    </a:lnTo>
                    <a:lnTo>
                      <a:pt x="299" y="62"/>
                    </a:lnTo>
                    <a:lnTo>
                      <a:pt x="294" y="62"/>
                    </a:lnTo>
                    <a:lnTo>
                      <a:pt x="294" y="67"/>
                    </a:lnTo>
                    <a:lnTo>
                      <a:pt x="294" y="67"/>
                    </a:lnTo>
                    <a:lnTo>
                      <a:pt x="290" y="67"/>
                    </a:lnTo>
                    <a:lnTo>
                      <a:pt x="290" y="67"/>
                    </a:lnTo>
                    <a:lnTo>
                      <a:pt x="285" y="71"/>
                    </a:lnTo>
                    <a:lnTo>
                      <a:pt x="280" y="71"/>
                    </a:lnTo>
                    <a:lnTo>
                      <a:pt x="276" y="71"/>
                    </a:lnTo>
                    <a:lnTo>
                      <a:pt x="271" y="76"/>
                    </a:lnTo>
                    <a:lnTo>
                      <a:pt x="261" y="76"/>
                    </a:lnTo>
                    <a:lnTo>
                      <a:pt x="257" y="76"/>
                    </a:lnTo>
                    <a:lnTo>
                      <a:pt x="252" y="81"/>
                    </a:lnTo>
                    <a:lnTo>
                      <a:pt x="242" y="81"/>
                    </a:lnTo>
                    <a:lnTo>
                      <a:pt x="238" y="81"/>
                    </a:lnTo>
                    <a:lnTo>
                      <a:pt x="233" y="81"/>
                    </a:lnTo>
                    <a:lnTo>
                      <a:pt x="228" y="86"/>
                    </a:lnTo>
                    <a:lnTo>
                      <a:pt x="223" y="86"/>
                    </a:lnTo>
                    <a:lnTo>
                      <a:pt x="219" y="86"/>
                    </a:lnTo>
                    <a:lnTo>
                      <a:pt x="214" y="90"/>
                    </a:lnTo>
                    <a:lnTo>
                      <a:pt x="209" y="90"/>
                    </a:lnTo>
                    <a:lnTo>
                      <a:pt x="204" y="95"/>
                    </a:lnTo>
                    <a:lnTo>
                      <a:pt x="204" y="95"/>
                    </a:lnTo>
                    <a:lnTo>
                      <a:pt x="200" y="100"/>
                    </a:lnTo>
                    <a:lnTo>
                      <a:pt x="195" y="100"/>
                    </a:lnTo>
                    <a:lnTo>
                      <a:pt x="190" y="100"/>
                    </a:lnTo>
                    <a:lnTo>
                      <a:pt x="185" y="105"/>
                    </a:lnTo>
                    <a:lnTo>
                      <a:pt x="181" y="105"/>
                    </a:lnTo>
                    <a:lnTo>
                      <a:pt x="176" y="105"/>
                    </a:lnTo>
                    <a:lnTo>
                      <a:pt x="171" y="109"/>
                    </a:lnTo>
                    <a:lnTo>
                      <a:pt x="166" y="109"/>
                    </a:lnTo>
                    <a:lnTo>
                      <a:pt x="162" y="109"/>
                    </a:lnTo>
                    <a:lnTo>
                      <a:pt x="157" y="114"/>
                    </a:lnTo>
                    <a:lnTo>
                      <a:pt x="147" y="114"/>
                    </a:lnTo>
                    <a:lnTo>
                      <a:pt x="143" y="119"/>
                    </a:lnTo>
                    <a:lnTo>
                      <a:pt x="138" y="124"/>
                    </a:lnTo>
                    <a:lnTo>
                      <a:pt x="133" y="124"/>
                    </a:lnTo>
                    <a:lnTo>
                      <a:pt x="128" y="128"/>
                    </a:lnTo>
                    <a:lnTo>
                      <a:pt x="124" y="133"/>
                    </a:lnTo>
                    <a:lnTo>
                      <a:pt x="114" y="138"/>
                    </a:lnTo>
                    <a:lnTo>
                      <a:pt x="109" y="138"/>
                    </a:lnTo>
                    <a:lnTo>
                      <a:pt x="105" y="143"/>
                    </a:lnTo>
                    <a:lnTo>
                      <a:pt x="100" y="147"/>
                    </a:lnTo>
                    <a:lnTo>
                      <a:pt x="95" y="147"/>
                    </a:lnTo>
                    <a:lnTo>
                      <a:pt x="86" y="147"/>
                    </a:lnTo>
                    <a:lnTo>
                      <a:pt x="81" y="147"/>
                    </a:lnTo>
                    <a:lnTo>
                      <a:pt x="76" y="147"/>
                    </a:lnTo>
                    <a:lnTo>
                      <a:pt x="72" y="147"/>
                    </a:lnTo>
                    <a:lnTo>
                      <a:pt x="72" y="143"/>
                    </a:lnTo>
                    <a:lnTo>
                      <a:pt x="67" y="143"/>
                    </a:lnTo>
                    <a:lnTo>
                      <a:pt x="67" y="138"/>
                    </a:lnTo>
                    <a:lnTo>
                      <a:pt x="67" y="133"/>
                    </a:lnTo>
                    <a:lnTo>
                      <a:pt x="72" y="128"/>
                    </a:lnTo>
                    <a:lnTo>
                      <a:pt x="72" y="128"/>
                    </a:lnTo>
                    <a:lnTo>
                      <a:pt x="76" y="124"/>
                    </a:lnTo>
                    <a:lnTo>
                      <a:pt x="81" y="124"/>
                    </a:lnTo>
                    <a:lnTo>
                      <a:pt x="86" y="119"/>
                    </a:lnTo>
                    <a:lnTo>
                      <a:pt x="91" y="114"/>
                    </a:lnTo>
                    <a:lnTo>
                      <a:pt x="91" y="114"/>
                    </a:lnTo>
                    <a:lnTo>
                      <a:pt x="91" y="109"/>
                    </a:lnTo>
                    <a:lnTo>
                      <a:pt x="95" y="109"/>
                    </a:lnTo>
                    <a:lnTo>
                      <a:pt x="95" y="109"/>
                    </a:lnTo>
                    <a:lnTo>
                      <a:pt x="95" y="109"/>
                    </a:lnTo>
                    <a:lnTo>
                      <a:pt x="95" y="105"/>
                    </a:lnTo>
                    <a:lnTo>
                      <a:pt x="91" y="105"/>
                    </a:lnTo>
                    <a:lnTo>
                      <a:pt x="91" y="105"/>
                    </a:lnTo>
                    <a:lnTo>
                      <a:pt x="86" y="105"/>
                    </a:lnTo>
                    <a:lnTo>
                      <a:pt x="81" y="109"/>
                    </a:lnTo>
                    <a:lnTo>
                      <a:pt x="72" y="109"/>
                    </a:lnTo>
                    <a:lnTo>
                      <a:pt x="67" y="109"/>
                    </a:lnTo>
                    <a:lnTo>
                      <a:pt x="57" y="114"/>
                    </a:lnTo>
                    <a:lnTo>
                      <a:pt x="53" y="114"/>
                    </a:lnTo>
                    <a:lnTo>
                      <a:pt x="48" y="119"/>
                    </a:lnTo>
                    <a:lnTo>
                      <a:pt x="38" y="124"/>
                    </a:lnTo>
                    <a:lnTo>
                      <a:pt x="34" y="128"/>
                    </a:lnTo>
                    <a:lnTo>
                      <a:pt x="29" y="133"/>
                    </a:lnTo>
                    <a:lnTo>
                      <a:pt x="19" y="138"/>
                    </a:lnTo>
                    <a:lnTo>
                      <a:pt x="15" y="143"/>
                    </a:lnTo>
                    <a:lnTo>
                      <a:pt x="10" y="152"/>
                    </a:lnTo>
                    <a:lnTo>
                      <a:pt x="10" y="157"/>
                    </a:lnTo>
                    <a:lnTo>
                      <a:pt x="5" y="166"/>
                    </a:lnTo>
                    <a:lnTo>
                      <a:pt x="5" y="176"/>
                    </a:lnTo>
                    <a:lnTo>
                      <a:pt x="0" y="185"/>
                    </a:lnTo>
                    <a:lnTo>
                      <a:pt x="0" y="190"/>
                    </a:lnTo>
                    <a:lnTo>
                      <a:pt x="0" y="195"/>
                    </a:lnTo>
                    <a:lnTo>
                      <a:pt x="0" y="199"/>
                    </a:lnTo>
                    <a:lnTo>
                      <a:pt x="5" y="204"/>
                    </a:lnTo>
                    <a:lnTo>
                      <a:pt x="5" y="204"/>
                    </a:lnTo>
                    <a:lnTo>
                      <a:pt x="10" y="199"/>
                    </a:lnTo>
                    <a:lnTo>
                      <a:pt x="10" y="195"/>
                    </a:lnTo>
                    <a:lnTo>
                      <a:pt x="10" y="190"/>
                    </a:lnTo>
                    <a:lnTo>
                      <a:pt x="15" y="185"/>
                    </a:lnTo>
                    <a:lnTo>
                      <a:pt x="15" y="176"/>
                    </a:lnTo>
                    <a:lnTo>
                      <a:pt x="19" y="176"/>
                    </a:lnTo>
                    <a:lnTo>
                      <a:pt x="24" y="171"/>
                    </a:lnTo>
                    <a:lnTo>
                      <a:pt x="29" y="171"/>
                    </a:lnTo>
                    <a:lnTo>
                      <a:pt x="29" y="171"/>
                    </a:lnTo>
                    <a:lnTo>
                      <a:pt x="34" y="171"/>
                    </a:lnTo>
                    <a:lnTo>
                      <a:pt x="38" y="176"/>
                    </a:lnTo>
                    <a:lnTo>
                      <a:pt x="38" y="176"/>
                    </a:lnTo>
                    <a:lnTo>
                      <a:pt x="43" y="176"/>
                    </a:lnTo>
                    <a:lnTo>
                      <a:pt x="43" y="181"/>
                    </a:lnTo>
                    <a:lnTo>
                      <a:pt x="48" y="185"/>
                    </a:lnTo>
                    <a:lnTo>
                      <a:pt x="43" y="190"/>
                    </a:lnTo>
                    <a:lnTo>
                      <a:pt x="43" y="199"/>
                    </a:lnTo>
                    <a:lnTo>
                      <a:pt x="43" y="209"/>
                    </a:lnTo>
                    <a:lnTo>
                      <a:pt x="38" y="214"/>
                    </a:lnTo>
                    <a:lnTo>
                      <a:pt x="38" y="223"/>
                    </a:lnTo>
                    <a:lnTo>
                      <a:pt x="34" y="233"/>
                    </a:lnTo>
                    <a:lnTo>
                      <a:pt x="34" y="237"/>
                    </a:lnTo>
                    <a:lnTo>
                      <a:pt x="38" y="247"/>
                    </a:lnTo>
                    <a:lnTo>
                      <a:pt x="43" y="252"/>
                    </a:lnTo>
                    <a:lnTo>
                      <a:pt x="48" y="256"/>
                    </a:lnTo>
                    <a:lnTo>
                      <a:pt x="53" y="261"/>
                    </a:lnTo>
                    <a:lnTo>
                      <a:pt x="57" y="266"/>
                    </a:lnTo>
                    <a:lnTo>
                      <a:pt x="62" y="271"/>
                    </a:lnTo>
                    <a:lnTo>
                      <a:pt x="67" y="271"/>
                    </a:lnTo>
                    <a:lnTo>
                      <a:pt x="76" y="275"/>
                    </a:lnTo>
                    <a:lnTo>
                      <a:pt x="81" y="280"/>
                    </a:lnTo>
                    <a:lnTo>
                      <a:pt x="86" y="280"/>
                    </a:lnTo>
                    <a:lnTo>
                      <a:pt x="95" y="285"/>
                    </a:lnTo>
                    <a:lnTo>
                      <a:pt x="100" y="290"/>
                    </a:lnTo>
                    <a:lnTo>
                      <a:pt x="105" y="294"/>
                    </a:lnTo>
                    <a:lnTo>
                      <a:pt x="109" y="294"/>
                    </a:lnTo>
                    <a:lnTo>
                      <a:pt x="114" y="299"/>
                    </a:lnTo>
                    <a:lnTo>
                      <a:pt x="119" y="304"/>
                    </a:lnTo>
                    <a:lnTo>
                      <a:pt x="124" y="309"/>
                    </a:lnTo>
                    <a:lnTo>
                      <a:pt x="128" y="313"/>
                    </a:lnTo>
                    <a:lnTo>
                      <a:pt x="128" y="313"/>
                    </a:lnTo>
                    <a:lnTo>
                      <a:pt x="128" y="313"/>
                    </a:lnTo>
                    <a:lnTo>
                      <a:pt x="133" y="313"/>
                    </a:lnTo>
                    <a:lnTo>
                      <a:pt x="133" y="318"/>
                    </a:lnTo>
                    <a:lnTo>
                      <a:pt x="133" y="318"/>
                    </a:lnTo>
                    <a:lnTo>
                      <a:pt x="138" y="318"/>
                    </a:lnTo>
                    <a:lnTo>
                      <a:pt x="138" y="318"/>
                    </a:lnTo>
                    <a:lnTo>
                      <a:pt x="143" y="313"/>
                    </a:lnTo>
                    <a:lnTo>
                      <a:pt x="147" y="313"/>
                    </a:lnTo>
                    <a:lnTo>
                      <a:pt x="147" y="313"/>
                    </a:lnTo>
                    <a:lnTo>
                      <a:pt x="152" y="313"/>
                    </a:lnTo>
                    <a:lnTo>
                      <a:pt x="157" y="313"/>
                    </a:lnTo>
                    <a:lnTo>
                      <a:pt x="157" y="313"/>
                    </a:lnTo>
                    <a:lnTo>
                      <a:pt x="162" y="313"/>
                    </a:lnTo>
                    <a:lnTo>
                      <a:pt x="166" y="313"/>
                    </a:lnTo>
                    <a:lnTo>
                      <a:pt x="166" y="309"/>
                    </a:lnTo>
                    <a:lnTo>
                      <a:pt x="171" y="309"/>
                    </a:lnTo>
                    <a:lnTo>
                      <a:pt x="181" y="304"/>
                    </a:lnTo>
                    <a:lnTo>
                      <a:pt x="185" y="299"/>
                    </a:lnTo>
                    <a:lnTo>
                      <a:pt x="195" y="299"/>
                    </a:lnTo>
                    <a:lnTo>
                      <a:pt x="200" y="299"/>
                    </a:lnTo>
                    <a:lnTo>
                      <a:pt x="209" y="294"/>
                    </a:lnTo>
                    <a:lnTo>
                      <a:pt x="214" y="294"/>
                    </a:lnTo>
                    <a:lnTo>
                      <a:pt x="223" y="294"/>
                    </a:lnTo>
                    <a:lnTo>
                      <a:pt x="228" y="294"/>
                    </a:lnTo>
                    <a:lnTo>
                      <a:pt x="238" y="290"/>
                    </a:lnTo>
                    <a:lnTo>
                      <a:pt x="242" y="290"/>
                    </a:lnTo>
                    <a:lnTo>
                      <a:pt x="252" y="285"/>
                    </a:lnTo>
                    <a:lnTo>
                      <a:pt x="257" y="285"/>
                    </a:lnTo>
                    <a:lnTo>
                      <a:pt x="261" y="280"/>
                    </a:lnTo>
                    <a:lnTo>
                      <a:pt x="266" y="275"/>
                    </a:lnTo>
                    <a:lnTo>
                      <a:pt x="271" y="271"/>
                    </a:lnTo>
                    <a:lnTo>
                      <a:pt x="257" y="256"/>
                    </a:lnTo>
                    <a:lnTo>
                      <a:pt x="257" y="256"/>
                    </a:lnTo>
                    <a:lnTo>
                      <a:pt x="257" y="256"/>
                    </a:lnTo>
                    <a:lnTo>
                      <a:pt x="261" y="256"/>
                    </a:lnTo>
                    <a:lnTo>
                      <a:pt x="261" y="256"/>
                    </a:lnTo>
                    <a:lnTo>
                      <a:pt x="266" y="256"/>
                    </a:lnTo>
                    <a:lnTo>
                      <a:pt x="266" y="256"/>
                    </a:lnTo>
                    <a:lnTo>
                      <a:pt x="271" y="256"/>
                    </a:lnTo>
                    <a:lnTo>
                      <a:pt x="271" y="261"/>
                    </a:lnTo>
                    <a:lnTo>
                      <a:pt x="276" y="261"/>
                    </a:lnTo>
                    <a:lnTo>
                      <a:pt x="276" y="261"/>
                    </a:lnTo>
                    <a:lnTo>
                      <a:pt x="280" y="261"/>
                    </a:lnTo>
                    <a:lnTo>
                      <a:pt x="280" y="261"/>
                    </a:lnTo>
                    <a:lnTo>
                      <a:pt x="285" y="261"/>
                    </a:lnTo>
                    <a:lnTo>
                      <a:pt x="285" y="261"/>
                    </a:lnTo>
                    <a:lnTo>
                      <a:pt x="290" y="256"/>
                    </a:lnTo>
                    <a:lnTo>
                      <a:pt x="290" y="256"/>
                    </a:lnTo>
                    <a:lnTo>
                      <a:pt x="294" y="266"/>
                    </a:lnTo>
                    <a:lnTo>
                      <a:pt x="304" y="271"/>
                    </a:lnTo>
                    <a:lnTo>
                      <a:pt x="309" y="271"/>
                    </a:lnTo>
                    <a:lnTo>
                      <a:pt x="313" y="271"/>
                    </a:lnTo>
                    <a:lnTo>
                      <a:pt x="318" y="271"/>
                    </a:lnTo>
                    <a:lnTo>
                      <a:pt x="328" y="271"/>
                    </a:lnTo>
                    <a:lnTo>
                      <a:pt x="332" y="266"/>
                    </a:lnTo>
                    <a:lnTo>
                      <a:pt x="337" y="266"/>
                    </a:lnTo>
                    <a:lnTo>
                      <a:pt x="342" y="266"/>
                    </a:lnTo>
                    <a:lnTo>
                      <a:pt x="351" y="266"/>
                    </a:lnTo>
                    <a:lnTo>
                      <a:pt x="356" y="261"/>
                    </a:lnTo>
                    <a:lnTo>
                      <a:pt x="361" y="261"/>
                    </a:lnTo>
                    <a:lnTo>
                      <a:pt x="366" y="256"/>
                    </a:lnTo>
                    <a:lnTo>
                      <a:pt x="370" y="252"/>
                    </a:lnTo>
                    <a:lnTo>
                      <a:pt x="375" y="252"/>
                    </a:lnTo>
                    <a:lnTo>
                      <a:pt x="380" y="247"/>
                    </a:lnTo>
                    <a:lnTo>
                      <a:pt x="385" y="242"/>
                    </a:lnTo>
                    <a:lnTo>
                      <a:pt x="385" y="242"/>
                    </a:lnTo>
                    <a:lnTo>
                      <a:pt x="389" y="242"/>
                    </a:lnTo>
                    <a:lnTo>
                      <a:pt x="389" y="247"/>
                    </a:lnTo>
                    <a:lnTo>
                      <a:pt x="389" y="247"/>
                    </a:lnTo>
                    <a:lnTo>
                      <a:pt x="385" y="256"/>
                    </a:lnTo>
                    <a:lnTo>
                      <a:pt x="380" y="261"/>
                    </a:lnTo>
                    <a:lnTo>
                      <a:pt x="375" y="266"/>
                    </a:lnTo>
                    <a:lnTo>
                      <a:pt x="370" y="271"/>
                    </a:lnTo>
                    <a:lnTo>
                      <a:pt x="361" y="275"/>
                    </a:lnTo>
                    <a:lnTo>
                      <a:pt x="356" y="275"/>
                    </a:lnTo>
                    <a:lnTo>
                      <a:pt x="347" y="280"/>
                    </a:lnTo>
                    <a:lnTo>
                      <a:pt x="337" y="280"/>
                    </a:lnTo>
                    <a:lnTo>
                      <a:pt x="337" y="280"/>
                    </a:lnTo>
                    <a:lnTo>
                      <a:pt x="332" y="280"/>
                    </a:lnTo>
                    <a:lnTo>
                      <a:pt x="328" y="280"/>
                    </a:lnTo>
                    <a:lnTo>
                      <a:pt x="323" y="280"/>
                    </a:lnTo>
                    <a:lnTo>
                      <a:pt x="318" y="280"/>
                    </a:lnTo>
                    <a:lnTo>
                      <a:pt x="318" y="275"/>
                    </a:lnTo>
                    <a:lnTo>
                      <a:pt x="313" y="275"/>
                    </a:lnTo>
                    <a:lnTo>
                      <a:pt x="309" y="280"/>
                    </a:lnTo>
                    <a:lnTo>
                      <a:pt x="309" y="280"/>
                    </a:lnTo>
                    <a:lnTo>
                      <a:pt x="304" y="285"/>
                    </a:lnTo>
                    <a:lnTo>
                      <a:pt x="304" y="285"/>
                    </a:lnTo>
                    <a:lnTo>
                      <a:pt x="299" y="290"/>
                    </a:lnTo>
                    <a:lnTo>
                      <a:pt x="299" y="294"/>
                    </a:lnTo>
                    <a:lnTo>
                      <a:pt x="294" y="299"/>
                    </a:lnTo>
                    <a:lnTo>
                      <a:pt x="290" y="304"/>
                    </a:lnTo>
                    <a:lnTo>
                      <a:pt x="285" y="304"/>
                    </a:lnTo>
                    <a:lnTo>
                      <a:pt x="280" y="309"/>
                    </a:lnTo>
                    <a:lnTo>
                      <a:pt x="276" y="309"/>
                    </a:lnTo>
                    <a:lnTo>
                      <a:pt x="271" y="313"/>
                    </a:lnTo>
                    <a:lnTo>
                      <a:pt x="266" y="313"/>
                    </a:lnTo>
                    <a:lnTo>
                      <a:pt x="266" y="313"/>
                    </a:lnTo>
                    <a:lnTo>
                      <a:pt x="266" y="318"/>
                    </a:lnTo>
                    <a:lnTo>
                      <a:pt x="271" y="318"/>
                    </a:lnTo>
                    <a:lnTo>
                      <a:pt x="271" y="318"/>
                    </a:lnTo>
                    <a:lnTo>
                      <a:pt x="271" y="318"/>
                    </a:lnTo>
                    <a:lnTo>
                      <a:pt x="276" y="323"/>
                    </a:lnTo>
                    <a:lnTo>
                      <a:pt x="280" y="323"/>
                    </a:lnTo>
                    <a:lnTo>
                      <a:pt x="280" y="323"/>
                    </a:lnTo>
                    <a:lnTo>
                      <a:pt x="285" y="328"/>
                    </a:lnTo>
                    <a:lnTo>
                      <a:pt x="294" y="328"/>
                    </a:lnTo>
                    <a:lnTo>
                      <a:pt x="299" y="328"/>
                    </a:lnTo>
                    <a:lnTo>
                      <a:pt x="304" y="328"/>
                    </a:lnTo>
                    <a:lnTo>
                      <a:pt x="313" y="328"/>
                    </a:lnTo>
                    <a:lnTo>
                      <a:pt x="318" y="328"/>
                    </a:lnTo>
                    <a:lnTo>
                      <a:pt x="328" y="328"/>
                    </a:lnTo>
                    <a:lnTo>
                      <a:pt x="332" y="328"/>
                    </a:lnTo>
                    <a:lnTo>
                      <a:pt x="342" y="328"/>
                    </a:lnTo>
                    <a:lnTo>
                      <a:pt x="347" y="328"/>
                    </a:lnTo>
                    <a:lnTo>
                      <a:pt x="356" y="323"/>
                    </a:lnTo>
                    <a:lnTo>
                      <a:pt x="361" y="323"/>
                    </a:lnTo>
                    <a:lnTo>
                      <a:pt x="370" y="323"/>
                    </a:lnTo>
                    <a:lnTo>
                      <a:pt x="375" y="323"/>
                    </a:lnTo>
                    <a:lnTo>
                      <a:pt x="385" y="318"/>
                    </a:lnTo>
                    <a:lnTo>
                      <a:pt x="389" y="318"/>
                    </a:lnTo>
                    <a:lnTo>
                      <a:pt x="394" y="313"/>
                    </a:lnTo>
                    <a:lnTo>
                      <a:pt x="404" y="309"/>
                    </a:lnTo>
                    <a:lnTo>
                      <a:pt x="413" y="309"/>
                    </a:lnTo>
                    <a:lnTo>
                      <a:pt x="423" y="304"/>
                    </a:lnTo>
                    <a:lnTo>
                      <a:pt x="427" y="299"/>
                    </a:lnTo>
                    <a:lnTo>
                      <a:pt x="437" y="299"/>
                    </a:lnTo>
                    <a:lnTo>
                      <a:pt x="446" y="294"/>
                    </a:lnTo>
                    <a:lnTo>
                      <a:pt x="456" y="294"/>
                    </a:lnTo>
                    <a:lnTo>
                      <a:pt x="461" y="285"/>
                    </a:lnTo>
                    <a:lnTo>
                      <a:pt x="470" y="280"/>
                    </a:lnTo>
                    <a:lnTo>
                      <a:pt x="470" y="271"/>
                    </a:lnTo>
                    <a:lnTo>
                      <a:pt x="475" y="261"/>
                    </a:lnTo>
                    <a:lnTo>
                      <a:pt x="475" y="252"/>
                    </a:lnTo>
                    <a:lnTo>
                      <a:pt x="475" y="242"/>
                    </a:lnTo>
                    <a:lnTo>
                      <a:pt x="479" y="233"/>
                    </a:lnTo>
                    <a:lnTo>
                      <a:pt x="484" y="223"/>
                    </a:lnTo>
                    <a:lnTo>
                      <a:pt x="489" y="218"/>
                    </a:lnTo>
                    <a:lnTo>
                      <a:pt x="489" y="218"/>
                    </a:lnTo>
                    <a:lnTo>
                      <a:pt x="489" y="218"/>
                    </a:lnTo>
                    <a:lnTo>
                      <a:pt x="489" y="218"/>
                    </a:lnTo>
                    <a:lnTo>
                      <a:pt x="494" y="218"/>
                    </a:lnTo>
                    <a:lnTo>
                      <a:pt x="494" y="228"/>
                    </a:lnTo>
                    <a:lnTo>
                      <a:pt x="494" y="237"/>
                    </a:lnTo>
                    <a:lnTo>
                      <a:pt x="498" y="247"/>
                    </a:lnTo>
                    <a:lnTo>
                      <a:pt x="498" y="256"/>
                    </a:lnTo>
                    <a:lnTo>
                      <a:pt x="503" y="261"/>
                    </a:lnTo>
                    <a:lnTo>
                      <a:pt x="503" y="271"/>
                    </a:lnTo>
                    <a:lnTo>
                      <a:pt x="503" y="280"/>
                    </a:lnTo>
                    <a:lnTo>
                      <a:pt x="498" y="290"/>
                    </a:lnTo>
                    <a:lnTo>
                      <a:pt x="498" y="294"/>
                    </a:lnTo>
                    <a:lnTo>
                      <a:pt x="498" y="304"/>
                    </a:lnTo>
                    <a:lnTo>
                      <a:pt x="494" y="309"/>
                    </a:lnTo>
                    <a:lnTo>
                      <a:pt x="489" y="313"/>
                    </a:lnTo>
                    <a:lnTo>
                      <a:pt x="470" y="318"/>
                    </a:lnTo>
                    <a:lnTo>
                      <a:pt x="470" y="323"/>
                    </a:lnTo>
                    <a:lnTo>
                      <a:pt x="465" y="328"/>
                    </a:lnTo>
                    <a:lnTo>
                      <a:pt x="465" y="332"/>
                    </a:lnTo>
                    <a:lnTo>
                      <a:pt x="461" y="337"/>
                    </a:lnTo>
                    <a:lnTo>
                      <a:pt x="456" y="342"/>
                    </a:lnTo>
                    <a:lnTo>
                      <a:pt x="451" y="347"/>
                    </a:lnTo>
                    <a:lnTo>
                      <a:pt x="451" y="351"/>
                    </a:lnTo>
                    <a:lnTo>
                      <a:pt x="446" y="351"/>
                    </a:lnTo>
                    <a:lnTo>
                      <a:pt x="442" y="356"/>
                    </a:lnTo>
                    <a:lnTo>
                      <a:pt x="437" y="361"/>
                    </a:lnTo>
                    <a:lnTo>
                      <a:pt x="437" y="365"/>
                    </a:lnTo>
                    <a:lnTo>
                      <a:pt x="432" y="370"/>
                    </a:lnTo>
                    <a:lnTo>
                      <a:pt x="432" y="375"/>
                    </a:lnTo>
                    <a:lnTo>
                      <a:pt x="432" y="380"/>
                    </a:lnTo>
                    <a:lnTo>
                      <a:pt x="427" y="384"/>
                    </a:lnTo>
                    <a:lnTo>
                      <a:pt x="427" y="389"/>
                    </a:lnTo>
                    <a:lnTo>
                      <a:pt x="427" y="408"/>
                    </a:lnTo>
                    <a:lnTo>
                      <a:pt x="427" y="422"/>
                    </a:lnTo>
                    <a:lnTo>
                      <a:pt x="427" y="437"/>
                    </a:lnTo>
                    <a:lnTo>
                      <a:pt x="423" y="451"/>
                    </a:lnTo>
                    <a:lnTo>
                      <a:pt x="418" y="437"/>
                    </a:lnTo>
                    <a:lnTo>
                      <a:pt x="413" y="427"/>
                    </a:lnTo>
                    <a:lnTo>
                      <a:pt x="413" y="418"/>
                    </a:lnTo>
                    <a:lnTo>
                      <a:pt x="408" y="403"/>
                    </a:lnTo>
                    <a:lnTo>
                      <a:pt x="408" y="394"/>
                    </a:lnTo>
                    <a:lnTo>
                      <a:pt x="413" y="380"/>
                    </a:lnTo>
                    <a:lnTo>
                      <a:pt x="413" y="370"/>
                    </a:lnTo>
                    <a:lnTo>
                      <a:pt x="418" y="356"/>
                    </a:lnTo>
                    <a:lnTo>
                      <a:pt x="423" y="351"/>
                    </a:lnTo>
                    <a:lnTo>
                      <a:pt x="423" y="351"/>
                    </a:lnTo>
                    <a:lnTo>
                      <a:pt x="427" y="347"/>
                    </a:lnTo>
                    <a:lnTo>
                      <a:pt x="427" y="342"/>
                    </a:lnTo>
                    <a:lnTo>
                      <a:pt x="366" y="351"/>
                    </a:lnTo>
                    <a:lnTo>
                      <a:pt x="366" y="365"/>
                    </a:lnTo>
                    <a:lnTo>
                      <a:pt x="361" y="384"/>
                    </a:lnTo>
                    <a:lnTo>
                      <a:pt x="356" y="399"/>
                    </a:lnTo>
                    <a:lnTo>
                      <a:pt x="356" y="418"/>
                    </a:lnTo>
                    <a:lnTo>
                      <a:pt x="356" y="432"/>
                    </a:lnTo>
                    <a:lnTo>
                      <a:pt x="356" y="446"/>
                    </a:lnTo>
                    <a:lnTo>
                      <a:pt x="366" y="460"/>
                    </a:lnTo>
                    <a:lnTo>
                      <a:pt x="375" y="475"/>
                    </a:lnTo>
                    <a:lnTo>
                      <a:pt x="380" y="479"/>
                    </a:lnTo>
                    <a:lnTo>
                      <a:pt x="380" y="484"/>
                    </a:lnTo>
                    <a:lnTo>
                      <a:pt x="385" y="489"/>
                    </a:lnTo>
                    <a:lnTo>
                      <a:pt x="385" y="498"/>
                    </a:lnTo>
                    <a:lnTo>
                      <a:pt x="385" y="503"/>
                    </a:lnTo>
                    <a:lnTo>
                      <a:pt x="389" y="513"/>
                    </a:lnTo>
                    <a:lnTo>
                      <a:pt x="385" y="517"/>
                    </a:lnTo>
                    <a:lnTo>
                      <a:pt x="385" y="522"/>
                    </a:lnTo>
                    <a:lnTo>
                      <a:pt x="385" y="536"/>
                    </a:lnTo>
                    <a:lnTo>
                      <a:pt x="385" y="546"/>
                    </a:lnTo>
                    <a:lnTo>
                      <a:pt x="385" y="560"/>
                    </a:lnTo>
                    <a:lnTo>
                      <a:pt x="385" y="569"/>
                    </a:lnTo>
                    <a:lnTo>
                      <a:pt x="389" y="579"/>
                    </a:lnTo>
                    <a:lnTo>
                      <a:pt x="394" y="588"/>
                    </a:lnTo>
                    <a:lnTo>
                      <a:pt x="399" y="593"/>
                    </a:lnTo>
                    <a:lnTo>
                      <a:pt x="404" y="593"/>
                    </a:lnTo>
                    <a:close/>
                  </a:path>
                </a:pathLst>
              </a:custGeom>
              <a:solidFill>
                <a:srgbClr val="FFFFFF"/>
              </a:solidFill>
              <a:ln w="9525">
                <a:noFill/>
                <a:round/>
                <a:headEnd/>
                <a:tailEnd/>
              </a:ln>
            </p:spPr>
            <p:txBody>
              <a:bodyPr/>
              <a:lstStyle/>
              <a:p>
                <a:endParaRPr lang="es-ES"/>
              </a:p>
            </p:txBody>
          </p:sp>
          <p:sp>
            <p:nvSpPr>
              <p:cNvPr id="479262" name="Freeform 30"/>
              <p:cNvSpPr>
                <a:spLocks/>
              </p:cNvSpPr>
              <p:nvPr/>
            </p:nvSpPr>
            <p:spPr bwMode="auto">
              <a:xfrm>
                <a:off x="5118" y="4345"/>
                <a:ext cx="67" cy="24"/>
              </a:xfrm>
              <a:custGeom>
                <a:avLst/>
                <a:gdLst/>
                <a:ahLst/>
                <a:cxnLst>
                  <a:cxn ang="0">
                    <a:pos x="29" y="24"/>
                  </a:cxn>
                  <a:cxn ang="0">
                    <a:pos x="48" y="19"/>
                  </a:cxn>
                  <a:cxn ang="0">
                    <a:pos x="57" y="5"/>
                  </a:cxn>
                  <a:cxn ang="0">
                    <a:pos x="67" y="5"/>
                  </a:cxn>
                  <a:cxn ang="0">
                    <a:pos x="67" y="5"/>
                  </a:cxn>
                  <a:cxn ang="0">
                    <a:pos x="67" y="0"/>
                  </a:cxn>
                  <a:cxn ang="0">
                    <a:pos x="67" y="0"/>
                  </a:cxn>
                  <a:cxn ang="0">
                    <a:pos x="67" y="0"/>
                  </a:cxn>
                  <a:cxn ang="0">
                    <a:pos x="0" y="14"/>
                  </a:cxn>
                  <a:cxn ang="0">
                    <a:pos x="29" y="24"/>
                  </a:cxn>
                </a:cxnLst>
                <a:rect l="0" t="0" r="r" b="b"/>
                <a:pathLst>
                  <a:path w="67" h="24">
                    <a:moveTo>
                      <a:pt x="29" y="24"/>
                    </a:moveTo>
                    <a:lnTo>
                      <a:pt x="48" y="19"/>
                    </a:lnTo>
                    <a:lnTo>
                      <a:pt x="57" y="5"/>
                    </a:lnTo>
                    <a:lnTo>
                      <a:pt x="67" y="5"/>
                    </a:lnTo>
                    <a:lnTo>
                      <a:pt x="67" y="5"/>
                    </a:lnTo>
                    <a:lnTo>
                      <a:pt x="67" y="0"/>
                    </a:lnTo>
                    <a:lnTo>
                      <a:pt x="67" y="0"/>
                    </a:lnTo>
                    <a:lnTo>
                      <a:pt x="67" y="0"/>
                    </a:lnTo>
                    <a:lnTo>
                      <a:pt x="0" y="14"/>
                    </a:lnTo>
                    <a:lnTo>
                      <a:pt x="29" y="24"/>
                    </a:lnTo>
                    <a:close/>
                  </a:path>
                </a:pathLst>
              </a:custGeom>
              <a:solidFill>
                <a:srgbClr val="FFFFFF"/>
              </a:solidFill>
              <a:ln w="9525">
                <a:noFill/>
                <a:round/>
                <a:headEnd/>
                <a:tailEnd/>
              </a:ln>
            </p:spPr>
            <p:txBody>
              <a:bodyPr/>
              <a:lstStyle/>
              <a:p>
                <a:endParaRPr lang="es-ES"/>
              </a:p>
            </p:txBody>
          </p:sp>
          <p:sp>
            <p:nvSpPr>
              <p:cNvPr id="479263" name="Freeform 31"/>
              <p:cNvSpPr>
                <a:spLocks/>
              </p:cNvSpPr>
              <p:nvPr/>
            </p:nvSpPr>
            <p:spPr bwMode="auto">
              <a:xfrm>
                <a:off x="4919" y="3131"/>
                <a:ext cx="33" cy="76"/>
              </a:xfrm>
              <a:custGeom>
                <a:avLst/>
                <a:gdLst/>
                <a:ahLst/>
                <a:cxnLst>
                  <a:cxn ang="0">
                    <a:pos x="5" y="76"/>
                  </a:cxn>
                  <a:cxn ang="0">
                    <a:pos x="5" y="76"/>
                  </a:cxn>
                  <a:cxn ang="0">
                    <a:pos x="5" y="76"/>
                  </a:cxn>
                  <a:cxn ang="0">
                    <a:pos x="5" y="76"/>
                  </a:cxn>
                  <a:cxn ang="0">
                    <a:pos x="5" y="76"/>
                  </a:cxn>
                  <a:cxn ang="0">
                    <a:pos x="9" y="76"/>
                  </a:cxn>
                  <a:cxn ang="0">
                    <a:pos x="9" y="71"/>
                  </a:cxn>
                  <a:cxn ang="0">
                    <a:pos x="14" y="71"/>
                  </a:cxn>
                  <a:cxn ang="0">
                    <a:pos x="14" y="66"/>
                  </a:cxn>
                  <a:cxn ang="0">
                    <a:pos x="14" y="62"/>
                  </a:cxn>
                  <a:cxn ang="0">
                    <a:pos x="14" y="57"/>
                  </a:cxn>
                  <a:cxn ang="0">
                    <a:pos x="14" y="52"/>
                  </a:cxn>
                  <a:cxn ang="0">
                    <a:pos x="19" y="43"/>
                  </a:cxn>
                  <a:cxn ang="0">
                    <a:pos x="19" y="38"/>
                  </a:cxn>
                  <a:cxn ang="0">
                    <a:pos x="24" y="38"/>
                  </a:cxn>
                  <a:cxn ang="0">
                    <a:pos x="24" y="33"/>
                  </a:cxn>
                  <a:cxn ang="0">
                    <a:pos x="28" y="28"/>
                  </a:cxn>
                  <a:cxn ang="0">
                    <a:pos x="28" y="28"/>
                  </a:cxn>
                  <a:cxn ang="0">
                    <a:pos x="33" y="24"/>
                  </a:cxn>
                  <a:cxn ang="0">
                    <a:pos x="33" y="24"/>
                  </a:cxn>
                  <a:cxn ang="0">
                    <a:pos x="33" y="19"/>
                  </a:cxn>
                  <a:cxn ang="0">
                    <a:pos x="33" y="9"/>
                  </a:cxn>
                  <a:cxn ang="0">
                    <a:pos x="33" y="9"/>
                  </a:cxn>
                  <a:cxn ang="0">
                    <a:pos x="28" y="5"/>
                  </a:cxn>
                  <a:cxn ang="0">
                    <a:pos x="28" y="5"/>
                  </a:cxn>
                  <a:cxn ang="0">
                    <a:pos x="28" y="5"/>
                  </a:cxn>
                  <a:cxn ang="0">
                    <a:pos x="24" y="0"/>
                  </a:cxn>
                  <a:cxn ang="0">
                    <a:pos x="19" y="0"/>
                  </a:cxn>
                  <a:cxn ang="0">
                    <a:pos x="19" y="0"/>
                  </a:cxn>
                  <a:cxn ang="0">
                    <a:pos x="14" y="0"/>
                  </a:cxn>
                  <a:cxn ang="0">
                    <a:pos x="9" y="5"/>
                  </a:cxn>
                  <a:cxn ang="0">
                    <a:pos x="5" y="9"/>
                  </a:cxn>
                  <a:cxn ang="0">
                    <a:pos x="5" y="14"/>
                  </a:cxn>
                  <a:cxn ang="0">
                    <a:pos x="0" y="24"/>
                  </a:cxn>
                  <a:cxn ang="0">
                    <a:pos x="0" y="28"/>
                  </a:cxn>
                  <a:cxn ang="0">
                    <a:pos x="0" y="38"/>
                  </a:cxn>
                  <a:cxn ang="0">
                    <a:pos x="0" y="43"/>
                  </a:cxn>
                  <a:cxn ang="0">
                    <a:pos x="0" y="52"/>
                  </a:cxn>
                  <a:cxn ang="0">
                    <a:pos x="0" y="57"/>
                  </a:cxn>
                  <a:cxn ang="0">
                    <a:pos x="0" y="66"/>
                  </a:cxn>
                  <a:cxn ang="0">
                    <a:pos x="0" y="71"/>
                  </a:cxn>
                  <a:cxn ang="0">
                    <a:pos x="0" y="76"/>
                  </a:cxn>
                  <a:cxn ang="0">
                    <a:pos x="0" y="76"/>
                  </a:cxn>
                  <a:cxn ang="0">
                    <a:pos x="5" y="76"/>
                  </a:cxn>
                  <a:cxn ang="0">
                    <a:pos x="5" y="76"/>
                  </a:cxn>
                  <a:cxn ang="0">
                    <a:pos x="5" y="76"/>
                  </a:cxn>
                </a:cxnLst>
                <a:rect l="0" t="0" r="r" b="b"/>
                <a:pathLst>
                  <a:path w="33" h="76">
                    <a:moveTo>
                      <a:pt x="5" y="76"/>
                    </a:moveTo>
                    <a:lnTo>
                      <a:pt x="5" y="76"/>
                    </a:lnTo>
                    <a:lnTo>
                      <a:pt x="5" y="76"/>
                    </a:lnTo>
                    <a:lnTo>
                      <a:pt x="5" y="76"/>
                    </a:lnTo>
                    <a:lnTo>
                      <a:pt x="5" y="76"/>
                    </a:lnTo>
                    <a:lnTo>
                      <a:pt x="9" y="76"/>
                    </a:lnTo>
                    <a:lnTo>
                      <a:pt x="9" y="71"/>
                    </a:lnTo>
                    <a:lnTo>
                      <a:pt x="14" y="71"/>
                    </a:lnTo>
                    <a:lnTo>
                      <a:pt x="14" y="66"/>
                    </a:lnTo>
                    <a:lnTo>
                      <a:pt x="14" y="62"/>
                    </a:lnTo>
                    <a:lnTo>
                      <a:pt x="14" y="57"/>
                    </a:lnTo>
                    <a:lnTo>
                      <a:pt x="14" y="52"/>
                    </a:lnTo>
                    <a:lnTo>
                      <a:pt x="19" y="43"/>
                    </a:lnTo>
                    <a:lnTo>
                      <a:pt x="19" y="38"/>
                    </a:lnTo>
                    <a:lnTo>
                      <a:pt x="24" y="38"/>
                    </a:lnTo>
                    <a:lnTo>
                      <a:pt x="24" y="33"/>
                    </a:lnTo>
                    <a:lnTo>
                      <a:pt x="28" y="28"/>
                    </a:lnTo>
                    <a:lnTo>
                      <a:pt x="28" y="28"/>
                    </a:lnTo>
                    <a:lnTo>
                      <a:pt x="33" y="24"/>
                    </a:lnTo>
                    <a:lnTo>
                      <a:pt x="33" y="24"/>
                    </a:lnTo>
                    <a:lnTo>
                      <a:pt x="33" y="19"/>
                    </a:lnTo>
                    <a:lnTo>
                      <a:pt x="33" y="9"/>
                    </a:lnTo>
                    <a:lnTo>
                      <a:pt x="33" y="9"/>
                    </a:lnTo>
                    <a:lnTo>
                      <a:pt x="28" y="5"/>
                    </a:lnTo>
                    <a:lnTo>
                      <a:pt x="28" y="5"/>
                    </a:lnTo>
                    <a:lnTo>
                      <a:pt x="28" y="5"/>
                    </a:lnTo>
                    <a:lnTo>
                      <a:pt x="24" y="0"/>
                    </a:lnTo>
                    <a:lnTo>
                      <a:pt x="19" y="0"/>
                    </a:lnTo>
                    <a:lnTo>
                      <a:pt x="19" y="0"/>
                    </a:lnTo>
                    <a:lnTo>
                      <a:pt x="14" y="0"/>
                    </a:lnTo>
                    <a:lnTo>
                      <a:pt x="9" y="5"/>
                    </a:lnTo>
                    <a:lnTo>
                      <a:pt x="5" y="9"/>
                    </a:lnTo>
                    <a:lnTo>
                      <a:pt x="5" y="14"/>
                    </a:lnTo>
                    <a:lnTo>
                      <a:pt x="0" y="24"/>
                    </a:lnTo>
                    <a:lnTo>
                      <a:pt x="0" y="28"/>
                    </a:lnTo>
                    <a:lnTo>
                      <a:pt x="0" y="38"/>
                    </a:lnTo>
                    <a:lnTo>
                      <a:pt x="0" y="43"/>
                    </a:lnTo>
                    <a:lnTo>
                      <a:pt x="0" y="52"/>
                    </a:lnTo>
                    <a:lnTo>
                      <a:pt x="0" y="57"/>
                    </a:lnTo>
                    <a:lnTo>
                      <a:pt x="0" y="66"/>
                    </a:lnTo>
                    <a:lnTo>
                      <a:pt x="0" y="71"/>
                    </a:lnTo>
                    <a:lnTo>
                      <a:pt x="0" y="76"/>
                    </a:lnTo>
                    <a:lnTo>
                      <a:pt x="0" y="76"/>
                    </a:lnTo>
                    <a:lnTo>
                      <a:pt x="5" y="76"/>
                    </a:lnTo>
                    <a:lnTo>
                      <a:pt x="5" y="76"/>
                    </a:lnTo>
                    <a:lnTo>
                      <a:pt x="5" y="76"/>
                    </a:lnTo>
                    <a:close/>
                  </a:path>
                </a:pathLst>
              </a:custGeom>
              <a:solidFill>
                <a:srgbClr val="0E0D0D"/>
              </a:solidFill>
              <a:ln w="9525">
                <a:noFill/>
                <a:round/>
                <a:headEnd/>
                <a:tailEnd/>
              </a:ln>
            </p:spPr>
            <p:txBody>
              <a:bodyPr/>
              <a:lstStyle/>
              <a:p>
                <a:endParaRPr lang="es-ES"/>
              </a:p>
            </p:txBody>
          </p:sp>
          <p:sp>
            <p:nvSpPr>
              <p:cNvPr id="479264" name="Freeform 32"/>
              <p:cNvSpPr>
                <a:spLocks/>
              </p:cNvSpPr>
              <p:nvPr/>
            </p:nvSpPr>
            <p:spPr bwMode="auto">
              <a:xfrm>
                <a:off x="4957" y="3131"/>
                <a:ext cx="28" cy="71"/>
              </a:xfrm>
              <a:custGeom>
                <a:avLst/>
                <a:gdLst/>
                <a:ahLst/>
                <a:cxnLst>
                  <a:cxn ang="0">
                    <a:pos x="5" y="71"/>
                  </a:cxn>
                  <a:cxn ang="0">
                    <a:pos x="5" y="71"/>
                  </a:cxn>
                  <a:cxn ang="0">
                    <a:pos x="5" y="71"/>
                  </a:cxn>
                  <a:cxn ang="0">
                    <a:pos x="5" y="71"/>
                  </a:cxn>
                  <a:cxn ang="0">
                    <a:pos x="9" y="71"/>
                  </a:cxn>
                  <a:cxn ang="0">
                    <a:pos x="9" y="62"/>
                  </a:cxn>
                  <a:cxn ang="0">
                    <a:pos x="14" y="57"/>
                  </a:cxn>
                  <a:cxn ang="0">
                    <a:pos x="19" y="47"/>
                  </a:cxn>
                  <a:cxn ang="0">
                    <a:pos x="19" y="38"/>
                  </a:cxn>
                  <a:cxn ang="0">
                    <a:pos x="19" y="28"/>
                  </a:cxn>
                  <a:cxn ang="0">
                    <a:pos x="24" y="19"/>
                  </a:cxn>
                  <a:cxn ang="0">
                    <a:pos x="24" y="9"/>
                  </a:cxn>
                  <a:cxn ang="0">
                    <a:pos x="28" y="5"/>
                  </a:cxn>
                  <a:cxn ang="0">
                    <a:pos x="28" y="0"/>
                  </a:cxn>
                  <a:cxn ang="0">
                    <a:pos x="24" y="0"/>
                  </a:cxn>
                  <a:cxn ang="0">
                    <a:pos x="24" y="0"/>
                  </a:cxn>
                  <a:cxn ang="0">
                    <a:pos x="19" y="0"/>
                  </a:cxn>
                  <a:cxn ang="0">
                    <a:pos x="14" y="0"/>
                  </a:cxn>
                  <a:cxn ang="0">
                    <a:pos x="9" y="9"/>
                  </a:cxn>
                  <a:cxn ang="0">
                    <a:pos x="9" y="14"/>
                  </a:cxn>
                  <a:cxn ang="0">
                    <a:pos x="5" y="24"/>
                  </a:cxn>
                  <a:cxn ang="0">
                    <a:pos x="5" y="33"/>
                  </a:cxn>
                  <a:cxn ang="0">
                    <a:pos x="0" y="43"/>
                  </a:cxn>
                  <a:cxn ang="0">
                    <a:pos x="0" y="52"/>
                  </a:cxn>
                  <a:cxn ang="0">
                    <a:pos x="0" y="62"/>
                  </a:cxn>
                  <a:cxn ang="0">
                    <a:pos x="0" y="71"/>
                  </a:cxn>
                  <a:cxn ang="0">
                    <a:pos x="0" y="71"/>
                  </a:cxn>
                  <a:cxn ang="0">
                    <a:pos x="0" y="71"/>
                  </a:cxn>
                  <a:cxn ang="0">
                    <a:pos x="0" y="71"/>
                  </a:cxn>
                  <a:cxn ang="0">
                    <a:pos x="5" y="71"/>
                  </a:cxn>
                </a:cxnLst>
                <a:rect l="0" t="0" r="r" b="b"/>
                <a:pathLst>
                  <a:path w="28" h="71">
                    <a:moveTo>
                      <a:pt x="5" y="71"/>
                    </a:moveTo>
                    <a:lnTo>
                      <a:pt x="5" y="71"/>
                    </a:lnTo>
                    <a:lnTo>
                      <a:pt x="5" y="71"/>
                    </a:lnTo>
                    <a:lnTo>
                      <a:pt x="5" y="71"/>
                    </a:lnTo>
                    <a:lnTo>
                      <a:pt x="9" y="71"/>
                    </a:lnTo>
                    <a:lnTo>
                      <a:pt x="9" y="62"/>
                    </a:lnTo>
                    <a:lnTo>
                      <a:pt x="14" y="57"/>
                    </a:lnTo>
                    <a:lnTo>
                      <a:pt x="19" y="47"/>
                    </a:lnTo>
                    <a:lnTo>
                      <a:pt x="19" y="38"/>
                    </a:lnTo>
                    <a:lnTo>
                      <a:pt x="19" y="28"/>
                    </a:lnTo>
                    <a:lnTo>
                      <a:pt x="24" y="19"/>
                    </a:lnTo>
                    <a:lnTo>
                      <a:pt x="24" y="9"/>
                    </a:lnTo>
                    <a:lnTo>
                      <a:pt x="28" y="5"/>
                    </a:lnTo>
                    <a:lnTo>
                      <a:pt x="28" y="0"/>
                    </a:lnTo>
                    <a:lnTo>
                      <a:pt x="24" y="0"/>
                    </a:lnTo>
                    <a:lnTo>
                      <a:pt x="24" y="0"/>
                    </a:lnTo>
                    <a:lnTo>
                      <a:pt x="19" y="0"/>
                    </a:lnTo>
                    <a:lnTo>
                      <a:pt x="14" y="0"/>
                    </a:lnTo>
                    <a:lnTo>
                      <a:pt x="9" y="9"/>
                    </a:lnTo>
                    <a:lnTo>
                      <a:pt x="9" y="14"/>
                    </a:lnTo>
                    <a:lnTo>
                      <a:pt x="5" y="24"/>
                    </a:lnTo>
                    <a:lnTo>
                      <a:pt x="5" y="33"/>
                    </a:lnTo>
                    <a:lnTo>
                      <a:pt x="0" y="43"/>
                    </a:lnTo>
                    <a:lnTo>
                      <a:pt x="0" y="52"/>
                    </a:lnTo>
                    <a:lnTo>
                      <a:pt x="0" y="62"/>
                    </a:lnTo>
                    <a:lnTo>
                      <a:pt x="0" y="71"/>
                    </a:lnTo>
                    <a:lnTo>
                      <a:pt x="0" y="71"/>
                    </a:lnTo>
                    <a:lnTo>
                      <a:pt x="0" y="71"/>
                    </a:lnTo>
                    <a:lnTo>
                      <a:pt x="0" y="71"/>
                    </a:lnTo>
                    <a:lnTo>
                      <a:pt x="5" y="71"/>
                    </a:lnTo>
                    <a:close/>
                  </a:path>
                </a:pathLst>
              </a:custGeom>
              <a:solidFill>
                <a:srgbClr val="0E0D0D"/>
              </a:solidFill>
              <a:ln w="9525">
                <a:noFill/>
                <a:round/>
                <a:headEnd/>
                <a:tailEnd/>
              </a:ln>
            </p:spPr>
            <p:txBody>
              <a:bodyPr/>
              <a:lstStyle/>
              <a:p>
                <a:endParaRPr lang="es-ES"/>
              </a:p>
            </p:txBody>
          </p:sp>
          <p:sp>
            <p:nvSpPr>
              <p:cNvPr id="479265" name="Freeform 33"/>
              <p:cNvSpPr>
                <a:spLocks/>
              </p:cNvSpPr>
              <p:nvPr/>
            </p:nvSpPr>
            <p:spPr bwMode="auto">
              <a:xfrm>
                <a:off x="4985" y="3131"/>
                <a:ext cx="34" cy="62"/>
              </a:xfrm>
              <a:custGeom>
                <a:avLst/>
                <a:gdLst/>
                <a:ahLst/>
                <a:cxnLst>
                  <a:cxn ang="0">
                    <a:pos x="5" y="62"/>
                  </a:cxn>
                  <a:cxn ang="0">
                    <a:pos x="5" y="62"/>
                  </a:cxn>
                  <a:cxn ang="0">
                    <a:pos x="10" y="62"/>
                  </a:cxn>
                  <a:cxn ang="0">
                    <a:pos x="10" y="62"/>
                  </a:cxn>
                  <a:cxn ang="0">
                    <a:pos x="10" y="57"/>
                  </a:cxn>
                  <a:cxn ang="0">
                    <a:pos x="24" y="24"/>
                  </a:cxn>
                  <a:cxn ang="0">
                    <a:pos x="29" y="24"/>
                  </a:cxn>
                  <a:cxn ang="0">
                    <a:pos x="29" y="24"/>
                  </a:cxn>
                  <a:cxn ang="0">
                    <a:pos x="29" y="24"/>
                  </a:cxn>
                  <a:cxn ang="0">
                    <a:pos x="29" y="24"/>
                  </a:cxn>
                  <a:cxn ang="0">
                    <a:pos x="34" y="14"/>
                  </a:cxn>
                  <a:cxn ang="0">
                    <a:pos x="34" y="9"/>
                  </a:cxn>
                  <a:cxn ang="0">
                    <a:pos x="29" y="5"/>
                  </a:cxn>
                  <a:cxn ang="0">
                    <a:pos x="29" y="5"/>
                  </a:cxn>
                  <a:cxn ang="0">
                    <a:pos x="24" y="0"/>
                  </a:cxn>
                  <a:cxn ang="0">
                    <a:pos x="19" y="0"/>
                  </a:cxn>
                  <a:cxn ang="0">
                    <a:pos x="15" y="5"/>
                  </a:cxn>
                  <a:cxn ang="0">
                    <a:pos x="15" y="5"/>
                  </a:cxn>
                  <a:cxn ang="0">
                    <a:pos x="10" y="5"/>
                  </a:cxn>
                  <a:cxn ang="0">
                    <a:pos x="10" y="9"/>
                  </a:cxn>
                  <a:cxn ang="0">
                    <a:pos x="5" y="14"/>
                  </a:cxn>
                  <a:cxn ang="0">
                    <a:pos x="0" y="24"/>
                  </a:cxn>
                  <a:cxn ang="0">
                    <a:pos x="0" y="28"/>
                  </a:cxn>
                  <a:cxn ang="0">
                    <a:pos x="0" y="38"/>
                  </a:cxn>
                  <a:cxn ang="0">
                    <a:pos x="0" y="47"/>
                  </a:cxn>
                  <a:cxn ang="0">
                    <a:pos x="0" y="52"/>
                  </a:cxn>
                  <a:cxn ang="0">
                    <a:pos x="0" y="62"/>
                  </a:cxn>
                  <a:cxn ang="0">
                    <a:pos x="0" y="62"/>
                  </a:cxn>
                  <a:cxn ang="0">
                    <a:pos x="5" y="62"/>
                  </a:cxn>
                  <a:cxn ang="0">
                    <a:pos x="5" y="62"/>
                  </a:cxn>
                  <a:cxn ang="0">
                    <a:pos x="5" y="62"/>
                  </a:cxn>
                </a:cxnLst>
                <a:rect l="0" t="0" r="r" b="b"/>
                <a:pathLst>
                  <a:path w="34" h="62">
                    <a:moveTo>
                      <a:pt x="5" y="62"/>
                    </a:moveTo>
                    <a:lnTo>
                      <a:pt x="5" y="62"/>
                    </a:lnTo>
                    <a:lnTo>
                      <a:pt x="10" y="62"/>
                    </a:lnTo>
                    <a:lnTo>
                      <a:pt x="10" y="62"/>
                    </a:lnTo>
                    <a:lnTo>
                      <a:pt x="10" y="57"/>
                    </a:lnTo>
                    <a:lnTo>
                      <a:pt x="24" y="24"/>
                    </a:lnTo>
                    <a:lnTo>
                      <a:pt x="29" y="24"/>
                    </a:lnTo>
                    <a:lnTo>
                      <a:pt x="29" y="24"/>
                    </a:lnTo>
                    <a:lnTo>
                      <a:pt x="29" y="24"/>
                    </a:lnTo>
                    <a:lnTo>
                      <a:pt x="29" y="24"/>
                    </a:lnTo>
                    <a:lnTo>
                      <a:pt x="34" y="14"/>
                    </a:lnTo>
                    <a:lnTo>
                      <a:pt x="34" y="9"/>
                    </a:lnTo>
                    <a:lnTo>
                      <a:pt x="29" y="5"/>
                    </a:lnTo>
                    <a:lnTo>
                      <a:pt x="29" y="5"/>
                    </a:lnTo>
                    <a:lnTo>
                      <a:pt x="24" y="0"/>
                    </a:lnTo>
                    <a:lnTo>
                      <a:pt x="19" y="0"/>
                    </a:lnTo>
                    <a:lnTo>
                      <a:pt x="15" y="5"/>
                    </a:lnTo>
                    <a:lnTo>
                      <a:pt x="15" y="5"/>
                    </a:lnTo>
                    <a:lnTo>
                      <a:pt x="10" y="5"/>
                    </a:lnTo>
                    <a:lnTo>
                      <a:pt x="10" y="9"/>
                    </a:lnTo>
                    <a:lnTo>
                      <a:pt x="5" y="14"/>
                    </a:lnTo>
                    <a:lnTo>
                      <a:pt x="0" y="24"/>
                    </a:lnTo>
                    <a:lnTo>
                      <a:pt x="0" y="28"/>
                    </a:lnTo>
                    <a:lnTo>
                      <a:pt x="0" y="38"/>
                    </a:lnTo>
                    <a:lnTo>
                      <a:pt x="0" y="47"/>
                    </a:lnTo>
                    <a:lnTo>
                      <a:pt x="0" y="52"/>
                    </a:lnTo>
                    <a:lnTo>
                      <a:pt x="0" y="62"/>
                    </a:lnTo>
                    <a:lnTo>
                      <a:pt x="0" y="62"/>
                    </a:lnTo>
                    <a:lnTo>
                      <a:pt x="5" y="62"/>
                    </a:lnTo>
                    <a:lnTo>
                      <a:pt x="5" y="62"/>
                    </a:lnTo>
                    <a:lnTo>
                      <a:pt x="5" y="62"/>
                    </a:lnTo>
                    <a:close/>
                  </a:path>
                </a:pathLst>
              </a:custGeom>
              <a:solidFill>
                <a:srgbClr val="0E0D0D"/>
              </a:solidFill>
              <a:ln w="9525">
                <a:noFill/>
                <a:round/>
                <a:headEnd/>
                <a:tailEnd/>
              </a:ln>
            </p:spPr>
            <p:txBody>
              <a:bodyPr/>
              <a:lstStyle/>
              <a:p>
                <a:endParaRPr lang="es-ES"/>
              </a:p>
            </p:txBody>
          </p:sp>
          <p:sp>
            <p:nvSpPr>
              <p:cNvPr id="479266" name="Freeform 34"/>
              <p:cNvSpPr>
                <a:spLocks/>
              </p:cNvSpPr>
              <p:nvPr/>
            </p:nvSpPr>
            <p:spPr bwMode="auto">
              <a:xfrm>
                <a:off x="4483" y="2842"/>
                <a:ext cx="241" cy="85"/>
              </a:xfrm>
              <a:custGeom>
                <a:avLst/>
                <a:gdLst/>
                <a:ahLst/>
                <a:cxnLst>
                  <a:cxn ang="0">
                    <a:pos x="241" y="28"/>
                  </a:cxn>
                  <a:cxn ang="0">
                    <a:pos x="241" y="28"/>
                  </a:cxn>
                  <a:cxn ang="0">
                    <a:pos x="232" y="28"/>
                  </a:cxn>
                  <a:cxn ang="0">
                    <a:pos x="232" y="33"/>
                  </a:cxn>
                  <a:cxn ang="0">
                    <a:pos x="227" y="33"/>
                  </a:cxn>
                  <a:cxn ang="0">
                    <a:pos x="213" y="33"/>
                  </a:cxn>
                  <a:cxn ang="0">
                    <a:pos x="199" y="33"/>
                  </a:cxn>
                  <a:cxn ang="0">
                    <a:pos x="185" y="28"/>
                  </a:cxn>
                  <a:cxn ang="0">
                    <a:pos x="170" y="23"/>
                  </a:cxn>
                  <a:cxn ang="0">
                    <a:pos x="151" y="19"/>
                  </a:cxn>
                  <a:cxn ang="0">
                    <a:pos x="137" y="19"/>
                  </a:cxn>
                  <a:cxn ang="0">
                    <a:pos x="123" y="19"/>
                  </a:cxn>
                  <a:cxn ang="0">
                    <a:pos x="104" y="23"/>
                  </a:cxn>
                  <a:cxn ang="0">
                    <a:pos x="90" y="23"/>
                  </a:cxn>
                  <a:cxn ang="0">
                    <a:pos x="80" y="14"/>
                  </a:cxn>
                  <a:cxn ang="0">
                    <a:pos x="71" y="9"/>
                  </a:cxn>
                  <a:cxn ang="0">
                    <a:pos x="61" y="4"/>
                  </a:cxn>
                  <a:cxn ang="0">
                    <a:pos x="56" y="4"/>
                  </a:cxn>
                  <a:cxn ang="0">
                    <a:pos x="56" y="9"/>
                  </a:cxn>
                  <a:cxn ang="0">
                    <a:pos x="47" y="9"/>
                  </a:cxn>
                  <a:cxn ang="0">
                    <a:pos x="42" y="4"/>
                  </a:cxn>
                  <a:cxn ang="0">
                    <a:pos x="33" y="4"/>
                  </a:cxn>
                  <a:cxn ang="0">
                    <a:pos x="28" y="0"/>
                  </a:cxn>
                  <a:cxn ang="0">
                    <a:pos x="9" y="4"/>
                  </a:cxn>
                  <a:cxn ang="0">
                    <a:pos x="9" y="4"/>
                  </a:cxn>
                  <a:cxn ang="0">
                    <a:pos x="14" y="9"/>
                  </a:cxn>
                  <a:cxn ang="0">
                    <a:pos x="9" y="14"/>
                  </a:cxn>
                  <a:cxn ang="0">
                    <a:pos x="14" y="14"/>
                  </a:cxn>
                  <a:cxn ang="0">
                    <a:pos x="23" y="14"/>
                  </a:cxn>
                  <a:cxn ang="0">
                    <a:pos x="37" y="14"/>
                  </a:cxn>
                  <a:cxn ang="0">
                    <a:pos x="47" y="23"/>
                  </a:cxn>
                  <a:cxn ang="0">
                    <a:pos x="56" y="33"/>
                  </a:cxn>
                  <a:cxn ang="0">
                    <a:pos x="66" y="37"/>
                  </a:cxn>
                  <a:cxn ang="0">
                    <a:pos x="66" y="47"/>
                  </a:cxn>
                  <a:cxn ang="0">
                    <a:pos x="80" y="52"/>
                  </a:cxn>
                  <a:cxn ang="0">
                    <a:pos x="80" y="47"/>
                  </a:cxn>
                  <a:cxn ang="0">
                    <a:pos x="90" y="47"/>
                  </a:cxn>
                  <a:cxn ang="0">
                    <a:pos x="109" y="52"/>
                  </a:cxn>
                  <a:cxn ang="0">
                    <a:pos x="123" y="56"/>
                  </a:cxn>
                  <a:cxn ang="0">
                    <a:pos x="142" y="61"/>
                  </a:cxn>
                  <a:cxn ang="0">
                    <a:pos x="156" y="66"/>
                  </a:cxn>
                  <a:cxn ang="0">
                    <a:pos x="170" y="71"/>
                  </a:cxn>
                  <a:cxn ang="0">
                    <a:pos x="185" y="75"/>
                  </a:cxn>
                  <a:cxn ang="0">
                    <a:pos x="203" y="80"/>
                  </a:cxn>
                  <a:cxn ang="0">
                    <a:pos x="213" y="85"/>
                  </a:cxn>
                  <a:cxn ang="0">
                    <a:pos x="218" y="85"/>
                  </a:cxn>
                </a:cxnLst>
                <a:rect l="0" t="0" r="r" b="b"/>
                <a:pathLst>
                  <a:path w="241" h="85">
                    <a:moveTo>
                      <a:pt x="222" y="85"/>
                    </a:moveTo>
                    <a:lnTo>
                      <a:pt x="241" y="28"/>
                    </a:lnTo>
                    <a:lnTo>
                      <a:pt x="241" y="28"/>
                    </a:lnTo>
                    <a:lnTo>
                      <a:pt x="241" y="28"/>
                    </a:lnTo>
                    <a:lnTo>
                      <a:pt x="237" y="28"/>
                    </a:lnTo>
                    <a:lnTo>
                      <a:pt x="232" y="28"/>
                    </a:lnTo>
                    <a:lnTo>
                      <a:pt x="232" y="28"/>
                    </a:lnTo>
                    <a:lnTo>
                      <a:pt x="232" y="33"/>
                    </a:lnTo>
                    <a:lnTo>
                      <a:pt x="232" y="33"/>
                    </a:lnTo>
                    <a:lnTo>
                      <a:pt x="227" y="33"/>
                    </a:lnTo>
                    <a:lnTo>
                      <a:pt x="222" y="33"/>
                    </a:lnTo>
                    <a:lnTo>
                      <a:pt x="213" y="33"/>
                    </a:lnTo>
                    <a:lnTo>
                      <a:pt x="208" y="33"/>
                    </a:lnTo>
                    <a:lnTo>
                      <a:pt x="199" y="33"/>
                    </a:lnTo>
                    <a:lnTo>
                      <a:pt x="189" y="28"/>
                    </a:lnTo>
                    <a:lnTo>
                      <a:pt x="185" y="28"/>
                    </a:lnTo>
                    <a:lnTo>
                      <a:pt x="175" y="23"/>
                    </a:lnTo>
                    <a:lnTo>
                      <a:pt x="170" y="23"/>
                    </a:lnTo>
                    <a:lnTo>
                      <a:pt x="161" y="23"/>
                    </a:lnTo>
                    <a:lnTo>
                      <a:pt x="151" y="19"/>
                    </a:lnTo>
                    <a:lnTo>
                      <a:pt x="147" y="19"/>
                    </a:lnTo>
                    <a:lnTo>
                      <a:pt x="137" y="19"/>
                    </a:lnTo>
                    <a:lnTo>
                      <a:pt x="128" y="19"/>
                    </a:lnTo>
                    <a:lnTo>
                      <a:pt x="123" y="19"/>
                    </a:lnTo>
                    <a:lnTo>
                      <a:pt x="113" y="19"/>
                    </a:lnTo>
                    <a:lnTo>
                      <a:pt x="104" y="23"/>
                    </a:lnTo>
                    <a:lnTo>
                      <a:pt x="99" y="23"/>
                    </a:lnTo>
                    <a:lnTo>
                      <a:pt x="90" y="23"/>
                    </a:lnTo>
                    <a:lnTo>
                      <a:pt x="85" y="19"/>
                    </a:lnTo>
                    <a:lnTo>
                      <a:pt x="80" y="14"/>
                    </a:lnTo>
                    <a:lnTo>
                      <a:pt x="75" y="14"/>
                    </a:lnTo>
                    <a:lnTo>
                      <a:pt x="71" y="9"/>
                    </a:lnTo>
                    <a:lnTo>
                      <a:pt x="66" y="9"/>
                    </a:lnTo>
                    <a:lnTo>
                      <a:pt x="61" y="4"/>
                    </a:lnTo>
                    <a:lnTo>
                      <a:pt x="56" y="4"/>
                    </a:lnTo>
                    <a:lnTo>
                      <a:pt x="56" y="4"/>
                    </a:lnTo>
                    <a:lnTo>
                      <a:pt x="56" y="9"/>
                    </a:lnTo>
                    <a:lnTo>
                      <a:pt x="56" y="9"/>
                    </a:lnTo>
                    <a:lnTo>
                      <a:pt x="52" y="9"/>
                    </a:lnTo>
                    <a:lnTo>
                      <a:pt x="47" y="9"/>
                    </a:lnTo>
                    <a:lnTo>
                      <a:pt x="42" y="9"/>
                    </a:lnTo>
                    <a:lnTo>
                      <a:pt x="42" y="4"/>
                    </a:lnTo>
                    <a:lnTo>
                      <a:pt x="37" y="4"/>
                    </a:lnTo>
                    <a:lnTo>
                      <a:pt x="33" y="4"/>
                    </a:lnTo>
                    <a:lnTo>
                      <a:pt x="28" y="0"/>
                    </a:lnTo>
                    <a:lnTo>
                      <a:pt x="28" y="0"/>
                    </a:lnTo>
                    <a:lnTo>
                      <a:pt x="0" y="0"/>
                    </a:lnTo>
                    <a:lnTo>
                      <a:pt x="9" y="4"/>
                    </a:lnTo>
                    <a:lnTo>
                      <a:pt x="9" y="4"/>
                    </a:lnTo>
                    <a:lnTo>
                      <a:pt x="9" y="4"/>
                    </a:lnTo>
                    <a:lnTo>
                      <a:pt x="9" y="9"/>
                    </a:lnTo>
                    <a:lnTo>
                      <a:pt x="14" y="9"/>
                    </a:lnTo>
                    <a:lnTo>
                      <a:pt x="14" y="9"/>
                    </a:lnTo>
                    <a:lnTo>
                      <a:pt x="9" y="14"/>
                    </a:lnTo>
                    <a:lnTo>
                      <a:pt x="9" y="14"/>
                    </a:lnTo>
                    <a:lnTo>
                      <a:pt x="14" y="14"/>
                    </a:lnTo>
                    <a:lnTo>
                      <a:pt x="18" y="14"/>
                    </a:lnTo>
                    <a:lnTo>
                      <a:pt x="23" y="14"/>
                    </a:lnTo>
                    <a:lnTo>
                      <a:pt x="33" y="14"/>
                    </a:lnTo>
                    <a:lnTo>
                      <a:pt x="37" y="14"/>
                    </a:lnTo>
                    <a:lnTo>
                      <a:pt x="42" y="19"/>
                    </a:lnTo>
                    <a:lnTo>
                      <a:pt x="47" y="23"/>
                    </a:lnTo>
                    <a:lnTo>
                      <a:pt x="52" y="23"/>
                    </a:lnTo>
                    <a:lnTo>
                      <a:pt x="56" y="33"/>
                    </a:lnTo>
                    <a:lnTo>
                      <a:pt x="61" y="33"/>
                    </a:lnTo>
                    <a:lnTo>
                      <a:pt x="66" y="37"/>
                    </a:lnTo>
                    <a:lnTo>
                      <a:pt x="66" y="42"/>
                    </a:lnTo>
                    <a:lnTo>
                      <a:pt x="66" y="47"/>
                    </a:lnTo>
                    <a:lnTo>
                      <a:pt x="80" y="52"/>
                    </a:lnTo>
                    <a:lnTo>
                      <a:pt x="80" y="52"/>
                    </a:lnTo>
                    <a:lnTo>
                      <a:pt x="80" y="52"/>
                    </a:lnTo>
                    <a:lnTo>
                      <a:pt x="80" y="47"/>
                    </a:lnTo>
                    <a:lnTo>
                      <a:pt x="85" y="47"/>
                    </a:lnTo>
                    <a:lnTo>
                      <a:pt x="90" y="47"/>
                    </a:lnTo>
                    <a:lnTo>
                      <a:pt x="99" y="47"/>
                    </a:lnTo>
                    <a:lnTo>
                      <a:pt x="109" y="52"/>
                    </a:lnTo>
                    <a:lnTo>
                      <a:pt x="118" y="52"/>
                    </a:lnTo>
                    <a:lnTo>
                      <a:pt x="123" y="56"/>
                    </a:lnTo>
                    <a:lnTo>
                      <a:pt x="132" y="56"/>
                    </a:lnTo>
                    <a:lnTo>
                      <a:pt x="142" y="61"/>
                    </a:lnTo>
                    <a:lnTo>
                      <a:pt x="147" y="61"/>
                    </a:lnTo>
                    <a:lnTo>
                      <a:pt x="156" y="66"/>
                    </a:lnTo>
                    <a:lnTo>
                      <a:pt x="166" y="66"/>
                    </a:lnTo>
                    <a:lnTo>
                      <a:pt x="170" y="71"/>
                    </a:lnTo>
                    <a:lnTo>
                      <a:pt x="180" y="75"/>
                    </a:lnTo>
                    <a:lnTo>
                      <a:pt x="185" y="75"/>
                    </a:lnTo>
                    <a:lnTo>
                      <a:pt x="194" y="80"/>
                    </a:lnTo>
                    <a:lnTo>
                      <a:pt x="203" y="80"/>
                    </a:lnTo>
                    <a:lnTo>
                      <a:pt x="208" y="85"/>
                    </a:lnTo>
                    <a:lnTo>
                      <a:pt x="213" y="85"/>
                    </a:lnTo>
                    <a:lnTo>
                      <a:pt x="213" y="85"/>
                    </a:lnTo>
                    <a:lnTo>
                      <a:pt x="218" y="85"/>
                    </a:lnTo>
                    <a:lnTo>
                      <a:pt x="222" y="85"/>
                    </a:lnTo>
                    <a:close/>
                  </a:path>
                </a:pathLst>
              </a:custGeom>
              <a:solidFill>
                <a:srgbClr val="FFFFFF"/>
              </a:solidFill>
              <a:ln w="9525">
                <a:noFill/>
                <a:round/>
                <a:headEnd/>
                <a:tailEnd/>
              </a:ln>
            </p:spPr>
            <p:txBody>
              <a:bodyPr/>
              <a:lstStyle/>
              <a:p>
                <a:endParaRPr lang="es-ES"/>
              </a:p>
            </p:txBody>
          </p:sp>
          <p:sp>
            <p:nvSpPr>
              <p:cNvPr id="479267" name="Freeform 35"/>
              <p:cNvSpPr>
                <a:spLocks/>
              </p:cNvSpPr>
              <p:nvPr/>
            </p:nvSpPr>
            <p:spPr bwMode="auto">
              <a:xfrm>
                <a:off x="4473" y="2870"/>
                <a:ext cx="52" cy="43"/>
              </a:xfrm>
              <a:custGeom>
                <a:avLst/>
                <a:gdLst/>
                <a:ahLst/>
                <a:cxnLst>
                  <a:cxn ang="0">
                    <a:pos x="24" y="43"/>
                  </a:cxn>
                  <a:cxn ang="0">
                    <a:pos x="24" y="43"/>
                  </a:cxn>
                  <a:cxn ang="0">
                    <a:pos x="28" y="38"/>
                  </a:cxn>
                  <a:cxn ang="0">
                    <a:pos x="28" y="38"/>
                  </a:cxn>
                  <a:cxn ang="0">
                    <a:pos x="28" y="38"/>
                  </a:cxn>
                  <a:cxn ang="0">
                    <a:pos x="33" y="24"/>
                  </a:cxn>
                  <a:cxn ang="0">
                    <a:pos x="52" y="14"/>
                  </a:cxn>
                  <a:cxn ang="0">
                    <a:pos x="52" y="9"/>
                  </a:cxn>
                  <a:cxn ang="0">
                    <a:pos x="52" y="9"/>
                  </a:cxn>
                  <a:cxn ang="0">
                    <a:pos x="52" y="9"/>
                  </a:cxn>
                  <a:cxn ang="0">
                    <a:pos x="52" y="9"/>
                  </a:cxn>
                  <a:cxn ang="0">
                    <a:pos x="43" y="0"/>
                  </a:cxn>
                  <a:cxn ang="0">
                    <a:pos x="0" y="28"/>
                  </a:cxn>
                  <a:cxn ang="0">
                    <a:pos x="0" y="28"/>
                  </a:cxn>
                  <a:cxn ang="0">
                    <a:pos x="0" y="28"/>
                  </a:cxn>
                  <a:cxn ang="0">
                    <a:pos x="0" y="33"/>
                  </a:cxn>
                  <a:cxn ang="0">
                    <a:pos x="0" y="33"/>
                  </a:cxn>
                  <a:cxn ang="0">
                    <a:pos x="24" y="43"/>
                  </a:cxn>
                  <a:cxn ang="0">
                    <a:pos x="24" y="43"/>
                  </a:cxn>
                  <a:cxn ang="0">
                    <a:pos x="24" y="43"/>
                  </a:cxn>
                  <a:cxn ang="0">
                    <a:pos x="24" y="43"/>
                  </a:cxn>
                  <a:cxn ang="0">
                    <a:pos x="24" y="43"/>
                  </a:cxn>
                </a:cxnLst>
                <a:rect l="0" t="0" r="r" b="b"/>
                <a:pathLst>
                  <a:path w="52" h="43">
                    <a:moveTo>
                      <a:pt x="24" y="43"/>
                    </a:moveTo>
                    <a:lnTo>
                      <a:pt x="24" y="43"/>
                    </a:lnTo>
                    <a:lnTo>
                      <a:pt x="28" y="38"/>
                    </a:lnTo>
                    <a:lnTo>
                      <a:pt x="28" y="38"/>
                    </a:lnTo>
                    <a:lnTo>
                      <a:pt x="28" y="38"/>
                    </a:lnTo>
                    <a:lnTo>
                      <a:pt x="33" y="24"/>
                    </a:lnTo>
                    <a:lnTo>
                      <a:pt x="52" y="14"/>
                    </a:lnTo>
                    <a:lnTo>
                      <a:pt x="52" y="9"/>
                    </a:lnTo>
                    <a:lnTo>
                      <a:pt x="52" y="9"/>
                    </a:lnTo>
                    <a:lnTo>
                      <a:pt x="52" y="9"/>
                    </a:lnTo>
                    <a:lnTo>
                      <a:pt x="52" y="9"/>
                    </a:lnTo>
                    <a:lnTo>
                      <a:pt x="43" y="0"/>
                    </a:lnTo>
                    <a:lnTo>
                      <a:pt x="0" y="28"/>
                    </a:lnTo>
                    <a:lnTo>
                      <a:pt x="0" y="28"/>
                    </a:lnTo>
                    <a:lnTo>
                      <a:pt x="0" y="28"/>
                    </a:lnTo>
                    <a:lnTo>
                      <a:pt x="0" y="33"/>
                    </a:lnTo>
                    <a:lnTo>
                      <a:pt x="0" y="33"/>
                    </a:lnTo>
                    <a:lnTo>
                      <a:pt x="24" y="43"/>
                    </a:lnTo>
                    <a:lnTo>
                      <a:pt x="24" y="43"/>
                    </a:lnTo>
                    <a:lnTo>
                      <a:pt x="24" y="43"/>
                    </a:lnTo>
                    <a:lnTo>
                      <a:pt x="24" y="43"/>
                    </a:lnTo>
                    <a:lnTo>
                      <a:pt x="24" y="43"/>
                    </a:lnTo>
                    <a:close/>
                  </a:path>
                </a:pathLst>
              </a:custGeom>
              <a:solidFill>
                <a:srgbClr val="FFEABF"/>
              </a:solidFill>
              <a:ln w="9525">
                <a:noFill/>
                <a:round/>
                <a:headEnd/>
                <a:tailEnd/>
              </a:ln>
            </p:spPr>
            <p:txBody>
              <a:bodyPr/>
              <a:lstStyle/>
              <a:p>
                <a:endParaRPr lang="es-ES"/>
              </a:p>
            </p:txBody>
          </p:sp>
          <p:sp>
            <p:nvSpPr>
              <p:cNvPr id="479268" name="Freeform 36"/>
              <p:cNvSpPr>
                <a:spLocks/>
              </p:cNvSpPr>
              <p:nvPr/>
            </p:nvSpPr>
            <p:spPr bwMode="auto">
              <a:xfrm>
                <a:off x="4468" y="2870"/>
                <a:ext cx="10" cy="9"/>
              </a:xfrm>
              <a:custGeom>
                <a:avLst/>
                <a:gdLst/>
                <a:ahLst/>
                <a:cxnLst>
                  <a:cxn ang="0">
                    <a:pos x="5" y="9"/>
                  </a:cxn>
                  <a:cxn ang="0">
                    <a:pos x="10" y="0"/>
                  </a:cxn>
                  <a:cxn ang="0">
                    <a:pos x="0" y="0"/>
                  </a:cxn>
                  <a:cxn ang="0">
                    <a:pos x="0" y="0"/>
                  </a:cxn>
                  <a:cxn ang="0">
                    <a:pos x="0" y="5"/>
                  </a:cxn>
                  <a:cxn ang="0">
                    <a:pos x="0" y="5"/>
                  </a:cxn>
                  <a:cxn ang="0">
                    <a:pos x="0" y="9"/>
                  </a:cxn>
                  <a:cxn ang="0">
                    <a:pos x="0" y="9"/>
                  </a:cxn>
                  <a:cxn ang="0">
                    <a:pos x="5" y="9"/>
                  </a:cxn>
                  <a:cxn ang="0">
                    <a:pos x="5" y="9"/>
                  </a:cxn>
                  <a:cxn ang="0">
                    <a:pos x="5" y="9"/>
                  </a:cxn>
                </a:cxnLst>
                <a:rect l="0" t="0" r="r" b="b"/>
                <a:pathLst>
                  <a:path w="10" h="9">
                    <a:moveTo>
                      <a:pt x="5" y="9"/>
                    </a:moveTo>
                    <a:lnTo>
                      <a:pt x="10" y="0"/>
                    </a:lnTo>
                    <a:lnTo>
                      <a:pt x="0" y="0"/>
                    </a:lnTo>
                    <a:lnTo>
                      <a:pt x="0" y="0"/>
                    </a:lnTo>
                    <a:lnTo>
                      <a:pt x="0" y="5"/>
                    </a:lnTo>
                    <a:lnTo>
                      <a:pt x="0" y="5"/>
                    </a:lnTo>
                    <a:lnTo>
                      <a:pt x="0" y="9"/>
                    </a:lnTo>
                    <a:lnTo>
                      <a:pt x="0" y="9"/>
                    </a:lnTo>
                    <a:lnTo>
                      <a:pt x="5" y="9"/>
                    </a:lnTo>
                    <a:lnTo>
                      <a:pt x="5" y="9"/>
                    </a:lnTo>
                    <a:lnTo>
                      <a:pt x="5" y="9"/>
                    </a:lnTo>
                    <a:close/>
                  </a:path>
                </a:pathLst>
              </a:custGeom>
              <a:solidFill>
                <a:srgbClr val="FFEABF"/>
              </a:solidFill>
              <a:ln w="9525">
                <a:noFill/>
                <a:round/>
                <a:headEnd/>
                <a:tailEnd/>
              </a:ln>
            </p:spPr>
            <p:txBody>
              <a:bodyPr/>
              <a:lstStyle/>
              <a:p>
                <a:endParaRPr lang="es-ES"/>
              </a:p>
            </p:txBody>
          </p:sp>
          <p:sp>
            <p:nvSpPr>
              <p:cNvPr id="479269" name="Freeform 37"/>
              <p:cNvSpPr>
                <a:spLocks/>
              </p:cNvSpPr>
              <p:nvPr/>
            </p:nvSpPr>
            <p:spPr bwMode="auto">
              <a:xfrm>
                <a:off x="4411" y="2818"/>
                <a:ext cx="67" cy="33"/>
              </a:xfrm>
              <a:custGeom>
                <a:avLst/>
                <a:gdLst/>
                <a:ahLst/>
                <a:cxnLst>
                  <a:cxn ang="0">
                    <a:pos x="29" y="33"/>
                  </a:cxn>
                  <a:cxn ang="0">
                    <a:pos x="67" y="24"/>
                  </a:cxn>
                  <a:cxn ang="0">
                    <a:pos x="62" y="24"/>
                  </a:cxn>
                  <a:cxn ang="0">
                    <a:pos x="57" y="24"/>
                  </a:cxn>
                  <a:cxn ang="0">
                    <a:pos x="53" y="24"/>
                  </a:cxn>
                  <a:cxn ang="0">
                    <a:pos x="48" y="24"/>
                  </a:cxn>
                  <a:cxn ang="0">
                    <a:pos x="43" y="19"/>
                  </a:cxn>
                  <a:cxn ang="0">
                    <a:pos x="38" y="19"/>
                  </a:cxn>
                  <a:cxn ang="0">
                    <a:pos x="34" y="14"/>
                  </a:cxn>
                  <a:cxn ang="0">
                    <a:pos x="34" y="14"/>
                  </a:cxn>
                  <a:cxn ang="0">
                    <a:pos x="34" y="9"/>
                  </a:cxn>
                  <a:cxn ang="0">
                    <a:pos x="34" y="5"/>
                  </a:cxn>
                  <a:cxn ang="0">
                    <a:pos x="34" y="0"/>
                  </a:cxn>
                  <a:cxn ang="0">
                    <a:pos x="34" y="0"/>
                  </a:cxn>
                  <a:cxn ang="0">
                    <a:pos x="0" y="14"/>
                  </a:cxn>
                  <a:cxn ang="0">
                    <a:pos x="0" y="33"/>
                  </a:cxn>
                  <a:cxn ang="0">
                    <a:pos x="29" y="33"/>
                  </a:cxn>
                </a:cxnLst>
                <a:rect l="0" t="0" r="r" b="b"/>
                <a:pathLst>
                  <a:path w="67" h="33">
                    <a:moveTo>
                      <a:pt x="29" y="33"/>
                    </a:moveTo>
                    <a:lnTo>
                      <a:pt x="67" y="24"/>
                    </a:lnTo>
                    <a:lnTo>
                      <a:pt x="62" y="24"/>
                    </a:lnTo>
                    <a:lnTo>
                      <a:pt x="57" y="24"/>
                    </a:lnTo>
                    <a:lnTo>
                      <a:pt x="53" y="24"/>
                    </a:lnTo>
                    <a:lnTo>
                      <a:pt x="48" y="24"/>
                    </a:lnTo>
                    <a:lnTo>
                      <a:pt x="43" y="19"/>
                    </a:lnTo>
                    <a:lnTo>
                      <a:pt x="38" y="19"/>
                    </a:lnTo>
                    <a:lnTo>
                      <a:pt x="34" y="14"/>
                    </a:lnTo>
                    <a:lnTo>
                      <a:pt x="34" y="14"/>
                    </a:lnTo>
                    <a:lnTo>
                      <a:pt x="34" y="9"/>
                    </a:lnTo>
                    <a:lnTo>
                      <a:pt x="34" y="5"/>
                    </a:lnTo>
                    <a:lnTo>
                      <a:pt x="34" y="0"/>
                    </a:lnTo>
                    <a:lnTo>
                      <a:pt x="34" y="0"/>
                    </a:lnTo>
                    <a:lnTo>
                      <a:pt x="0" y="14"/>
                    </a:lnTo>
                    <a:lnTo>
                      <a:pt x="0" y="33"/>
                    </a:lnTo>
                    <a:lnTo>
                      <a:pt x="29" y="33"/>
                    </a:lnTo>
                    <a:close/>
                  </a:path>
                </a:pathLst>
              </a:custGeom>
              <a:solidFill>
                <a:srgbClr val="FFEABF"/>
              </a:solidFill>
              <a:ln w="9525">
                <a:noFill/>
                <a:round/>
                <a:headEnd/>
                <a:tailEnd/>
              </a:ln>
            </p:spPr>
            <p:txBody>
              <a:bodyPr/>
              <a:lstStyle/>
              <a:p>
                <a:endParaRPr lang="es-ES"/>
              </a:p>
            </p:txBody>
          </p:sp>
          <p:sp>
            <p:nvSpPr>
              <p:cNvPr id="479270" name="Freeform 38"/>
              <p:cNvSpPr>
                <a:spLocks/>
              </p:cNvSpPr>
              <p:nvPr/>
            </p:nvSpPr>
            <p:spPr bwMode="auto">
              <a:xfrm>
                <a:off x="4464" y="2808"/>
                <a:ext cx="33" cy="24"/>
              </a:xfrm>
              <a:custGeom>
                <a:avLst/>
                <a:gdLst/>
                <a:ahLst/>
                <a:cxnLst>
                  <a:cxn ang="0">
                    <a:pos x="23" y="24"/>
                  </a:cxn>
                  <a:cxn ang="0">
                    <a:pos x="33" y="24"/>
                  </a:cxn>
                  <a:cxn ang="0">
                    <a:pos x="33" y="19"/>
                  </a:cxn>
                  <a:cxn ang="0">
                    <a:pos x="33" y="19"/>
                  </a:cxn>
                  <a:cxn ang="0">
                    <a:pos x="28" y="19"/>
                  </a:cxn>
                  <a:cxn ang="0">
                    <a:pos x="28" y="15"/>
                  </a:cxn>
                  <a:cxn ang="0">
                    <a:pos x="0" y="0"/>
                  </a:cxn>
                  <a:cxn ang="0">
                    <a:pos x="0" y="5"/>
                  </a:cxn>
                  <a:cxn ang="0">
                    <a:pos x="4" y="10"/>
                  </a:cxn>
                  <a:cxn ang="0">
                    <a:pos x="4" y="10"/>
                  </a:cxn>
                  <a:cxn ang="0">
                    <a:pos x="9" y="15"/>
                  </a:cxn>
                  <a:cxn ang="0">
                    <a:pos x="14" y="15"/>
                  </a:cxn>
                  <a:cxn ang="0">
                    <a:pos x="19" y="19"/>
                  </a:cxn>
                  <a:cxn ang="0">
                    <a:pos x="19" y="19"/>
                  </a:cxn>
                  <a:cxn ang="0">
                    <a:pos x="23" y="24"/>
                  </a:cxn>
                </a:cxnLst>
                <a:rect l="0" t="0" r="r" b="b"/>
                <a:pathLst>
                  <a:path w="33" h="24">
                    <a:moveTo>
                      <a:pt x="23" y="24"/>
                    </a:moveTo>
                    <a:lnTo>
                      <a:pt x="33" y="24"/>
                    </a:lnTo>
                    <a:lnTo>
                      <a:pt x="33" y="19"/>
                    </a:lnTo>
                    <a:lnTo>
                      <a:pt x="33" y="19"/>
                    </a:lnTo>
                    <a:lnTo>
                      <a:pt x="28" y="19"/>
                    </a:lnTo>
                    <a:lnTo>
                      <a:pt x="28" y="15"/>
                    </a:lnTo>
                    <a:lnTo>
                      <a:pt x="0" y="0"/>
                    </a:lnTo>
                    <a:lnTo>
                      <a:pt x="0" y="5"/>
                    </a:lnTo>
                    <a:lnTo>
                      <a:pt x="4" y="10"/>
                    </a:lnTo>
                    <a:lnTo>
                      <a:pt x="4" y="10"/>
                    </a:lnTo>
                    <a:lnTo>
                      <a:pt x="9" y="15"/>
                    </a:lnTo>
                    <a:lnTo>
                      <a:pt x="14" y="15"/>
                    </a:lnTo>
                    <a:lnTo>
                      <a:pt x="19" y="19"/>
                    </a:lnTo>
                    <a:lnTo>
                      <a:pt x="19" y="19"/>
                    </a:lnTo>
                    <a:lnTo>
                      <a:pt x="23" y="24"/>
                    </a:lnTo>
                    <a:close/>
                  </a:path>
                </a:pathLst>
              </a:custGeom>
              <a:solidFill>
                <a:srgbClr val="FFFFFF"/>
              </a:solidFill>
              <a:ln w="9525">
                <a:noFill/>
                <a:round/>
                <a:headEnd/>
                <a:tailEnd/>
              </a:ln>
            </p:spPr>
            <p:txBody>
              <a:bodyPr/>
              <a:lstStyle/>
              <a:p>
                <a:endParaRPr lang="es-ES"/>
              </a:p>
            </p:txBody>
          </p:sp>
          <p:sp>
            <p:nvSpPr>
              <p:cNvPr id="479271" name="Freeform 39"/>
              <p:cNvSpPr>
                <a:spLocks/>
              </p:cNvSpPr>
              <p:nvPr/>
            </p:nvSpPr>
            <p:spPr bwMode="auto">
              <a:xfrm>
                <a:off x="4207" y="2633"/>
                <a:ext cx="214" cy="190"/>
              </a:xfrm>
              <a:custGeom>
                <a:avLst/>
                <a:gdLst/>
                <a:ahLst/>
                <a:cxnLst>
                  <a:cxn ang="0">
                    <a:pos x="214" y="180"/>
                  </a:cxn>
                  <a:cxn ang="0">
                    <a:pos x="214" y="175"/>
                  </a:cxn>
                  <a:cxn ang="0">
                    <a:pos x="214" y="175"/>
                  </a:cxn>
                  <a:cxn ang="0">
                    <a:pos x="204" y="166"/>
                  </a:cxn>
                  <a:cxn ang="0">
                    <a:pos x="195" y="152"/>
                  </a:cxn>
                  <a:cxn ang="0">
                    <a:pos x="185" y="142"/>
                  </a:cxn>
                  <a:cxn ang="0">
                    <a:pos x="171" y="133"/>
                  </a:cxn>
                  <a:cxn ang="0">
                    <a:pos x="162" y="123"/>
                  </a:cxn>
                  <a:cxn ang="0">
                    <a:pos x="152" y="114"/>
                  </a:cxn>
                  <a:cxn ang="0">
                    <a:pos x="138" y="104"/>
                  </a:cxn>
                  <a:cxn ang="0">
                    <a:pos x="128" y="90"/>
                  </a:cxn>
                  <a:cxn ang="0">
                    <a:pos x="119" y="80"/>
                  </a:cxn>
                  <a:cxn ang="0">
                    <a:pos x="109" y="71"/>
                  </a:cxn>
                  <a:cxn ang="0">
                    <a:pos x="100" y="62"/>
                  </a:cxn>
                  <a:cxn ang="0">
                    <a:pos x="91" y="47"/>
                  </a:cxn>
                  <a:cxn ang="0">
                    <a:pos x="81" y="38"/>
                  </a:cxn>
                  <a:cxn ang="0">
                    <a:pos x="72" y="28"/>
                  </a:cxn>
                  <a:cxn ang="0">
                    <a:pos x="62" y="19"/>
                  </a:cxn>
                  <a:cxn ang="0">
                    <a:pos x="53" y="5"/>
                  </a:cxn>
                  <a:cxn ang="0">
                    <a:pos x="48" y="5"/>
                  </a:cxn>
                  <a:cxn ang="0">
                    <a:pos x="38" y="5"/>
                  </a:cxn>
                  <a:cxn ang="0">
                    <a:pos x="34" y="0"/>
                  </a:cxn>
                  <a:cxn ang="0">
                    <a:pos x="24" y="0"/>
                  </a:cxn>
                  <a:cxn ang="0">
                    <a:pos x="19" y="0"/>
                  </a:cxn>
                  <a:cxn ang="0">
                    <a:pos x="15" y="0"/>
                  </a:cxn>
                  <a:cxn ang="0">
                    <a:pos x="5" y="0"/>
                  </a:cxn>
                  <a:cxn ang="0">
                    <a:pos x="0" y="5"/>
                  </a:cxn>
                  <a:cxn ang="0">
                    <a:pos x="10" y="9"/>
                  </a:cxn>
                  <a:cxn ang="0">
                    <a:pos x="19" y="19"/>
                  </a:cxn>
                  <a:cxn ang="0">
                    <a:pos x="24" y="24"/>
                  </a:cxn>
                  <a:cxn ang="0">
                    <a:pos x="34" y="28"/>
                  </a:cxn>
                  <a:cxn ang="0">
                    <a:pos x="43" y="38"/>
                  </a:cxn>
                  <a:cxn ang="0">
                    <a:pos x="57" y="47"/>
                  </a:cxn>
                  <a:cxn ang="0">
                    <a:pos x="67" y="62"/>
                  </a:cxn>
                  <a:cxn ang="0">
                    <a:pos x="76" y="71"/>
                  </a:cxn>
                  <a:cxn ang="0">
                    <a:pos x="91" y="80"/>
                  </a:cxn>
                  <a:cxn ang="0">
                    <a:pos x="100" y="90"/>
                  </a:cxn>
                  <a:cxn ang="0">
                    <a:pos x="109" y="104"/>
                  </a:cxn>
                  <a:cxn ang="0">
                    <a:pos x="119" y="109"/>
                  </a:cxn>
                  <a:cxn ang="0">
                    <a:pos x="124" y="118"/>
                  </a:cxn>
                  <a:cxn ang="0">
                    <a:pos x="133" y="128"/>
                  </a:cxn>
                  <a:cxn ang="0">
                    <a:pos x="138" y="133"/>
                  </a:cxn>
                  <a:cxn ang="0">
                    <a:pos x="147" y="142"/>
                  </a:cxn>
                  <a:cxn ang="0">
                    <a:pos x="157" y="156"/>
                  </a:cxn>
                  <a:cxn ang="0">
                    <a:pos x="166" y="166"/>
                  </a:cxn>
                  <a:cxn ang="0">
                    <a:pos x="181" y="180"/>
                  </a:cxn>
                  <a:cxn ang="0">
                    <a:pos x="190" y="190"/>
                  </a:cxn>
                </a:cxnLst>
                <a:rect l="0" t="0" r="r" b="b"/>
                <a:pathLst>
                  <a:path w="214" h="190">
                    <a:moveTo>
                      <a:pt x="190" y="190"/>
                    </a:moveTo>
                    <a:lnTo>
                      <a:pt x="214" y="180"/>
                    </a:lnTo>
                    <a:lnTo>
                      <a:pt x="214" y="180"/>
                    </a:lnTo>
                    <a:lnTo>
                      <a:pt x="214" y="175"/>
                    </a:lnTo>
                    <a:lnTo>
                      <a:pt x="214" y="175"/>
                    </a:lnTo>
                    <a:lnTo>
                      <a:pt x="214" y="175"/>
                    </a:lnTo>
                    <a:lnTo>
                      <a:pt x="209" y="171"/>
                    </a:lnTo>
                    <a:lnTo>
                      <a:pt x="204" y="166"/>
                    </a:lnTo>
                    <a:lnTo>
                      <a:pt x="200" y="156"/>
                    </a:lnTo>
                    <a:lnTo>
                      <a:pt x="195" y="152"/>
                    </a:lnTo>
                    <a:lnTo>
                      <a:pt x="190" y="147"/>
                    </a:lnTo>
                    <a:lnTo>
                      <a:pt x="185" y="142"/>
                    </a:lnTo>
                    <a:lnTo>
                      <a:pt x="181" y="137"/>
                    </a:lnTo>
                    <a:lnTo>
                      <a:pt x="171" y="133"/>
                    </a:lnTo>
                    <a:lnTo>
                      <a:pt x="166" y="128"/>
                    </a:lnTo>
                    <a:lnTo>
                      <a:pt x="162" y="123"/>
                    </a:lnTo>
                    <a:lnTo>
                      <a:pt x="157" y="118"/>
                    </a:lnTo>
                    <a:lnTo>
                      <a:pt x="152" y="114"/>
                    </a:lnTo>
                    <a:lnTo>
                      <a:pt x="143" y="109"/>
                    </a:lnTo>
                    <a:lnTo>
                      <a:pt x="138" y="104"/>
                    </a:lnTo>
                    <a:lnTo>
                      <a:pt x="133" y="95"/>
                    </a:lnTo>
                    <a:lnTo>
                      <a:pt x="128" y="90"/>
                    </a:lnTo>
                    <a:lnTo>
                      <a:pt x="124" y="85"/>
                    </a:lnTo>
                    <a:lnTo>
                      <a:pt x="119" y="80"/>
                    </a:lnTo>
                    <a:lnTo>
                      <a:pt x="114" y="76"/>
                    </a:lnTo>
                    <a:lnTo>
                      <a:pt x="109" y="71"/>
                    </a:lnTo>
                    <a:lnTo>
                      <a:pt x="105" y="66"/>
                    </a:lnTo>
                    <a:lnTo>
                      <a:pt x="100" y="62"/>
                    </a:lnTo>
                    <a:lnTo>
                      <a:pt x="95" y="57"/>
                    </a:lnTo>
                    <a:lnTo>
                      <a:pt x="91" y="47"/>
                    </a:lnTo>
                    <a:lnTo>
                      <a:pt x="86" y="43"/>
                    </a:lnTo>
                    <a:lnTo>
                      <a:pt x="81" y="38"/>
                    </a:lnTo>
                    <a:lnTo>
                      <a:pt x="76" y="33"/>
                    </a:lnTo>
                    <a:lnTo>
                      <a:pt x="72" y="28"/>
                    </a:lnTo>
                    <a:lnTo>
                      <a:pt x="67" y="24"/>
                    </a:lnTo>
                    <a:lnTo>
                      <a:pt x="62" y="19"/>
                    </a:lnTo>
                    <a:lnTo>
                      <a:pt x="57" y="14"/>
                    </a:lnTo>
                    <a:lnTo>
                      <a:pt x="53" y="5"/>
                    </a:lnTo>
                    <a:lnTo>
                      <a:pt x="53" y="5"/>
                    </a:lnTo>
                    <a:lnTo>
                      <a:pt x="48" y="5"/>
                    </a:lnTo>
                    <a:lnTo>
                      <a:pt x="43" y="5"/>
                    </a:lnTo>
                    <a:lnTo>
                      <a:pt x="38" y="5"/>
                    </a:lnTo>
                    <a:lnTo>
                      <a:pt x="38" y="5"/>
                    </a:lnTo>
                    <a:lnTo>
                      <a:pt x="34" y="0"/>
                    </a:lnTo>
                    <a:lnTo>
                      <a:pt x="29" y="0"/>
                    </a:lnTo>
                    <a:lnTo>
                      <a:pt x="24" y="0"/>
                    </a:lnTo>
                    <a:lnTo>
                      <a:pt x="24" y="0"/>
                    </a:lnTo>
                    <a:lnTo>
                      <a:pt x="19" y="0"/>
                    </a:lnTo>
                    <a:lnTo>
                      <a:pt x="15" y="0"/>
                    </a:lnTo>
                    <a:lnTo>
                      <a:pt x="15" y="0"/>
                    </a:lnTo>
                    <a:lnTo>
                      <a:pt x="10" y="0"/>
                    </a:lnTo>
                    <a:lnTo>
                      <a:pt x="5" y="0"/>
                    </a:lnTo>
                    <a:lnTo>
                      <a:pt x="5" y="5"/>
                    </a:lnTo>
                    <a:lnTo>
                      <a:pt x="0" y="5"/>
                    </a:lnTo>
                    <a:lnTo>
                      <a:pt x="5" y="9"/>
                    </a:lnTo>
                    <a:lnTo>
                      <a:pt x="10" y="9"/>
                    </a:lnTo>
                    <a:lnTo>
                      <a:pt x="15" y="14"/>
                    </a:lnTo>
                    <a:lnTo>
                      <a:pt x="19" y="19"/>
                    </a:lnTo>
                    <a:lnTo>
                      <a:pt x="19" y="19"/>
                    </a:lnTo>
                    <a:lnTo>
                      <a:pt x="24" y="24"/>
                    </a:lnTo>
                    <a:lnTo>
                      <a:pt x="29" y="28"/>
                    </a:lnTo>
                    <a:lnTo>
                      <a:pt x="34" y="28"/>
                    </a:lnTo>
                    <a:lnTo>
                      <a:pt x="38" y="33"/>
                    </a:lnTo>
                    <a:lnTo>
                      <a:pt x="43" y="38"/>
                    </a:lnTo>
                    <a:lnTo>
                      <a:pt x="53" y="43"/>
                    </a:lnTo>
                    <a:lnTo>
                      <a:pt x="57" y="47"/>
                    </a:lnTo>
                    <a:lnTo>
                      <a:pt x="62" y="52"/>
                    </a:lnTo>
                    <a:lnTo>
                      <a:pt x="67" y="62"/>
                    </a:lnTo>
                    <a:lnTo>
                      <a:pt x="72" y="66"/>
                    </a:lnTo>
                    <a:lnTo>
                      <a:pt x="76" y="71"/>
                    </a:lnTo>
                    <a:lnTo>
                      <a:pt x="81" y="76"/>
                    </a:lnTo>
                    <a:lnTo>
                      <a:pt x="91" y="80"/>
                    </a:lnTo>
                    <a:lnTo>
                      <a:pt x="95" y="85"/>
                    </a:lnTo>
                    <a:lnTo>
                      <a:pt x="100" y="90"/>
                    </a:lnTo>
                    <a:lnTo>
                      <a:pt x="105" y="99"/>
                    </a:lnTo>
                    <a:lnTo>
                      <a:pt x="109" y="104"/>
                    </a:lnTo>
                    <a:lnTo>
                      <a:pt x="114" y="104"/>
                    </a:lnTo>
                    <a:lnTo>
                      <a:pt x="119" y="109"/>
                    </a:lnTo>
                    <a:lnTo>
                      <a:pt x="119" y="114"/>
                    </a:lnTo>
                    <a:lnTo>
                      <a:pt x="124" y="118"/>
                    </a:lnTo>
                    <a:lnTo>
                      <a:pt x="128" y="123"/>
                    </a:lnTo>
                    <a:lnTo>
                      <a:pt x="133" y="128"/>
                    </a:lnTo>
                    <a:lnTo>
                      <a:pt x="138" y="133"/>
                    </a:lnTo>
                    <a:lnTo>
                      <a:pt x="138" y="133"/>
                    </a:lnTo>
                    <a:lnTo>
                      <a:pt x="143" y="137"/>
                    </a:lnTo>
                    <a:lnTo>
                      <a:pt x="147" y="142"/>
                    </a:lnTo>
                    <a:lnTo>
                      <a:pt x="152" y="147"/>
                    </a:lnTo>
                    <a:lnTo>
                      <a:pt x="157" y="156"/>
                    </a:lnTo>
                    <a:lnTo>
                      <a:pt x="162" y="161"/>
                    </a:lnTo>
                    <a:lnTo>
                      <a:pt x="166" y="166"/>
                    </a:lnTo>
                    <a:lnTo>
                      <a:pt x="171" y="171"/>
                    </a:lnTo>
                    <a:lnTo>
                      <a:pt x="181" y="180"/>
                    </a:lnTo>
                    <a:lnTo>
                      <a:pt x="185" y="185"/>
                    </a:lnTo>
                    <a:lnTo>
                      <a:pt x="190" y="190"/>
                    </a:lnTo>
                    <a:close/>
                  </a:path>
                </a:pathLst>
              </a:custGeom>
              <a:solidFill>
                <a:srgbClr val="FFFFFF"/>
              </a:solidFill>
              <a:ln w="9525">
                <a:noFill/>
                <a:round/>
                <a:headEnd/>
                <a:tailEnd/>
              </a:ln>
            </p:spPr>
            <p:txBody>
              <a:bodyPr/>
              <a:lstStyle/>
              <a:p>
                <a:endParaRPr lang="es-ES"/>
              </a:p>
            </p:txBody>
          </p:sp>
          <p:sp>
            <p:nvSpPr>
              <p:cNvPr id="479272" name="Freeform 40"/>
              <p:cNvSpPr>
                <a:spLocks/>
              </p:cNvSpPr>
              <p:nvPr/>
            </p:nvSpPr>
            <p:spPr bwMode="auto">
              <a:xfrm>
                <a:off x="4421" y="2780"/>
                <a:ext cx="28" cy="19"/>
              </a:xfrm>
              <a:custGeom>
                <a:avLst/>
                <a:gdLst/>
                <a:ahLst/>
                <a:cxnLst>
                  <a:cxn ang="0">
                    <a:pos x="28" y="19"/>
                  </a:cxn>
                  <a:cxn ang="0">
                    <a:pos x="28" y="19"/>
                  </a:cxn>
                  <a:cxn ang="0">
                    <a:pos x="28" y="19"/>
                  </a:cxn>
                  <a:cxn ang="0">
                    <a:pos x="28" y="19"/>
                  </a:cxn>
                  <a:cxn ang="0">
                    <a:pos x="28" y="19"/>
                  </a:cxn>
                  <a:cxn ang="0">
                    <a:pos x="28" y="19"/>
                  </a:cxn>
                  <a:cxn ang="0">
                    <a:pos x="24" y="14"/>
                  </a:cxn>
                  <a:cxn ang="0">
                    <a:pos x="19" y="9"/>
                  </a:cxn>
                  <a:cxn ang="0">
                    <a:pos x="14" y="9"/>
                  </a:cxn>
                  <a:cxn ang="0">
                    <a:pos x="14" y="5"/>
                  </a:cxn>
                  <a:cxn ang="0">
                    <a:pos x="9" y="5"/>
                  </a:cxn>
                  <a:cxn ang="0">
                    <a:pos x="5" y="0"/>
                  </a:cxn>
                  <a:cxn ang="0">
                    <a:pos x="0" y="0"/>
                  </a:cxn>
                  <a:cxn ang="0">
                    <a:pos x="5" y="0"/>
                  </a:cxn>
                  <a:cxn ang="0">
                    <a:pos x="5" y="5"/>
                  </a:cxn>
                  <a:cxn ang="0">
                    <a:pos x="9" y="9"/>
                  </a:cxn>
                  <a:cxn ang="0">
                    <a:pos x="14" y="14"/>
                  </a:cxn>
                  <a:cxn ang="0">
                    <a:pos x="14" y="14"/>
                  </a:cxn>
                  <a:cxn ang="0">
                    <a:pos x="19" y="19"/>
                  </a:cxn>
                  <a:cxn ang="0">
                    <a:pos x="24" y="19"/>
                  </a:cxn>
                  <a:cxn ang="0">
                    <a:pos x="28" y="19"/>
                  </a:cxn>
                </a:cxnLst>
                <a:rect l="0" t="0" r="r" b="b"/>
                <a:pathLst>
                  <a:path w="28" h="19">
                    <a:moveTo>
                      <a:pt x="28" y="19"/>
                    </a:moveTo>
                    <a:lnTo>
                      <a:pt x="28" y="19"/>
                    </a:lnTo>
                    <a:lnTo>
                      <a:pt x="28" y="19"/>
                    </a:lnTo>
                    <a:lnTo>
                      <a:pt x="28" y="19"/>
                    </a:lnTo>
                    <a:lnTo>
                      <a:pt x="28" y="19"/>
                    </a:lnTo>
                    <a:lnTo>
                      <a:pt x="28" y="19"/>
                    </a:lnTo>
                    <a:lnTo>
                      <a:pt x="24" y="14"/>
                    </a:lnTo>
                    <a:lnTo>
                      <a:pt x="19" y="9"/>
                    </a:lnTo>
                    <a:lnTo>
                      <a:pt x="14" y="9"/>
                    </a:lnTo>
                    <a:lnTo>
                      <a:pt x="14" y="5"/>
                    </a:lnTo>
                    <a:lnTo>
                      <a:pt x="9" y="5"/>
                    </a:lnTo>
                    <a:lnTo>
                      <a:pt x="5" y="0"/>
                    </a:lnTo>
                    <a:lnTo>
                      <a:pt x="0" y="0"/>
                    </a:lnTo>
                    <a:lnTo>
                      <a:pt x="5" y="0"/>
                    </a:lnTo>
                    <a:lnTo>
                      <a:pt x="5" y="5"/>
                    </a:lnTo>
                    <a:lnTo>
                      <a:pt x="9" y="9"/>
                    </a:lnTo>
                    <a:lnTo>
                      <a:pt x="14" y="14"/>
                    </a:lnTo>
                    <a:lnTo>
                      <a:pt x="14" y="14"/>
                    </a:lnTo>
                    <a:lnTo>
                      <a:pt x="19" y="19"/>
                    </a:lnTo>
                    <a:lnTo>
                      <a:pt x="24" y="19"/>
                    </a:lnTo>
                    <a:lnTo>
                      <a:pt x="28" y="19"/>
                    </a:lnTo>
                    <a:close/>
                  </a:path>
                </a:pathLst>
              </a:custGeom>
              <a:solidFill>
                <a:srgbClr val="FFFFFF"/>
              </a:solidFill>
              <a:ln w="9525">
                <a:noFill/>
                <a:round/>
                <a:headEnd/>
                <a:tailEnd/>
              </a:ln>
            </p:spPr>
            <p:txBody>
              <a:bodyPr/>
              <a:lstStyle/>
              <a:p>
                <a:endParaRPr lang="es-ES"/>
              </a:p>
            </p:txBody>
          </p:sp>
          <p:sp>
            <p:nvSpPr>
              <p:cNvPr id="479273" name="Freeform 41"/>
              <p:cNvSpPr>
                <a:spLocks/>
              </p:cNvSpPr>
              <p:nvPr/>
            </p:nvSpPr>
            <p:spPr bwMode="auto">
              <a:xfrm>
                <a:off x="4312" y="2671"/>
                <a:ext cx="99" cy="99"/>
              </a:xfrm>
              <a:custGeom>
                <a:avLst/>
                <a:gdLst/>
                <a:ahLst/>
                <a:cxnLst>
                  <a:cxn ang="0">
                    <a:pos x="99" y="99"/>
                  </a:cxn>
                  <a:cxn ang="0">
                    <a:pos x="95" y="80"/>
                  </a:cxn>
                  <a:cxn ang="0">
                    <a:pos x="90" y="76"/>
                  </a:cxn>
                  <a:cxn ang="0">
                    <a:pos x="85" y="76"/>
                  </a:cxn>
                  <a:cxn ang="0">
                    <a:pos x="80" y="71"/>
                  </a:cxn>
                  <a:cxn ang="0">
                    <a:pos x="76" y="66"/>
                  </a:cxn>
                  <a:cxn ang="0">
                    <a:pos x="71" y="61"/>
                  </a:cxn>
                  <a:cxn ang="0">
                    <a:pos x="71" y="52"/>
                  </a:cxn>
                  <a:cxn ang="0">
                    <a:pos x="66" y="47"/>
                  </a:cxn>
                  <a:cxn ang="0">
                    <a:pos x="66" y="42"/>
                  </a:cxn>
                  <a:cxn ang="0">
                    <a:pos x="0" y="0"/>
                  </a:cxn>
                  <a:cxn ang="0">
                    <a:pos x="4" y="5"/>
                  </a:cxn>
                  <a:cxn ang="0">
                    <a:pos x="9" y="14"/>
                  </a:cxn>
                  <a:cxn ang="0">
                    <a:pos x="14" y="19"/>
                  </a:cxn>
                  <a:cxn ang="0">
                    <a:pos x="23" y="24"/>
                  </a:cxn>
                  <a:cxn ang="0">
                    <a:pos x="28" y="33"/>
                  </a:cxn>
                  <a:cxn ang="0">
                    <a:pos x="38" y="38"/>
                  </a:cxn>
                  <a:cxn ang="0">
                    <a:pos x="42" y="47"/>
                  </a:cxn>
                  <a:cxn ang="0">
                    <a:pos x="52" y="52"/>
                  </a:cxn>
                  <a:cxn ang="0">
                    <a:pos x="57" y="57"/>
                  </a:cxn>
                  <a:cxn ang="0">
                    <a:pos x="61" y="66"/>
                  </a:cxn>
                  <a:cxn ang="0">
                    <a:pos x="71" y="71"/>
                  </a:cxn>
                  <a:cxn ang="0">
                    <a:pos x="76" y="76"/>
                  </a:cxn>
                  <a:cxn ang="0">
                    <a:pos x="80" y="80"/>
                  </a:cxn>
                  <a:cxn ang="0">
                    <a:pos x="90" y="85"/>
                  </a:cxn>
                  <a:cxn ang="0">
                    <a:pos x="95" y="95"/>
                  </a:cxn>
                  <a:cxn ang="0">
                    <a:pos x="99" y="99"/>
                  </a:cxn>
                  <a:cxn ang="0">
                    <a:pos x="99" y="99"/>
                  </a:cxn>
                  <a:cxn ang="0">
                    <a:pos x="99" y="99"/>
                  </a:cxn>
                  <a:cxn ang="0">
                    <a:pos x="99" y="99"/>
                  </a:cxn>
                  <a:cxn ang="0">
                    <a:pos x="99" y="99"/>
                  </a:cxn>
                </a:cxnLst>
                <a:rect l="0" t="0" r="r" b="b"/>
                <a:pathLst>
                  <a:path w="99" h="99">
                    <a:moveTo>
                      <a:pt x="99" y="99"/>
                    </a:moveTo>
                    <a:lnTo>
                      <a:pt x="95" y="80"/>
                    </a:lnTo>
                    <a:lnTo>
                      <a:pt x="90" y="76"/>
                    </a:lnTo>
                    <a:lnTo>
                      <a:pt x="85" y="76"/>
                    </a:lnTo>
                    <a:lnTo>
                      <a:pt x="80" y="71"/>
                    </a:lnTo>
                    <a:lnTo>
                      <a:pt x="76" y="66"/>
                    </a:lnTo>
                    <a:lnTo>
                      <a:pt x="71" y="61"/>
                    </a:lnTo>
                    <a:lnTo>
                      <a:pt x="71" y="52"/>
                    </a:lnTo>
                    <a:lnTo>
                      <a:pt x="66" y="47"/>
                    </a:lnTo>
                    <a:lnTo>
                      <a:pt x="66" y="42"/>
                    </a:lnTo>
                    <a:lnTo>
                      <a:pt x="0" y="0"/>
                    </a:lnTo>
                    <a:lnTo>
                      <a:pt x="4" y="5"/>
                    </a:lnTo>
                    <a:lnTo>
                      <a:pt x="9" y="14"/>
                    </a:lnTo>
                    <a:lnTo>
                      <a:pt x="14" y="19"/>
                    </a:lnTo>
                    <a:lnTo>
                      <a:pt x="23" y="24"/>
                    </a:lnTo>
                    <a:lnTo>
                      <a:pt x="28" y="33"/>
                    </a:lnTo>
                    <a:lnTo>
                      <a:pt x="38" y="38"/>
                    </a:lnTo>
                    <a:lnTo>
                      <a:pt x="42" y="47"/>
                    </a:lnTo>
                    <a:lnTo>
                      <a:pt x="52" y="52"/>
                    </a:lnTo>
                    <a:lnTo>
                      <a:pt x="57" y="57"/>
                    </a:lnTo>
                    <a:lnTo>
                      <a:pt x="61" y="66"/>
                    </a:lnTo>
                    <a:lnTo>
                      <a:pt x="71" y="71"/>
                    </a:lnTo>
                    <a:lnTo>
                      <a:pt x="76" y="76"/>
                    </a:lnTo>
                    <a:lnTo>
                      <a:pt x="80" y="80"/>
                    </a:lnTo>
                    <a:lnTo>
                      <a:pt x="90" y="85"/>
                    </a:lnTo>
                    <a:lnTo>
                      <a:pt x="95" y="95"/>
                    </a:lnTo>
                    <a:lnTo>
                      <a:pt x="99" y="99"/>
                    </a:lnTo>
                    <a:lnTo>
                      <a:pt x="99" y="99"/>
                    </a:lnTo>
                    <a:lnTo>
                      <a:pt x="99" y="99"/>
                    </a:lnTo>
                    <a:lnTo>
                      <a:pt x="99" y="99"/>
                    </a:lnTo>
                    <a:lnTo>
                      <a:pt x="99" y="99"/>
                    </a:lnTo>
                    <a:close/>
                  </a:path>
                </a:pathLst>
              </a:custGeom>
              <a:solidFill>
                <a:srgbClr val="FFFFFF"/>
              </a:solidFill>
              <a:ln w="9525">
                <a:noFill/>
                <a:round/>
                <a:headEnd/>
                <a:tailEnd/>
              </a:ln>
            </p:spPr>
            <p:txBody>
              <a:bodyPr/>
              <a:lstStyle/>
              <a:p>
                <a:endParaRPr lang="es-ES"/>
              </a:p>
            </p:txBody>
          </p:sp>
          <p:sp>
            <p:nvSpPr>
              <p:cNvPr id="479274" name="Freeform 42"/>
              <p:cNvSpPr>
                <a:spLocks/>
              </p:cNvSpPr>
              <p:nvPr/>
            </p:nvSpPr>
            <p:spPr bwMode="auto">
              <a:xfrm>
                <a:off x="4947" y="2467"/>
                <a:ext cx="204" cy="261"/>
              </a:xfrm>
              <a:custGeom>
                <a:avLst/>
                <a:gdLst/>
                <a:ahLst/>
                <a:cxnLst>
                  <a:cxn ang="0">
                    <a:pos x="133" y="261"/>
                  </a:cxn>
                  <a:cxn ang="0">
                    <a:pos x="152" y="261"/>
                  </a:cxn>
                  <a:cxn ang="0">
                    <a:pos x="171" y="261"/>
                  </a:cxn>
                  <a:cxn ang="0">
                    <a:pos x="185" y="256"/>
                  </a:cxn>
                  <a:cxn ang="0">
                    <a:pos x="200" y="237"/>
                  </a:cxn>
                  <a:cxn ang="0">
                    <a:pos x="204" y="209"/>
                  </a:cxn>
                  <a:cxn ang="0">
                    <a:pos x="200" y="171"/>
                  </a:cxn>
                  <a:cxn ang="0">
                    <a:pos x="195" y="137"/>
                  </a:cxn>
                  <a:cxn ang="0">
                    <a:pos x="185" y="109"/>
                  </a:cxn>
                  <a:cxn ang="0">
                    <a:pos x="171" y="90"/>
                  </a:cxn>
                  <a:cxn ang="0">
                    <a:pos x="152" y="71"/>
                  </a:cxn>
                  <a:cxn ang="0">
                    <a:pos x="138" y="52"/>
                  </a:cxn>
                  <a:cxn ang="0">
                    <a:pos x="128" y="38"/>
                  </a:cxn>
                  <a:cxn ang="0">
                    <a:pos x="119" y="33"/>
                  </a:cxn>
                  <a:cxn ang="0">
                    <a:pos x="109" y="33"/>
                  </a:cxn>
                  <a:cxn ang="0">
                    <a:pos x="100" y="28"/>
                  </a:cxn>
                  <a:cxn ang="0">
                    <a:pos x="86" y="33"/>
                  </a:cxn>
                  <a:cxn ang="0">
                    <a:pos x="76" y="33"/>
                  </a:cxn>
                  <a:cxn ang="0">
                    <a:pos x="67" y="33"/>
                  </a:cxn>
                  <a:cxn ang="0">
                    <a:pos x="57" y="28"/>
                  </a:cxn>
                  <a:cxn ang="0">
                    <a:pos x="53" y="24"/>
                  </a:cxn>
                  <a:cxn ang="0">
                    <a:pos x="48" y="24"/>
                  </a:cxn>
                  <a:cxn ang="0">
                    <a:pos x="57" y="19"/>
                  </a:cxn>
                  <a:cxn ang="0">
                    <a:pos x="67" y="19"/>
                  </a:cxn>
                  <a:cxn ang="0">
                    <a:pos x="81" y="14"/>
                  </a:cxn>
                  <a:cxn ang="0">
                    <a:pos x="91" y="14"/>
                  </a:cxn>
                  <a:cxn ang="0">
                    <a:pos x="95" y="9"/>
                  </a:cxn>
                  <a:cxn ang="0">
                    <a:pos x="86" y="5"/>
                  </a:cxn>
                  <a:cxn ang="0">
                    <a:pos x="81" y="5"/>
                  </a:cxn>
                  <a:cxn ang="0">
                    <a:pos x="72" y="0"/>
                  </a:cxn>
                  <a:cxn ang="0">
                    <a:pos x="57" y="5"/>
                  </a:cxn>
                  <a:cxn ang="0">
                    <a:pos x="48" y="5"/>
                  </a:cxn>
                  <a:cxn ang="0">
                    <a:pos x="34" y="5"/>
                  </a:cxn>
                  <a:cxn ang="0">
                    <a:pos x="19" y="9"/>
                  </a:cxn>
                  <a:cxn ang="0">
                    <a:pos x="10" y="9"/>
                  </a:cxn>
                  <a:cxn ang="0">
                    <a:pos x="10" y="9"/>
                  </a:cxn>
                  <a:cxn ang="0">
                    <a:pos x="5" y="9"/>
                  </a:cxn>
                  <a:cxn ang="0">
                    <a:pos x="0" y="9"/>
                  </a:cxn>
                  <a:cxn ang="0">
                    <a:pos x="0" y="14"/>
                  </a:cxn>
                  <a:cxn ang="0">
                    <a:pos x="5" y="24"/>
                  </a:cxn>
                  <a:cxn ang="0">
                    <a:pos x="10" y="28"/>
                  </a:cxn>
                  <a:cxn ang="0">
                    <a:pos x="10" y="28"/>
                  </a:cxn>
                  <a:cxn ang="0">
                    <a:pos x="24" y="33"/>
                  </a:cxn>
                  <a:cxn ang="0">
                    <a:pos x="38" y="38"/>
                  </a:cxn>
                  <a:cxn ang="0">
                    <a:pos x="53" y="52"/>
                  </a:cxn>
                  <a:cxn ang="0">
                    <a:pos x="67" y="66"/>
                  </a:cxn>
                  <a:cxn ang="0">
                    <a:pos x="81" y="95"/>
                  </a:cxn>
                  <a:cxn ang="0">
                    <a:pos x="100" y="137"/>
                  </a:cxn>
                  <a:cxn ang="0">
                    <a:pos x="114" y="180"/>
                  </a:cxn>
                  <a:cxn ang="0">
                    <a:pos x="119" y="223"/>
                  </a:cxn>
                  <a:cxn ang="0">
                    <a:pos x="119" y="251"/>
                  </a:cxn>
                  <a:cxn ang="0">
                    <a:pos x="124" y="256"/>
                  </a:cxn>
                  <a:cxn ang="0">
                    <a:pos x="124" y="261"/>
                  </a:cxn>
                  <a:cxn ang="0">
                    <a:pos x="124" y="261"/>
                  </a:cxn>
                </a:cxnLst>
                <a:rect l="0" t="0" r="r" b="b"/>
                <a:pathLst>
                  <a:path w="204" h="261">
                    <a:moveTo>
                      <a:pt x="128" y="261"/>
                    </a:moveTo>
                    <a:lnTo>
                      <a:pt x="133" y="261"/>
                    </a:lnTo>
                    <a:lnTo>
                      <a:pt x="143" y="256"/>
                    </a:lnTo>
                    <a:lnTo>
                      <a:pt x="152" y="261"/>
                    </a:lnTo>
                    <a:lnTo>
                      <a:pt x="162" y="261"/>
                    </a:lnTo>
                    <a:lnTo>
                      <a:pt x="171" y="261"/>
                    </a:lnTo>
                    <a:lnTo>
                      <a:pt x="176" y="261"/>
                    </a:lnTo>
                    <a:lnTo>
                      <a:pt x="185" y="256"/>
                    </a:lnTo>
                    <a:lnTo>
                      <a:pt x="190" y="256"/>
                    </a:lnTo>
                    <a:lnTo>
                      <a:pt x="200" y="237"/>
                    </a:lnTo>
                    <a:lnTo>
                      <a:pt x="204" y="223"/>
                    </a:lnTo>
                    <a:lnTo>
                      <a:pt x="204" y="209"/>
                    </a:lnTo>
                    <a:lnTo>
                      <a:pt x="204" y="190"/>
                    </a:lnTo>
                    <a:lnTo>
                      <a:pt x="200" y="171"/>
                    </a:lnTo>
                    <a:lnTo>
                      <a:pt x="200" y="156"/>
                    </a:lnTo>
                    <a:lnTo>
                      <a:pt x="195" y="137"/>
                    </a:lnTo>
                    <a:lnTo>
                      <a:pt x="190" y="123"/>
                    </a:lnTo>
                    <a:lnTo>
                      <a:pt x="185" y="109"/>
                    </a:lnTo>
                    <a:lnTo>
                      <a:pt x="181" y="99"/>
                    </a:lnTo>
                    <a:lnTo>
                      <a:pt x="171" y="90"/>
                    </a:lnTo>
                    <a:lnTo>
                      <a:pt x="162" y="80"/>
                    </a:lnTo>
                    <a:lnTo>
                      <a:pt x="152" y="71"/>
                    </a:lnTo>
                    <a:lnTo>
                      <a:pt x="143" y="62"/>
                    </a:lnTo>
                    <a:lnTo>
                      <a:pt x="138" y="52"/>
                    </a:lnTo>
                    <a:lnTo>
                      <a:pt x="133" y="43"/>
                    </a:lnTo>
                    <a:lnTo>
                      <a:pt x="128" y="38"/>
                    </a:lnTo>
                    <a:lnTo>
                      <a:pt x="124" y="33"/>
                    </a:lnTo>
                    <a:lnTo>
                      <a:pt x="119" y="33"/>
                    </a:lnTo>
                    <a:lnTo>
                      <a:pt x="114" y="33"/>
                    </a:lnTo>
                    <a:lnTo>
                      <a:pt x="109" y="33"/>
                    </a:lnTo>
                    <a:lnTo>
                      <a:pt x="105" y="28"/>
                    </a:lnTo>
                    <a:lnTo>
                      <a:pt x="100" y="28"/>
                    </a:lnTo>
                    <a:lnTo>
                      <a:pt x="95" y="28"/>
                    </a:lnTo>
                    <a:lnTo>
                      <a:pt x="86" y="33"/>
                    </a:lnTo>
                    <a:lnTo>
                      <a:pt x="81" y="33"/>
                    </a:lnTo>
                    <a:lnTo>
                      <a:pt x="76" y="33"/>
                    </a:lnTo>
                    <a:lnTo>
                      <a:pt x="72" y="33"/>
                    </a:lnTo>
                    <a:lnTo>
                      <a:pt x="67" y="33"/>
                    </a:lnTo>
                    <a:lnTo>
                      <a:pt x="62" y="28"/>
                    </a:lnTo>
                    <a:lnTo>
                      <a:pt x="57" y="28"/>
                    </a:lnTo>
                    <a:lnTo>
                      <a:pt x="53" y="28"/>
                    </a:lnTo>
                    <a:lnTo>
                      <a:pt x="53" y="24"/>
                    </a:lnTo>
                    <a:lnTo>
                      <a:pt x="53" y="24"/>
                    </a:lnTo>
                    <a:lnTo>
                      <a:pt x="48" y="24"/>
                    </a:lnTo>
                    <a:lnTo>
                      <a:pt x="48" y="24"/>
                    </a:lnTo>
                    <a:lnTo>
                      <a:pt x="57" y="19"/>
                    </a:lnTo>
                    <a:lnTo>
                      <a:pt x="62" y="19"/>
                    </a:lnTo>
                    <a:lnTo>
                      <a:pt x="67" y="19"/>
                    </a:lnTo>
                    <a:lnTo>
                      <a:pt x="72" y="14"/>
                    </a:lnTo>
                    <a:lnTo>
                      <a:pt x="81" y="14"/>
                    </a:lnTo>
                    <a:lnTo>
                      <a:pt x="86" y="14"/>
                    </a:lnTo>
                    <a:lnTo>
                      <a:pt x="91" y="14"/>
                    </a:lnTo>
                    <a:lnTo>
                      <a:pt x="100" y="14"/>
                    </a:lnTo>
                    <a:lnTo>
                      <a:pt x="95" y="9"/>
                    </a:lnTo>
                    <a:lnTo>
                      <a:pt x="91" y="9"/>
                    </a:lnTo>
                    <a:lnTo>
                      <a:pt x="86" y="5"/>
                    </a:lnTo>
                    <a:lnTo>
                      <a:pt x="86" y="5"/>
                    </a:lnTo>
                    <a:lnTo>
                      <a:pt x="81" y="5"/>
                    </a:lnTo>
                    <a:lnTo>
                      <a:pt x="76" y="5"/>
                    </a:lnTo>
                    <a:lnTo>
                      <a:pt x="72" y="0"/>
                    </a:lnTo>
                    <a:lnTo>
                      <a:pt x="67" y="5"/>
                    </a:lnTo>
                    <a:lnTo>
                      <a:pt x="57" y="5"/>
                    </a:lnTo>
                    <a:lnTo>
                      <a:pt x="53" y="5"/>
                    </a:lnTo>
                    <a:lnTo>
                      <a:pt x="48" y="5"/>
                    </a:lnTo>
                    <a:lnTo>
                      <a:pt x="38" y="5"/>
                    </a:lnTo>
                    <a:lnTo>
                      <a:pt x="34" y="5"/>
                    </a:lnTo>
                    <a:lnTo>
                      <a:pt x="29" y="9"/>
                    </a:lnTo>
                    <a:lnTo>
                      <a:pt x="19" y="9"/>
                    </a:lnTo>
                    <a:lnTo>
                      <a:pt x="15" y="9"/>
                    </a:lnTo>
                    <a:lnTo>
                      <a:pt x="10" y="9"/>
                    </a:lnTo>
                    <a:lnTo>
                      <a:pt x="10" y="9"/>
                    </a:lnTo>
                    <a:lnTo>
                      <a:pt x="10" y="9"/>
                    </a:lnTo>
                    <a:lnTo>
                      <a:pt x="5" y="9"/>
                    </a:lnTo>
                    <a:lnTo>
                      <a:pt x="5" y="9"/>
                    </a:lnTo>
                    <a:lnTo>
                      <a:pt x="5" y="9"/>
                    </a:lnTo>
                    <a:lnTo>
                      <a:pt x="0" y="9"/>
                    </a:lnTo>
                    <a:lnTo>
                      <a:pt x="0" y="9"/>
                    </a:lnTo>
                    <a:lnTo>
                      <a:pt x="0" y="14"/>
                    </a:lnTo>
                    <a:lnTo>
                      <a:pt x="5" y="19"/>
                    </a:lnTo>
                    <a:lnTo>
                      <a:pt x="5" y="24"/>
                    </a:lnTo>
                    <a:lnTo>
                      <a:pt x="10" y="28"/>
                    </a:lnTo>
                    <a:lnTo>
                      <a:pt x="10" y="28"/>
                    </a:lnTo>
                    <a:lnTo>
                      <a:pt x="10" y="28"/>
                    </a:lnTo>
                    <a:lnTo>
                      <a:pt x="10" y="28"/>
                    </a:lnTo>
                    <a:lnTo>
                      <a:pt x="15" y="28"/>
                    </a:lnTo>
                    <a:lnTo>
                      <a:pt x="24" y="33"/>
                    </a:lnTo>
                    <a:lnTo>
                      <a:pt x="34" y="33"/>
                    </a:lnTo>
                    <a:lnTo>
                      <a:pt x="38" y="38"/>
                    </a:lnTo>
                    <a:lnTo>
                      <a:pt x="48" y="47"/>
                    </a:lnTo>
                    <a:lnTo>
                      <a:pt x="53" y="52"/>
                    </a:lnTo>
                    <a:lnTo>
                      <a:pt x="62" y="62"/>
                    </a:lnTo>
                    <a:lnTo>
                      <a:pt x="67" y="66"/>
                    </a:lnTo>
                    <a:lnTo>
                      <a:pt x="72" y="76"/>
                    </a:lnTo>
                    <a:lnTo>
                      <a:pt x="81" y="95"/>
                    </a:lnTo>
                    <a:lnTo>
                      <a:pt x="91" y="114"/>
                    </a:lnTo>
                    <a:lnTo>
                      <a:pt x="100" y="137"/>
                    </a:lnTo>
                    <a:lnTo>
                      <a:pt x="105" y="156"/>
                    </a:lnTo>
                    <a:lnTo>
                      <a:pt x="114" y="180"/>
                    </a:lnTo>
                    <a:lnTo>
                      <a:pt x="119" y="199"/>
                    </a:lnTo>
                    <a:lnTo>
                      <a:pt x="119" y="223"/>
                    </a:lnTo>
                    <a:lnTo>
                      <a:pt x="119" y="246"/>
                    </a:lnTo>
                    <a:lnTo>
                      <a:pt x="119" y="251"/>
                    </a:lnTo>
                    <a:lnTo>
                      <a:pt x="124" y="251"/>
                    </a:lnTo>
                    <a:lnTo>
                      <a:pt x="124" y="256"/>
                    </a:lnTo>
                    <a:lnTo>
                      <a:pt x="124" y="261"/>
                    </a:lnTo>
                    <a:lnTo>
                      <a:pt x="124" y="261"/>
                    </a:lnTo>
                    <a:lnTo>
                      <a:pt x="124" y="261"/>
                    </a:lnTo>
                    <a:lnTo>
                      <a:pt x="124" y="261"/>
                    </a:lnTo>
                    <a:lnTo>
                      <a:pt x="128" y="261"/>
                    </a:lnTo>
                    <a:close/>
                  </a:path>
                </a:pathLst>
              </a:custGeom>
              <a:solidFill>
                <a:srgbClr val="FFFFFF"/>
              </a:solidFill>
              <a:ln w="9525">
                <a:noFill/>
                <a:round/>
                <a:headEnd/>
                <a:tailEnd/>
              </a:ln>
            </p:spPr>
            <p:txBody>
              <a:bodyPr/>
              <a:lstStyle/>
              <a:p>
                <a:endParaRPr lang="es-ES"/>
              </a:p>
            </p:txBody>
          </p:sp>
          <p:sp>
            <p:nvSpPr>
              <p:cNvPr id="479275" name="Freeform 43"/>
              <p:cNvSpPr>
                <a:spLocks/>
              </p:cNvSpPr>
              <p:nvPr/>
            </p:nvSpPr>
            <p:spPr bwMode="auto">
              <a:xfrm>
                <a:off x="4094" y="2481"/>
                <a:ext cx="308" cy="214"/>
              </a:xfrm>
              <a:custGeom>
                <a:avLst/>
                <a:gdLst/>
                <a:ahLst/>
                <a:cxnLst>
                  <a:cxn ang="0">
                    <a:pos x="289" y="195"/>
                  </a:cxn>
                  <a:cxn ang="0">
                    <a:pos x="298" y="176"/>
                  </a:cxn>
                  <a:cxn ang="0">
                    <a:pos x="308" y="157"/>
                  </a:cxn>
                  <a:cxn ang="0">
                    <a:pos x="289" y="147"/>
                  </a:cxn>
                  <a:cxn ang="0">
                    <a:pos x="270" y="133"/>
                  </a:cxn>
                  <a:cxn ang="0">
                    <a:pos x="246" y="119"/>
                  </a:cxn>
                  <a:cxn ang="0">
                    <a:pos x="227" y="104"/>
                  </a:cxn>
                  <a:cxn ang="0">
                    <a:pos x="204" y="95"/>
                  </a:cxn>
                  <a:cxn ang="0">
                    <a:pos x="175" y="85"/>
                  </a:cxn>
                  <a:cxn ang="0">
                    <a:pos x="156" y="76"/>
                  </a:cxn>
                  <a:cxn ang="0">
                    <a:pos x="132" y="62"/>
                  </a:cxn>
                  <a:cxn ang="0">
                    <a:pos x="109" y="57"/>
                  </a:cxn>
                  <a:cxn ang="0">
                    <a:pos x="90" y="48"/>
                  </a:cxn>
                  <a:cxn ang="0">
                    <a:pos x="71" y="38"/>
                  </a:cxn>
                  <a:cxn ang="0">
                    <a:pos x="52" y="29"/>
                  </a:cxn>
                  <a:cxn ang="0">
                    <a:pos x="33" y="14"/>
                  </a:cxn>
                  <a:cxn ang="0">
                    <a:pos x="23" y="10"/>
                  </a:cxn>
                  <a:cxn ang="0">
                    <a:pos x="19" y="0"/>
                  </a:cxn>
                  <a:cxn ang="0">
                    <a:pos x="9" y="5"/>
                  </a:cxn>
                  <a:cxn ang="0">
                    <a:pos x="0" y="10"/>
                  </a:cxn>
                  <a:cxn ang="0">
                    <a:pos x="0" y="38"/>
                  </a:cxn>
                  <a:cxn ang="0">
                    <a:pos x="14" y="48"/>
                  </a:cxn>
                  <a:cxn ang="0">
                    <a:pos x="23" y="57"/>
                  </a:cxn>
                  <a:cxn ang="0">
                    <a:pos x="14" y="66"/>
                  </a:cxn>
                  <a:cxn ang="0">
                    <a:pos x="23" y="81"/>
                  </a:cxn>
                  <a:cxn ang="0">
                    <a:pos x="37" y="90"/>
                  </a:cxn>
                  <a:cxn ang="0">
                    <a:pos x="42" y="100"/>
                  </a:cxn>
                  <a:cxn ang="0">
                    <a:pos x="37" y="100"/>
                  </a:cxn>
                  <a:cxn ang="0">
                    <a:pos x="37" y="104"/>
                  </a:cxn>
                  <a:cxn ang="0">
                    <a:pos x="42" y="109"/>
                  </a:cxn>
                  <a:cxn ang="0">
                    <a:pos x="56" y="128"/>
                  </a:cxn>
                  <a:cxn ang="0">
                    <a:pos x="71" y="138"/>
                  </a:cxn>
                  <a:cxn ang="0">
                    <a:pos x="90" y="138"/>
                  </a:cxn>
                  <a:cxn ang="0">
                    <a:pos x="109" y="138"/>
                  </a:cxn>
                  <a:cxn ang="0">
                    <a:pos x="128" y="138"/>
                  </a:cxn>
                  <a:cxn ang="0">
                    <a:pos x="147" y="138"/>
                  </a:cxn>
                  <a:cxn ang="0">
                    <a:pos x="151" y="138"/>
                  </a:cxn>
                  <a:cxn ang="0">
                    <a:pos x="170" y="142"/>
                  </a:cxn>
                  <a:cxn ang="0">
                    <a:pos x="199" y="152"/>
                  </a:cxn>
                  <a:cxn ang="0">
                    <a:pos x="222" y="161"/>
                  </a:cxn>
                  <a:cxn ang="0">
                    <a:pos x="246" y="176"/>
                  </a:cxn>
                  <a:cxn ang="0">
                    <a:pos x="265" y="195"/>
                  </a:cxn>
                  <a:cxn ang="0">
                    <a:pos x="284" y="214"/>
                  </a:cxn>
                  <a:cxn ang="0">
                    <a:pos x="284" y="214"/>
                  </a:cxn>
                </a:cxnLst>
                <a:rect l="0" t="0" r="r" b="b"/>
                <a:pathLst>
                  <a:path w="308" h="214">
                    <a:moveTo>
                      <a:pt x="284" y="214"/>
                    </a:moveTo>
                    <a:lnTo>
                      <a:pt x="284" y="204"/>
                    </a:lnTo>
                    <a:lnTo>
                      <a:pt x="289" y="195"/>
                    </a:lnTo>
                    <a:lnTo>
                      <a:pt x="294" y="190"/>
                    </a:lnTo>
                    <a:lnTo>
                      <a:pt x="294" y="180"/>
                    </a:lnTo>
                    <a:lnTo>
                      <a:pt x="298" y="176"/>
                    </a:lnTo>
                    <a:lnTo>
                      <a:pt x="303" y="171"/>
                    </a:lnTo>
                    <a:lnTo>
                      <a:pt x="308" y="161"/>
                    </a:lnTo>
                    <a:lnTo>
                      <a:pt x="308" y="157"/>
                    </a:lnTo>
                    <a:lnTo>
                      <a:pt x="303" y="157"/>
                    </a:lnTo>
                    <a:lnTo>
                      <a:pt x="294" y="152"/>
                    </a:lnTo>
                    <a:lnTo>
                      <a:pt x="289" y="147"/>
                    </a:lnTo>
                    <a:lnTo>
                      <a:pt x="279" y="142"/>
                    </a:lnTo>
                    <a:lnTo>
                      <a:pt x="275" y="138"/>
                    </a:lnTo>
                    <a:lnTo>
                      <a:pt x="270" y="133"/>
                    </a:lnTo>
                    <a:lnTo>
                      <a:pt x="260" y="128"/>
                    </a:lnTo>
                    <a:lnTo>
                      <a:pt x="256" y="123"/>
                    </a:lnTo>
                    <a:lnTo>
                      <a:pt x="246" y="119"/>
                    </a:lnTo>
                    <a:lnTo>
                      <a:pt x="241" y="114"/>
                    </a:lnTo>
                    <a:lnTo>
                      <a:pt x="232" y="109"/>
                    </a:lnTo>
                    <a:lnTo>
                      <a:pt x="227" y="104"/>
                    </a:lnTo>
                    <a:lnTo>
                      <a:pt x="218" y="100"/>
                    </a:lnTo>
                    <a:lnTo>
                      <a:pt x="208" y="95"/>
                    </a:lnTo>
                    <a:lnTo>
                      <a:pt x="204" y="95"/>
                    </a:lnTo>
                    <a:lnTo>
                      <a:pt x="194" y="90"/>
                    </a:lnTo>
                    <a:lnTo>
                      <a:pt x="185" y="90"/>
                    </a:lnTo>
                    <a:lnTo>
                      <a:pt x="175" y="85"/>
                    </a:lnTo>
                    <a:lnTo>
                      <a:pt x="170" y="81"/>
                    </a:lnTo>
                    <a:lnTo>
                      <a:pt x="161" y="81"/>
                    </a:lnTo>
                    <a:lnTo>
                      <a:pt x="156" y="76"/>
                    </a:lnTo>
                    <a:lnTo>
                      <a:pt x="147" y="71"/>
                    </a:lnTo>
                    <a:lnTo>
                      <a:pt x="142" y="66"/>
                    </a:lnTo>
                    <a:lnTo>
                      <a:pt x="132" y="62"/>
                    </a:lnTo>
                    <a:lnTo>
                      <a:pt x="128" y="62"/>
                    </a:lnTo>
                    <a:lnTo>
                      <a:pt x="118" y="57"/>
                    </a:lnTo>
                    <a:lnTo>
                      <a:pt x="109" y="57"/>
                    </a:lnTo>
                    <a:lnTo>
                      <a:pt x="104" y="52"/>
                    </a:lnTo>
                    <a:lnTo>
                      <a:pt x="99" y="52"/>
                    </a:lnTo>
                    <a:lnTo>
                      <a:pt x="90" y="48"/>
                    </a:lnTo>
                    <a:lnTo>
                      <a:pt x="85" y="43"/>
                    </a:lnTo>
                    <a:lnTo>
                      <a:pt x="75" y="43"/>
                    </a:lnTo>
                    <a:lnTo>
                      <a:pt x="71" y="38"/>
                    </a:lnTo>
                    <a:lnTo>
                      <a:pt x="66" y="33"/>
                    </a:lnTo>
                    <a:lnTo>
                      <a:pt x="56" y="29"/>
                    </a:lnTo>
                    <a:lnTo>
                      <a:pt x="52" y="29"/>
                    </a:lnTo>
                    <a:lnTo>
                      <a:pt x="47" y="24"/>
                    </a:lnTo>
                    <a:lnTo>
                      <a:pt x="42" y="19"/>
                    </a:lnTo>
                    <a:lnTo>
                      <a:pt x="33" y="14"/>
                    </a:lnTo>
                    <a:lnTo>
                      <a:pt x="28" y="14"/>
                    </a:lnTo>
                    <a:lnTo>
                      <a:pt x="23" y="10"/>
                    </a:lnTo>
                    <a:lnTo>
                      <a:pt x="23" y="10"/>
                    </a:lnTo>
                    <a:lnTo>
                      <a:pt x="23" y="5"/>
                    </a:lnTo>
                    <a:lnTo>
                      <a:pt x="19" y="0"/>
                    </a:lnTo>
                    <a:lnTo>
                      <a:pt x="19" y="0"/>
                    </a:lnTo>
                    <a:lnTo>
                      <a:pt x="14" y="5"/>
                    </a:lnTo>
                    <a:lnTo>
                      <a:pt x="9" y="5"/>
                    </a:lnTo>
                    <a:lnTo>
                      <a:pt x="9" y="5"/>
                    </a:lnTo>
                    <a:lnTo>
                      <a:pt x="4" y="5"/>
                    </a:lnTo>
                    <a:lnTo>
                      <a:pt x="4" y="10"/>
                    </a:lnTo>
                    <a:lnTo>
                      <a:pt x="0" y="10"/>
                    </a:lnTo>
                    <a:lnTo>
                      <a:pt x="0" y="14"/>
                    </a:lnTo>
                    <a:lnTo>
                      <a:pt x="0" y="38"/>
                    </a:lnTo>
                    <a:lnTo>
                      <a:pt x="0" y="38"/>
                    </a:lnTo>
                    <a:lnTo>
                      <a:pt x="4" y="43"/>
                    </a:lnTo>
                    <a:lnTo>
                      <a:pt x="9" y="43"/>
                    </a:lnTo>
                    <a:lnTo>
                      <a:pt x="14" y="48"/>
                    </a:lnTo>
                    <a:lnTo>
                      <a:pt x="19" y="48"/>
                    </a:lnTo>
                    <a:lnTo>
                      <a:pt x="19" y="52"/>
                    </a:lnTo>
                    <a:lnTo>
                      <a:pt x="23" y="57"/>
                    </a:lnTo>
                    <a:lnTo>
                      <a:pt x="19" y="57"/>
                    </a:lnTo>
                    <a:lnTo>
                      <a:pt x="9" y="62"/>
                    </a:lnTo>
                    <a:lnTo>
                      <a:pt x="14" y="66"/>
                    </a:lnTo>
                    <a:lnTo>
                      <a:pt x="14" y="71"/>
                    </a:lnTo>
                    <a:lnTo>
                      <a:pt x="19" y="76"/>
                    </a:lnTo>
                    <a:lnTo>
                      <a:pt x="23" y="81"/>
                    </a:lnTo>
                    <a:lnTo>
                      <a:pt x="28" y="85"/>
                    </a:lnTo>
                    <a:lnTo>
                      <a:pt x="33" y="85"/>
                    </a:lnTo>
                    <a:lnTo>
                      <a:pt x="37" y="90"/>
                    </a:lnTo>
                    <a:lnTo>
                      <a:pt x="42" y="95"/>
                    </a:lnTo>
                    <a:lnTo>
                      <a:pt x="42" y="95"/>
                    </a:lnTo>
                    <a:lnTo>
                      <a:pt x="42" y="100"/>
                    </a:lnTo>
                    <a:lnTo>
                      <a:pt x="37" y="100"/>
                    </a:lnTo>
                    <a:lnTo>
                      <a:pt x="37" y="100"/>
                    </a:lnTo>
                    <a:lnTo>
                      <a:pt x="37" y="100"/>
                    </a:lnTo>
                    <a:lnTo>
                      <a:pt x="33" y="100"/>
                    </a:lnTo>
                    <a:lnTo>
                      <a:pt x="33" y="100"/>
                    </a:lnTo>
                    <a:lnTo>
                      <a:pt x="37" y="104"/>
                    </a:lnTo>
                    <a:lnTo>
                      <a:pt x="37" y="104"/>
                    </a:lnTo>
                    <a:lnTo>
                      <a:pt x="37" y="109"/>
                    </a:lnTo>
                    <a:lnTo>
                      <a:pt x="42" y="109"/>
                    </a:lnTo>
                    <a:lnTo>
                      <a:pt x="42" y="114"/>
                    </a:lnTo>
                    <a:lnTo>
                      <a:pt x="52" y="123"/>
                    </a:lnTo>
                    <a:lnTo>
                      <a:pt x="56" y="128"/>
                    </a:lnTo>
                    <a:lnTo>
                      <a:pt x="61" y="133"/>
                    </a:lnTo>
                    <a:lnTo>
                      <a:pt x="66" y="138"/>
                    </a:lnTo>
                    <a:lnTo>
                      <a:pt x="71" y="138"/>
                    </a:lnTo>
                    <a:lnTo>
                      <a:pt x="80" y="138"/>
                    </a:lnTo>
                    <a:lnTo>
                      <a:pt x="85" y="138"/>
                    </a:lnTo>
                    <a:lnTo>
                      <a:pt x="90" y="138"/>
                    </a:lnTo>
                    <a:lnTo>
                      <a:pt x="94" y="138"/>
                    </a:lnTo>
                    <a:lnTo>
                      <a:pt x="104" y="138"/>
                    </a:lnTo>
                    <a:lnTo>
                      <a:pt x="109" y="138"/>
                    </a:lnTo>
                    <a:lnTo>
                      <a:pt x="113" y="138"/>
                    </a:lnTo>
                    <a:lnTo>
                      <a:pt x="123" y="138"/>
                    </a:lnTo>
                    <a:lnTo>
                      <a:pt x="128" y="138"/>
                    </a:lnTo>
                    <a:lnTo>
                      <a:pt x="137" y="138"/>
                    </a:lnTo>
                    <a:lnTo>
                      <a:pt x="142" y="138"/>
                    </a:lnTo>
                    <a:lnTo>
                      <a:pt x="147" y="138"/>
                    </a:lnTo>
                    <a:lnTo>
                      <a:pt x="151" y="138"/>
                    </a:lnTo>
                    <a:lnTo>
                      <a:pt x="151" y="138"/>
                    </a:lnTo>
                    <a:lnTo>
                      <a:pt x="151" y="138"/>
                    </a:lnTo>
                    <a:lnTo>
                      <a:pt x="151" y="138"/>
                    </a:lnTo>
                    <a:lnTo>
                      <a:pt x="161" y="138"/>
                    </a:lnTo>
                    <a:lnTo>
                      <a:pt x="170" y="142"/>
                    </a:lnTo>
                    <a:lnTo>
                      <a:pt x="180" y="142"/>
                    </a:lnTo>
                    <a:lnTo>
                      <a:pt x="189" y="147"/>
                    </a:lnTo>
                    <a:lnTo>
                      <a:pt x="199" y="152"/>
                    </a:lnTo>
                    <a:lnTo>
                      <a:pt x="208" y="152"/>
                    </a:lnTo>
                    <a:lnTo>
                      <a:pt x="218" y="157"/>
                    </a:lnTo>
                    <a:lnTo>
                      <a:pt x="222" y="161"/>
                    </a:lnTo>
                    <a:lnTo>
                      <a:pt x="232" y="166"/>
                    </a:lnTo>
                    <a:lnTo>
                      <a:pt x="237" y="171"/>
                    </a:lnTo>
                    <a:lnTo>
                      <a:pt x="246" y="176"/>
                    </a:lnTo>
                    <a:lnTo>
                      <a:pt x="251" y="180"/>
                    </a:lnTo>
                    <a:lnTo>
                      <a:pt x="260" y="190"/>
                    </a:lnTo>
                    <a:lnTo>
                      <a:pt x="265" y="195"/>
                    </a:lnTo>
                    <a:lnTo>
                      <a:pt x="275" y="199"/>
                    </a:lnTo>
                    <a:lnTo>
                      <a:pt x="279" y="209"/>
                    </a:lnTo>
                    <a:lnTo>
                      <a:pt x="284" y="214"/>
                    </a:lnTo>
                    <a:lnTo>
                      <a:pt x="284" y="214"/>
                    </a:lnTo>
                    <a:lnTo>
                      <a:pt x="284" y="214"/>
                    </a:lnTo>
                    <a:lnTo>
                      <a:pt x="284" y="214"/>
                    </a:lnTo>
                    <a:lnTo>
                      <a:pt x="284" y="214"/>
                    </a:lnTo>
                    <a:close/>
                  </a:path>
                </a:pathLst>
              </a:custGeom>
              <a:solidFill>
                <a:srgbClr val="FFEABF"/>
              </a:solidFill>
              <a:ln w="9525">
                <a:noFill/>
                <a:round/>
                <a:headEnd/>
                <a:tailEnd/>
              </a:ln>
            </p:spPr>
            <p:txBody>
              <a:bodyPr/>
              <a:lstStyle/>
              <a:p>
                <a:endParaRPr lang="es-ES"/>
              </a:p>
            </p:txBody>
          </p:sp>
          <p:sp>
            <p:nvSpPr>
              <p:cNvPr id="479276" name="Freeform 44"/>
              <p:cNvSpPr>
                <a:spLocks/>
              </p:cNvSpPr>
              <p:nvPr/>
            </p:nvSpPr>
            <p:spPr bwMode="auto">
              <a:xfrm>
                <a:off x="4824" y="2168"/>
                <a:ext cx="171" cy="299"/>
              </a:xfrm>
              <a:custGeom>
                <a:avLst/>
                <a:gdLst/>
                <a:ahLst/>
                <a:cxnLst>
                  <a:cxn ang="0">
                    <a:pos x="95" y="299"/>
                  </a:cxn>
                  <a:cxn ang="0">
                    <a:pos x="100" y="299"/>
                  </a:cxn>
                  <a:cxn ang="0">
                    <a:pos x="109" y="294"/>
                  </a:cxn>
                  <a:cxn ang="0">
                    <a:pos x="123" y="289"/>
                  </a:cxn>
                  <a:cxn ang="0">
                    <a:pos x="142" y="285"/>
                  </a:cxn>
                  <a:cxn ang="0">
                    <a:pos x="152" y="280"/>
                  </a:cxn>
                  <a:cxn ang="0">
                    <a:pos x="157" y="261"/>
                  </a:cxn>
                  <a:cxn ang="0">
                    <a:pos x="166" y="242"/>
                  </a:cxn>
                  <a:cxn ang="0">
                    <a:pos x="166" y="218"/>
                  </a:cxn>
                  <a:cxn ang="0">
                    <a:pos x="171" y="199"/>
                  </a:cxn>
                  <a:cxn ang="0">
                    <a:pos x="161" y="199"/>
                  </a:cxn>
                  <a:cxn ang="0">
                    <a:pos x="123" y="204"/>
                  </a:cxn>
                  <a:cxn ang="0">
                    <a:pos x="123" y="199"/>
                  </a:cxn>
                  <a:cxn ang="0">
                    <a:pos x="128" y="195"/>
                  </a:cxn>
                  <a:cxn ang="0">
                    <a:pos x="138" y="185"/>
                  </a:cxn>
                  <a:cxn ang="0">
                    <a:pos x="147" y="166"/>
                  </a:cxn>
                  <a:cxn ang="0">
                    <a:pos x="157" y="147"/>
                  </a:cxn>
                  <a:cxn ang="0">
                    <a:pos x="152" y="133"/>
                  </a:cxn>
                  <a:cxn ang="0">
                    <a:pos x="109" y="152"/>
                  </a:cxn>
                  <a:cxn ang="0">
                    <a:pos x="104" y="152"/>
                  </a:cxn>
                  <a:cxn ang="0">
                    <a:pos x="100" y="152"/>
                  </a:cxn>
                  <a:cxn ang="0">
                    <a:pos x="95" y="142"/>
                  </a:cxn>
                  <a:cxn ang="0">
                    <a:pos x="100" y="119"/>
                  </a:cxn>
                  <a:cxn ang="0">
                    <a:pos x="90" y="76"/>
                  </a:cxn>
                  <a:cxn ang="0">
                    <a:pos x="100" y="33"/>
                  </a:cxn>
                  <a:cxn ang="0">
                    <a:pos x="100" y="0"/>
                  </a:cxn>
                  <a:cxn ang="0">
                    <a:pos x="90" y="0"/>
                  </a:cxn>
                  <a:cxn ang="0">
                    <a:pos x="71" y="33"/>
                  </a:cxn>
                  <a:cxn ang="0">
                    <a:pos x="43" y="57"/>
                  </a:cxn>
                  <a:cxn ang="0">
                    <a:pos x="19" y="85"/>
                  </a:cxn>
                  <a:cxn ang="0">
                    <a:pos x="19" y="90"/>
                  </a:cxn>
                  <a:cxn ang="0">
                    <a:pos x="29" y="95"/>
                  </a:cxn>
                  <a:cxn ang="0">
                    <a:pos x="33" y="109"/>
                  </a:cxn>
                  <a:cxn ang="0">
                    <a:pos x="33" y="114"/>
                  </a:cxn>
                  <a:cxn ang="0">
                    <a:pos x="19" y="128"/>
                  </a:cxn>
                  <a:cxn ang="0">
                    <a:pos x="5" y="142"/>
                  </a:cxn>
                  <a:cxn ang="0">
                    <a:pos x="0" y="157"/>
                  </a:cxn>
                  <a:cxn ang="0">
                    <a:pos x="14" y="166"/>
                  </a:cxn>
                  <a:cxn ang="0">
                    <a:pos x="24" y="176"/>
                  </a:cxn>
                  <a:cxn ang="0">
                    <a:pos x="29" y="195"/>
                  </a:cxn>
                  <a:cxn ang="0">
                    <a:pos x="19" y="209"/>
                  </a:cxn>
                  <a:cxn ang="0">
                    <a:pos x="10" y="228"/>
                  </a:cxn>
                  <a:cxn ang="0">
                    <a:pos x="0" y="247"/>
                  </a:cxn>
                  <a:cxn ang="0">
                    <a:pos x="10" y="256"/>
                  </a:cxn>
                  <a:cxn ang="0">
                    <a:pos x="24" y="261"/>
                  </a:cxn>
                  <a:cxn ang="0">
                    <a:pos x="43" y="261"/>
                  </a:cxn>
                  <a:cxn ang="0">
                    <a:pos x="62" y="256"/>
                  </a:cxn>
                  <a:cxn ang="0">
                    <a:pos x="81" y="256"/>
                  </a:cxn>
                  <a:cxn ang="0">
                    <a:pos x="95" y="251"/>
                  </a:cxn>
                  <a:cxn ang="0">
                    <a:pos x="104" y="247"/>
                  </a:cxn>
                  <a:cxn ang="0">
                    <a:pos x="114" y="247"/>
                  </a:cxn>
                  <a:cxn ang="0">
                    <a:pos x="114" y="251"/>
                  </a:cxn>
                  <a:cxn ang="0">
                    <a:pos x="114" y="261"/>
                  </a:cxn>
                  <a:cxn ang="0">
                    <a:pos x="114" y="266"/>
                  </a:cxn>
                  <a:cxn ang="0">
                    <a:pos x="95" y="270"/>
                  </a:cxn>
                  <a:cxn ang="0">
                    <a:pos x="76" y="275"/>
                  </a:cxn>
                  <a:cxn ang="0">
                    <a:pos x="66" y="280"/>
                  </a:cxn>
                  <a:cxn ang="0">
                    <a:pos x="76" y="289"/>
                  </a:cxn>
                  <a:cxn ang="0">
                    <a:pos x="85" y="299"/>
                  </a:cxn>
                </a:cxnLst>
                <a:rect l="0" t="0" r="r" b="b"/>
                <a:pathLst>
                  <a:path w="171" h="299">
                    <a:moveTo>
                      <a:pt x="90" y="299"/>
                    </a:moveTo>
                    <a:lnTo>
                      <a:pt x="95" y="299"/>
                    </a:lnTo>
                    <a:lnTo>
                      <a:pt x="95" y="299"/>
                    </a:lnTo>
                    <a:lnTo>
                      <a:pt x="95" y="299"/>
                    </a:lnTo>
                    <a:lnTo>
                      <a:pt x="100" y="299"/>
                    </a:lnTo>
                    <a:lnTo>
                      <a:pt x="100" y="299"/>
                    </a:lnTo>
                    <a:lnTo>
                      <a:pt x="104" y="299"/>
                    </a:lnTo>
                    <a:lnTo>
                      <a:pt x="104" y="294"/>
                    </a:lnTo>
                    <a:lnTo>
                      <a:pt x="109" y="294"/>
                    </a:lnTo>
                    <a:lnTo>
                      <a:pt x="114" y="294"/>
                    </a:lnTo>
                    <a:lnTo>
                      <a:pt x="119" y="289"/>
                    </a:lnTo>
                    <a:lnTo>
                      <a:pt x="123" y="289"/>
                    </a:lnTo>
                    <a:lnTo>
                      <a:pt x="128" y="289"/>
                    </a:lnTo>
                    <a:lnTo>
                      <a:pt x="138" y="285"/>
                    </a:lnTo>
                    <a:lnTo>
                      <a:pt x="142" y="285"/>
                    </a:lnTo>
                    <a:lnTo>
                      <a:pt x="147" y="285"/>
                    </a:lnTo>
                    <a:lnTo>
                      <a:pt x="152" y="285"/>
                    </a:lnTo>
                    <a:lnTo>
                      <a:pt x="152" y="280"/>
                    </a:lnTo>
                    <a:lnTo>
                      <a:pt x="157" y="275"/>
                    </a:lnTo>
                    <a:lnTo>
                      <a:pt x="157" y="266"/>
                    </a:lnTo>
                    <a:lnTo>
                      <a:pt x="157" y="261"/>
                    </a:lnTo>
                    <a:lnTo>
                      <a:pt x="161" y="256"/>
                    </a:lnTo>
                    <a:lnTo>
                      <a:pt x="161" y="251"/>
                    </a:lnTo>
                    <a:lnTo>
                      <a:pt x="166" y="242"/>
                    </a:lnTo>
                    <a:lnTo>
                      <a:pt x="166" y="237"/>
                    </a:lnTo>
                    <a:lnTo>
                      <a:pt x="166" y="228"/>
                    </a:lnTo>
                    <a:lnTo>
                      <a:pt x="166" y="218"/>
                    </a:lnTo>
                    <a:lnTo>
                      <a:pt x="166" y="214"/>
                    </a:lnTo>
                    <a:lnTo>
                      <a:pt x="171" y="204"/>
                    </a:lnTo>
                    <a:lnTo>
                      <a:pt x="171" y="199"/>
                    </a:lnTo>
                    <a:lnTo>
                      <a:pt x="166" y="199"/>
                    </a:lnTo>
                    <a:lnTo>
                      <a:pt x="166" y="199"/>
                    </a:lnTo>
                    <a:lnTo>
                      <a:pt x="161" y="199"/>
                    </a:lnTo>
                    <a:lnTo>
                      <a:pt x="142" y="209"/>
                    </a:lnTo>
                    <a:lnTo>
                      <a:pt x="123" y="204"/>
                    </a:lnTo>
                    <a:lnTo>
                      <a:pt x="123" y="204"/>
                    </a:lnTo>
                    <a:lnTo>
                      <a:pt x="123" y="204"/>
                    </a:lnTo>
                    <a:lnTo>
                      <a:pt x="123" y="199"/>
                    </a:lnTo>
                    <a:lnTo>
                      <a:pt x="123" y="199"/>
                    </a:lnTo>
                    <a:lnTo>
                      <a:pt x="123" y="199"/>
                    </a:lnTo>
                    <a:lnTo>
                      <a:pt x="123" y="199"/>
                    </a:lnTo>
                    <a:lnTo>
                      <a:pt x="128" y="195"/>
                    </a:lnTo>
                    <a:lnTo>
                      <a:pt x="128" y="195"/>
                    </a:lnTo>
                    <a:lnTo>
                      <a:pt x="133" y="190"/>
                    </a:lnTo>
                    <a:lnTo>
                      <a:pt x="138" y="185"/>
                    </a:lnTo>
                    <a:lnTo>
                      <a:pt x="142" y="180"/>
                    </a:lnTo>
                    <a:lnTo>
                      <a:pt x="147" y="171"/>
                    </a:lnTo>
                    <a:lnTo>
                      <a:pt x="147" y="166"/>
                    </a:lnTo>
                    <a:lnTo>
                      <a:pt x="152" y="161"/>
                    </a:lnTo>
                    <a:lnTo>
                      <a:pt x="157" y="152"/>
                    </a:lnTo>
                    <a:lnTo>
                      <a:pt x="157" y="147"/>
                    </a:lnTo>
                    <a:lnTo>
                      <a:pt x="157" y="138"/>
                    </a:lnTo>
                    <a:lnTo>
                      <a:pt x="152" y="133"/>
                    </a:lnTo>
                    <a:lnTo>
                      <a:pt x="152" y="133"/>
                    </a:lnTo>
                    <a:lnTo>
                      <a:pt x="147" y="128"/>
                    </a:lnTo>
                    <a:lnTo>
                      <a:pt x="147" y="128"/>
                    </a:lnTo>
                    <a:lnTo>
                      <a:pt x="109" y="152"/>
                    </a:lnTo>
                    <a:lnTo>
                      <a:pt x="109" y="152"/>
                    </a:lnTo>
                    <a:lnTo>
                      <a:pt x="109" y="152"/>
                    </a:lnTo>
                    <a:lnTo>
                      <a:pt x="104" y="152"/>
                    </a:lnTo>
                    <a:lnTo>
                      <a:pt x="104" y="152"/>
                    </a:lnTo>
                    <a:lnTo>
                      <a:pt x="104" y="152"/>
                    </a:lnTo>
                    <a:lnTo>
                      <a:pt x="100" y="152"/>
                    </a:lnTo>
                    <a:lnTo>
                      <a:pt x="95" y="152"/>
                    </a:lnTo>
                    <a:lnTo>
                      <a:pt x="95" y="147"/>
                    </a:lnTo>
                    <a:lnTo>
                      <a:pt x="95" y="142"/>
                    </a:lnTo>
                    <a:lnTo>
                      <a:pt x="100" y="133"/>
                    </a:lnTo>
                    <a:lnTo>
                      <a:pt x="100" y="128"/>
                    </a:lnTo>
                    <a:lnTo>
                      <a:pt x="100" y="119"/>
                    </a:lnTo>
                    <a:lnTo>
                      <a:pt x="95" y="104"/>
                    </a:lnTo>
                    <a:lnTo>
                      <a:pt x="90" y="90"/>
                    </a:lnTo>
                    <a:lnTo>
                      <a:pt x="90" y="76"/>
                    </a:lnTo>
                    <a:lnTo>
                      <a:pt x="90" y="62"/>
                    </a:lnTo>
                    <a:lnTo>
                      <a:pt x="95" y="48"/>
                    </a:lnTo>
                    <a:lnTo>
                      <a:pt x="100" y="33"/>
                    </a:lnTo>
                    <a:lnTo>
                      <a:pt x="100" y="19"/>
                    </a:lnTo>
                    <a:lnTo>
                      <a:pt x="100" y="5"/>
                    </a:lnTo>
                    <a:lnTo>
                      <a:pt x="100" y="0"/>
                    </a:lnTo>
                    <a:lnTo>
                      <a:pt x="100" y="0"/>
                    </a:lnTo>
                    <a:lnTo>
                      <a:pt x="95" y="0"/>
                    </a:lnTo>
                    <a:lnTo>
                      <a:pt x="90" y="0"/>
                    </a:lnTo>
                    <a:lnTo>
                      <a:pt x="90" y="19"/>
                    </a:lnTo>
                    <a:lnTo>
                      <a:pt x="81" y="29"/>
                    </a:lnTo>
                    <a:lnTo>
                      <a:pt x="71" y="33"/>
                    </a:lnTo>
                    <a:lnTo>
                      <a:pt x="62" y="43"/>
                    </a:lnTo>
                    <a:lnTo>
                      <a:pt x="52" y="48"/>
                    </a:lnTo>
                    <a:lnTo>
                      <a:pt x="43" y="57"/>
                    </a:lnTo>
                    <a:lnTo>
                      <a:pt x="33" y="66"/>
                    </a:lnTo>
                    <a:lnTo>
                      <a:pt x="24" y="76"/>
                    </a:lnTo>
                    <a:lnTo>
                      <a:pt x="19" y="85"/>
                    </a:lnTo>
                    <a:lnTo>
                      <a:pt x="19" y="90"/>
                    </a:lnTo>
                    <a:lnTo>
                      <a:pt x="19" y="90"/>
                    </a:lnTo>
                    <a:lnTo>
                      <a:pt x="19" y="90"/>
                    </a:lnTo>
                    <a:lnTo>
                      <a:pt x="19" y="90"/>
                    </a:lnTo>
                    <a:lnTo>
                      <a:pt x="24" y="95"/>
                    </a:lnTo>
                    <a:lnTo>
                      <a:pt x="29" y="95"/>
                    </a:lnTo>
                    <a:lnTo>
                      <a:pt x="33" y="100"/>
                    </a:lnTo>
                    <a:lnTo>
                      <a:pt x="33" y="104"/>
                    </a:lnTo>
                    <a:lnTo>
                      <a:pt x="33" y="109"/>
                    </a:lnTo>
                    <a:lnTo>
                      <a:pt x="33" y="109"/>
                    </a:lnTo>
                    <a:lnTo>
                      <a:pt x="33" y="114"/>
                    </a:lnTo>
                    <a:lnTo>
                      <a:pt x="33" y="114"/>
                    </a:lnTo>
                    <a:lnTo>
                      <a:pt x="24" y="119"/>
                    </a:lnTo>
                    <a:lnTo>
                      <a:pt x="24" y="123"/>
                    </a:lnTo>
                    <a:lnTo>
                      <a:pt x="19" y="128"/>
                    </a:lnTo>
                    <a:lnTo>
                      <a:pt x="14" y="133"/>
                    </a:lnTo>
                    <a:lnTo>
                      <a:pt x="10" y="138"/>
                    </a:lnTo>
                    <a:lnTo>
                      <a:pt x="5" y="142"/>
                    </a:lnTo>
                    <a:lnTo>
                      <a:pt x="0" y="147"/>
                    </a:lnTo>
                    <a:lnTo>
                      <a:pt x="0" y="152"/>
                    </a:lnTo>
                    <a:lnTo>
                      <a:pt x="0" y="157"/>
                    </a:lnTo>
                    <a:lnTo>
                      <a:pt x="5" y="161"/>
                    </a:lnTo>
                    <a:lnTo>
                      <a:pt x="10" y="166"/>
                    </a:lnTo>
                    <a:lnTo>
                      <a:pt x="14" y="166"/>
                    </a:lnTo>
                    <a:lnTo>
                      <a:pt x="19" y="171"/>
                    </a:lnTo>
                    <a:lnTo>
                      <a:pt x="24" y="171"/>
                    </a:lnTo>
                    <a:lnTo>
                      <a:pt x="24" y="176"/>
                    </a:lnTo>
                    <a:lnTo>
                      <a:pt x="29" y="180"/>
                    </a:lnTo>
                    <a:lnTo>
                      <a:pt x="29" y="190"/>
                    </a:lnTo>
                    <a:lnTo>
                      <a:pt x="29" y="195"/>
                    </a:lnTo>
                    <a:lnTo>
                      <a:pt x="24" y="199"/>
                    </a:lnTo>
                    <a:lnTo>
                      <a:pt x="19" y="204"/>
                    </a:lnTo>
                    <a:lnTo>
                      <a:pt x="19" y="209"/>
                    </a:lnTo>
                    <a:lnTo>
                      <a:pt x="14" y="214"/>
                    </a:lnTo>
                    <a:lnTo>
                      <a:pt x="10" y="218"/>
                    </a:lnTo>
                    <a:lnTo>
                      <a:pt x="10" y="228"/>
                    </a:lnTo>
                    <a:lnTo>
                      <a:pt x="5" y="232"/>
                    </a:lnTo>
                    <a:lnTo>
                      <a:pt x="0" y="237"/>
                    </a:lnTo>
                    <a:lnTo>
                      <a:pt x="0" y="247"/>
                    </a:lnTo>
                    <a:lnTo>
                      <a:pt x="0" y="251"/>
                    </a:lnTo>
                    <a:lnTo>
                      <a:pt x="5" y="251"/>
                    </a:lnTo>
                    <a:lnTo>
                      <a:pt x="10" y="256"/>
                    </a:lnTo>
                    <a:lnTo>
                      <a:pt x="14" y="256"/>
                    </a:lnTo>
                    <a:lnTo>
                      <a:pt x="19" y="261"/>
                    </a:lnTo>
                    <a:lnTo>
                      <a:pt x="24" y="261"/>
                    </a:lnTo>
                    <a:lnTo>
                      <a:pt x="33" y="261"/>
                    </a:lnTo>
                    <a:lnTo>
                      <a:pt x="38" y="261"/>
                    </a:lnTo>
                    <a:lnTo>
                      <a:pt x="43" y="261"/>
                    </a:lnTo>
                    <a:lnTo>
                      <a:pt x="47" y="261"/>
                    </a:lnTo>
                    <a:lnTo>
                      <a:pt x="57" y="256"/>
                    </a:lnTo>
                    <a:lnTo>
                      <a:pt x="62" y="256"/>
                    </a:lnTo>
                    <a:lnTo>
                      <a:pt x="66" y="256"/>
                    </a:lnTo>
                    <a:lnTo>
                      <a:pt x="71" y="256"/>
                    </a:lnTo>
                    <a:lnTo>
                      <a:pt x="81" y="256"/>
                    </a:lnTo>
                    <a:lnTo>
                      <a:pt x="85" y="251"/>
                    </a:lnTo>
                    <a:lnTo>
                      <a:pt x="90" y="251"/>
                    </a:lnTo>
                    <a:lnTo>
                      <a:pt x="95" y="251"/>
                    </a:lnTo>
                    <a:lnTo>
                      <a:pt x="95" y="251"/>
                    </a:lnTo>
                    <a:lnTo>
                      <a:pt x="100" y="251"/>
                    </a:lnTo>
                    <a:lnTo>
                      <a:pt x="104" y="247"/>
                    </a:lnTo>
                    <a:lnTo>
                      <a:pt x="104" y="247"/>
                    </a:lnTo>
                    <a:lnTo>
                      <a:pt x="109" y="247"/>
                    </a:lnTo>
                    <a:lnTo>
                      <a:pt x="114" y="247"/>
                    </a:lnTo>
                    <a:lnTo>
                      <a:pt x="114" y="247"/>
                    </a:lnTo>
                    <a:lnTo>
                      <a:pt x="119" y="251"/>
                    </a:lnTo>
                    <a:lnTo>
                      <a:pt x="114" y="251"/>
                    </a:lnTo>
                    <a:lnTo>
                      <a:pt x="114" y="256"/>
                    </a:lnTo>
                    <a:lnTo>
                      <a:pt x="114" y="256"/>
                    </a:lnTo>
                    <a:lnTo>
                      <a:pt x="114" y="261"/>
                    </a:lnTo>
                    <a:lnTo>
                      <a:pt x="114" y="261"/>
                    </a:lnTo>
                    <a:lnTo>
                      <a:pt x="114" y="261"/>
                    </a:lnTo>
                    <a:lnTo>
                      <a:pt x="114" y="266"/>
                    </a:lnTo>
                    <a:lnTo>
                      <a:pt x="109" y="266"/>
                    </a:lnTo>
                    <a:lnTo>
                      <a:pt x="104" y="270"/>
                    </a:lnTo>
                    <a:lnTo>
                      <a:pt x="95" y="270"/>
                    </a:lnTo>
                    <a:lnTo>
                      <a:pt x="90" y="270"/>
                    </a:lnTo>
                    <a:lnTo>
                      <a:pt x="81" y="275"/>
                    </a:lnTo>
                    <a:lnTo>
                      <a:pt x="76" y="275"/>
                    </a:lnTo>
                    <a:lnTo>
                      <a:pt x="66" y="275"/>
                    </a:lnTo>
                    <a:lnTo>
                      <a:pt x="62" y="275"/>
                    </a:lnTo>
                    <a:lnTo>
                      <a:pt x="66" y="280"/>
                    </a:lnTo>
                    <a:lnTo>
                      <a:pt x="66" y="285"/>
                    </a:lnTo>
                    <a:lnTo>
                      <a:pt x="71" y="289"/>
                    </a:lnTo>
                    <a:lnTo>
                      <a:pt x="76" y="289"/>
                    </a:lnTo>
                    <a:lnTo>
                      <a:pt x="76" y="294"/>
                    </a:lnTo>
                    <a:lnTo>
                      <a:pt x="81" y="299"/>
                    </a:lnTo>
                    <a:lnTo>
                      <a:pt x="85" y="299"/>
                    </a:lnTo>
                    <a:lnTo>
                      <a:pt x="90" y="299"/>
                    </a:lnTo>
                    <a:close/>
                  </a:path>
                </a:pathLst>
              </a:custGeom>
              <a:solidFill>
                <a:srgbClr val="FFEABF"/>
              </a:solidFill>
              <a:ln w="9525">
                <a:noFill/>
                <a:round/>
                <a:headEnd/>
                <a:tailEnd/>
              </a:ln>
            </p:spPr>
            <p:txBody>
              <a:bodyPr/>
              <a:lstStyle/>
              <a:p>
                <a:endParaRPr lang="es-ES"/>
              </a:p>
            </p:txBody>
          </p:sp>
          <p:sp>
            <p:nvSpPr>
              <p:cNvPr id="479277" name="Freeform 45"/>
              <p:cNvSpPr>
                <a:spLocks/>
              </p:cNvSpPr>
              <p:nvPr/>
            </p:nvSpPr>
            <p:spPr bwMode="auto">
              <a:xfrm>
                <a:off x="4928" y="2149"/>
                <a:ext cx="176" cy="313"/>
              </a:xfrm>
              <a:custGeom>
                <a:avLst/>
                <a:gdLst/>
                <a:ahLst/>
                <a:cxnLst>
                  <a:cxn ang="0">
                    <a:pos x="119" y="313"/>
                  </a:cxn>
                  <a:cxn ang="0">
                    <a:pos x="124" y="313"/>
                  </a:cxn>
                  <a:cxn ang="0">
                    <a:pos x="138" y="294"/>
                  </a:cxn>
                  <a:cxn ang="0">
                    <a:pos x="157" y="251"/>
                  </a:cxn>
                  <a:cxn ang="0">
                    <a:pos x="166" y="204"/>
                  </a:cxn>
                  <a:cxn ang="0">
                    <a:pos x="176" y="152"/>
                  </a:cxn>
                  <a:cxn ang="0">
                    <a:pos x="176" y="119"/>
                  </a:cxn>
                  <a:cxn ang="0">
                    <a:pos x="176" y="104"/>
                  </a:cxn>
                  <a:cxn ang="0">
                    <a:pos x="176" y="85"/>
                  </a:cxn>
                  <a:cxn ang="0">
                    <a:pos x="166" y="71"/>
                  </a:cxn>
                  <a:cxn ang="0">
                    <a:pos x="157" y="62"/>
                  </a:cxn>
                  <a:cxn ang="0">
                    <a:pos x="152" y="52"/>
                  </a:cxn>
                  <a:cxn ang="0">
                    <a:pos x="143" y="48"/>
                  </a:cxn>
                  <a:cxn ang="0">
                    <a:pos x="133" y="43"/>
                  </a:cxn>
                  <a:cxn ang="0">
                    <a:pos x="124" y="38"/>
                  </a:cxn>
                  <a:cxn ang="0">
                    <a:pos x="110" y="29"/>
                  </a:cxn>
                  <a:cxn ang="0">
                    <a:pos x="100" y="19"/>
                  </a:cxn>
                  <a:cxn ang="0">
                    <a:pos x="86" y="14"/>
                  </a:cxn>
                  <a:cxn ang="0">
                    <a:pos x="72" y="5"/>
                  </a:cxn>
                  <a:cxn ang="0">
                    <a:pos x="57" y="0"/>
                  </a:cxn>
                  <a:cxn ang="0">
                    <a:pos x="43" y="0"/>
                  </a:cxn>
                  <a:cxn ang="0">
                    <a:pos x="29" y="0"/>
                  </a:cxn>
                  <a:cxn ang="0">
                    <a:pos x="19" y="0"/>
                  </a:cxn>
                  <a:cxn ang="0">
                    <a:pos x="10" y="0"/>
                  </a:cxn>
                  <a:cxn ang="0">
                    <a:pos x="5" y="0"/>
                  </a:cxn>
                  <a:cxn ang="0">
                    <a:pos x="0" y="5"/>
                  </a:cxn>
                  <a:cxn ang="0">
                    <a:pos x="0" y="10"/>
                  </a:cxn>
                  <a:cxn ang="0">
                    <a:pos x="10" y="14"/>
                  </a:cxn>
                  <a:cxn ang="0">
                    <a:pos x="19" y="24"/>
                  </a:cxn>
                  <a:cxn ang="0">
                    <a:pos x="24" y="33"/>
                  </a:cxn>
                  <a:cxn ang="0">
                    <a:pos x="24" y="52"/>
                  </a:cxn>
                  <a:cxn ang="0">
                    <a:pos x="24" y="71"/>
                  </a:cxn>
                  <a:cxn ang="0">
                    <a:pos x="19" y="90"/>
                  </a:cxn>
                  <a:cxn ang="0">
                    <a:pos x="15" y="104"/>
                  </a:cxn>
                  <a:cxn ang="0">
                    <a:pos x="10" y="119"/>
                  </a:cxn>
                  <a:cxn ang="0">
                    <a:pos x="15" y="133"/>
                  </a:cxn>
                  <a:cxn ang="0">
                    <a:pos x="19" y="138"/>
                  </a:cxn>
                  <a:cxn ang="0">
                    <a:pos x="34" y="138"/>
                  </a:cxn>
                  <a:cxn ang="0">
                    <a:pos x="43" y="138"/>
                  </a:cxn>
                  <a:cxn ang="0">
                    <a:pos x="53" y="138"/>
                  </a:cxn>
                  <a:cxn ang="0">
                    <a:pos x="62" y="147"/>
                  </a:cxn>
                  <a:cxn ang="0">
                    <a:pos x="67" y="157"/>
                  </a:cxn>
                  <a:cxn ang="0">
                    <a:pos x="72" y="171"/>
                  </a:cxn>
                  <a:cxn ang="0">
                    <a:pos x="72" y="190"/>
                  </a:cxn>
                  <a:cxn ang="0">
                    <a:pos x="72" y="199"/>
                  </a:cxn>
                  <a:cxn ang="0">
                    <a:pos x="67" y="204"/>
                  </a:cxn>
                  <a:cxn ang="0">
                    <a:pos x="91" y="218"/>
                  </a:cxn>
                  <a:cxn ang="0">
                    <a:pos x="95" y="237"/>
                  </a:cxn>
                  <a:cxn ang="0">
                    <a:pos x="91" y="261"/>
                  </a:cxn>
                  <a:cxn ang="0">
                    <a:pos x="91" y="275"/>
                  </a:cxn>
                  <a:cxn ang="0">
                    <a:pos x="86" y="285"/>
                  </a:cxn>
                  <a:cxn ang="0">
                    <a:pos x="81" y="289"/>
                  </a:cxn>
                  <a:cxn ang="0">
                    <a:pos x="72" y="289"/>
                  </a:cxn>
                  <a:cxn ang="0">
                    <a:pos x="67" y="294"/>
                  </a:cxn>
                  <a:cxn ang="0">
                    <a:pos x="62" y="299"/>
                  </a:cxn>
                </a:cxnLst>
                <a:rect l="0" t="0" r="r" b="b"/>
                <a:pathLst>
                  <a:path w="176" h="313">
                    <a:moveTo>
                      <a:pt x="119" y="313"/>
                    </a:moveTo>
                    <a:lnTo>
                      <a:pt x="119" y="313"/>
                    </a:lnTo>
                    <a:lnTo>
                      <a:pt x="124" y="313"/>
                    </a:lnTo>
                    <a:lnTo>
                      <a:pt x="124" y="313"/>
                    </a:lnTo>
                    <a:lnTo>
                      <a:pt x="124" y="313"/>
                    </a:lnTo>
                    <a:lnTo>
                      <a:pt x="138" y="294"/>
                    </a:lnTo>
                    <a:lnTo>
                      <a:pt x="147" y="270"/>
                    </a:lnTo>
                    <a:lnTo>
                      <a:pt x="157" y="251"/>
                    </a:lnTo>
                    <a:lnTo>
                      <a:pt x="162" y="228"/>
                    </a:lnTo>
                    <a:lnTo>
                      <a:pt x="166" y="204"/>
                    </a:lnTo>
                    <a:lnTo>
                      <a:pt x="171" y="176"/>
                    </a:lnTo>
                    <a:lnTo>
                      <a:pt x="176" y="152"/>
                    </a:lnTo>
                    <a:lnTo>
                      <a:pt x="176" y="128"/>
                    </a:lnTo>
                    <a:lnTo>
                      <a:pt x="176" y="119"/>
                    </a:lnTo>
                    <a:lnTo>
                      <a:pt x="176" y="109"/>
                    </a:lnTo>
                    <a:lnTo>
                      <a:pt x="176" y="104"/>
                    </a:lnTo>
                    <a:lnTo>
                      <a:pt x="176" y="95"/>
                    </a:lnTo>
                    <a:lnTo>
                      <a:pt x="176" y="85"/>
                    </a:lnTo>
                    <a:lnTo>
                      <a:pt x="171" y="76"/>
                    </a:lnTo>
                    <a:lnTo>
                      <a:pt x="166" y="71"/>
                    </a:lnTo>
                    <a:lnTo>
                      <a:pt x="162" y="62"/>
                    </a:lnTo>
                    <a:lnTo>
                      <a:pt x="157" y="62"/>
                    </a:lnTo>
                    <a:lnTo>
                      <a:pt x="152" y="57"/>
                    </a:lnTo>
                    <a:lnTo>
                      <a:pt x="152" y="52"/>
                    </a:lnTo>
                    <a:lnTo>
                      <a:pt x="147" y="52"/>
                    </a:lnTo>
                    <a:lnTo>
                      <a:pt x="143" y="48"/>
                    </a:lnTo>
                    <a:lnTo>
                      <a:pt x="138" y="48"/>
                    </a:lnTo>
                    <a:lnTo>
                      <a:pt x="133" y="43"/>
                    </a:lnTo>
                    <a:lnTo>
                      <a:pt x="128" y="43"/>
                    </a:lnTo>
                    <a:lnTo>
                      <a:pt x="124" y="38"/>
                    </a:lnTo>
                    <a:lnTo>
                      <a:pt x="119" y="33"/>
                    </a:lnTo>
                    <a:lnTo>
                      <a:pt x="110" y="29"/>
                    </a:lnTo>
                    <a:lnTo>
                      <a:pt x="105" y="24"/>
                    </a:lnTo>
                    <a:lnTo>
                      <a:pt x="100" y="19"/>
                    </a:lnTo>
                    <a:lnTo>
                      <a:pt x="91" y="14"/>
                    </a:lnTo>
                    <a:lnTo>
                      <a:pt x="86" y="14"/>
                    </a:lnTo>
                    <a:lnTo>
                      <a:pt x="81" y="10"/>
                    </a:lnTo>
                    <a:lnTo>
                      <a:pt x="72" y="5"/>
                    </a:lnTo>
                    <a:lnTo>
                      <a:pt x="67" y="5"/>
                    </a:lnTo>
                    <a:lnTo>
                      <a:pt x="57" y="0"/>
                    </a:lnTo>
                    <a:lnTo>
                      <a:pt x="53" y="0"/>
                    </a:lnTo>
                    <a:lnTo>
                      <a:pt x="43" y="0"/>
                    </a:lnTo>
                    <a:lnTo>
                      <a:pt x="34" y="0"/>
                    </a:lnTo>
                    <a:lnTo>
                      <a:pt x="29" y="0"/>
                    </a:lnTo>
                    <a:lnTo>
                      <a:pt x="19" y="0"/>
                    </a:lnTo>
                    <a:lnTo>
                      <a:pt x="19" y="0"/>
                    </a:lnTo>
                    <a:lnTo>
                      <a:pt x="15" y="0"/>
                    </a:lnTo>
                    <a:lnTo>
                      <a:pt x="10" y="0"/>
                    </a:lnTo>
                    <a:lnTo>
                      <a:pt x="10" y="0"/>
                    </a:lnTo>
                    <a:lnTo>
                      <a:pt x="5" y="0"/>
                    </a:lnTo>
                    <a:lnTo>
                      <a:pt x="5" y="0"/>
                    </a:lnTo>
                    <a:lnTo>
                      <a:pt x="0" y="5"/>
                    </a:lnTo>
                    <a:lnTo>
                      <a:pt x="0" y="5"/>
                    </a:lnTo>
                    <a:lnTo>
                      <a:pt x="0" y="10"/>
                    </a:lnTo>
                    <a:lnTo>
                      <a:pt x="5" y="10"/>
                    </a:lnTo>
                    <a:lnTo>
                      <a:pt x="10" y="14"/>
                    </a:lnTo>
                    <a:lnTo>
                      <a:pt x="15" y="19"/>
                    </a:lnTo>
                    <a:lnTo>
                      <a:pt x="19" y="24"/>
                    </a:lnTo>
                    <a:lnTo>
                      <a:pt x="24" y="29"/>
                    </a:lnTo>
                    <a:lnTo>
                      <a:pt x="24" y="33"/>
                    </a:lnTo>
                    <a:lnTo>
                      <a:pt x="29" y="38"/>
                    </a:lnTo>
                    <a:lnTo>
                      <a:pt x="24" y="52"/>
                    </a:lnTo>
                    <a:lnTo>
                      <a:pt x="24" y="62"/>
                    </a:lnTo>
                    <a:lnTo>
                      <a:pt x="24" y="71"/>
                    </a:lnTo>
                    <a:lnTo>
                      <a:pt x="24" y="81"/>
                    </a:lnTo>
                    <a:lnTo>
                      <a:pt x="19" y="90"/>
                    </a:lnTo>
                    <a:lnTo>
                      <a:pt x="15" y="100"/>
                    </a:lnTo>
                    <a:lnTo>
                      <a:pt x="15" y="104"/>
                    </a:lnTo>
                    <a:lnTo>
                      <a:pt x="10" y="114"/>
                    </a:lnTo>
                    <a:lnTo>
                      <a:pt x="10" y="119"/>
                    </a:lnTo>
                    <a:lnTo>
                      <a:pt x="10" y="128"/>
                    </a:lnTo>
                    <a:lnTo>
                      <a:pt x="15" y="133"/>
                    </a:lnTo>
                    <a:lnTo>
                      <a:pt x="15" y="142"/>
                    </a:lnTo>
                    <a:lnTo>
                      <a:pt x="19" y="138"/>
                    </a:lnTo>
                    <a:lnTo>
                      <a:pt x="24" y="138"/>
                    </a:lnTo>
                    <a:lnTo>
                      <a:pt x="34" y="138"/>
                    </a:lnTo>
                    <a:lnTo>
                      <a:pt x="38" y="133"/>
                    </a:lnTo>
                    <a:lnTo>
                      <a:pt x="43" y="138"/>
                    </a:lnTo>
                    <a:lnTo>
                      <a:pt x="48" y="138"/>
                    </a:lnTo>
                    <a:lnTo>
                      <a:pt x="53" y="138"/>
                    </a:lnTo>
                    <a:lnTo>
                      <a:pt x="57" y="142"/>
                    </a:lnTo>
                    <a:lnTo>
                      <a:pt x="62" y="147"/>
                    </a:lnTo>
                    <a:lnTo>
                      <a:pt x="62" y="152"/>
                    </a:lnTo>
                    <a:lnTo>
                      <a:pt x="67" y="157"/>
                    </a:lnTo>
                    <a:lnTo>
                      <a:pt x="67" y="161"/>
                    </a:lnTo>
                    <a:lnTo>
                      <a:pt x="72" y="171"/>
                    </a:lnTo>
                    <a:lnTo>
                      <a:pt x="72" y="180"/>
                    </a:lnTo>
                    <a:lnTo>
                      <a:pt x="72" y="190"/>
                    </a:lnTo>
                    <a:lnTo>
                      <a:pt x="72" y="195"/>
                    </a:lnTo>
                    <a:lnTo>
                      <a:pt x="72" y="199"/>
                    </a:lnTo>
                    <a:lnTo>
                      <a:pt x="72" y="199"/>
                    </a:lnTo>
                    <a:lnTo>
                      <a:pt x="67" y="204"/>
                    </a:lnTo>
                    <a:lnTo>
                      <a:pt x="67" y="204"/>
                    </a:lnTo>
                    <a:lnTo>
                      <a:pt x="91" y="218"/>
                    </a:lnTo>
                    <a:lnTo>
                      <a:pt x="95" y="228"/>
                    </a:lnTo>
                    <a:lnTo>
                      <a:pt x="95" y="237"/>
                    </a:lnTo>
                    <a:lnTo>
                      <a:pt x="95" y="251"/>
                    </a:lnTo>
                    <a:lnTo>
                      <a:pt x="91" y="261"/>
                    </a:lnTo>
                    <a:lnTo>
                      <a:pt x="91" y="270"/>
                    </a:lnTo>
                    <a:lnTo>
                      <a:pt x="91" y="275"/>
                    </a:lnTo>
                    <a:lnTo>
                      <a:pt x="86" y="280"/>
                    </a:lnTo>
                    <a:lnTo>
                      <a:pt x="86" y="285"/>
                    </a:lnTo>
                    <a:lnTo>
                      <a:pt x="81" y="285"/>
                    </a:lnTo>
                    <a:lnTo>
                      <a:pt x="81" y="289"/>
                    </a:lnTo>
                    <a:lnTo>
                      <a:pt x="76" y="289"/>
                    </a:lnTo>
                    <a:lnTo>
                      <a:pt x="72" y="289"/>
                    </a:lnTo>
                    <a:lnTo>
                      <a:pt x="67" y="294"/>
                    </a:lnTo>
                    <a:lnTo>
                      <a:pt x="67" y="294"/>
                    </a:lnTo>
                    <a:lnTo>
                      <a:pt x="62" y="299"/>
                    </a:lnTo>
                    <a:lnTo>
                      <a:pt x="62" y="299"/>
                    </a:lnTo>
                    <a:lnTo>
                      <a:pt x="119" y="313"/>
                    </a:lnTo>
                    <a:close/>
                  </a:path>
                </a:pathLst>
              </a:custGeom>
              <a:solidFill>
                <a:srgbClr val="D9B78C"/>
              </a:solidFill>
              <a:ln w="9525">
                <a:noFill/>
                <a:round/>
                <a:headEnd/>
                <a:tailEnd/>
              </a:ln>
            </p:spPr>
            <p:txBody>
              <a:bodyPr/>
              <a:lstStyle/>
              <a:p>
                <a:endParaRPr lang="es-ES"/>
              </a:p>
            </p:txBody>
          </p:sp>
          <p:sp>
            <p:nvSpPr>
              <p:cNvPr id="479278" name="Freeform 46"/>
              <p:cNvSpPr>
                <a:spLocks/>
              </p:cNvSpPr>
              <p:nvPr/>
            </p:nvSpPr>
            <p:spPr bwMode="auto">
              <a:xfrm>
                <a:off x="4606" y="4260"/>
                <a:ext cx="5" cy="14"/>
              </a:xfrm>
              <a:custGeom>
                <a:avLst/>
                <a:gdLst/>
                <a:ahLst/>
                <a:cxnLst>
                  <a:cxn ang="0">
                    <a:pos x="0" y="14"/>
                  </a:cxn>
                  <a:cxn ang="0">
                    <a:pos x="0" y="14"/>
                  </a:cxn>
                  <a:cxn ang="0">
                    <a:pos x="5" y="14"/>
                  </a:cxn>
                  <a:cxn ang="0">
                    <a:pos x="5" y="9"/>
                  </a:cxn>
                  <a:cxn ang="0">
                    <a:pos x="5" y="4"/>
                  </a:cxn>
                  <a:cxn ang="0">
                    <a:pos x="5" y="4"/>
                  </a:cxn>
                  <a:cxn ang="0">
                    <a:pos x="5" y="0"/>
                  </a:cxn>
                  <a:cxn ang="0">
                    <a:pos x="0" y="0"/>
                  </a:cxn>
                  <a:cxn ang="0">
                    <a:pos x="0" y="0"/>
                  </a:cxn>
                  <a:cxn ang="0">
                    <a:pos x="0" y="14"/>
                  </a:cxn>
                </a:cxnLst>
                <a:rect l="0" t="0" r="r" b="b"/>
                <a:pathLst>
                  <a:path w="5" h="14">
                    <a:moveTo>
                      <a:pt x="0" y="14"/>
                    </a:moveTo>
                    <a:lnTo>
                      <a:pt x="0" y="14"/>
                    </a:lnTo>
                    <a:lnTo>
                      <a:pt x="5" y="14"/>
                    </a:lnTo>
                    <a:lnTo>
                      <a:pt x="5" y="9"/>
                    </a:lnTo>
                    <a:lnTo>
                      <a:pt x="5" y="4"/>
                    </a:lnTo>
                    <a:lnTo>
                      <a:pt x="5" y="4"/>
                    </a:lnTo>
                    <a:lnTo>
                      <a:pt x="5" y="0"/>
                    </a:lnTo>
                    <a:lnTo>
                      <a:pt x="0" y="0"/>
                    </a:lnTo>
                    <a:lnTo>
                      <a:pt x="0" y="0"/>
                    </a:lnTo>
                    <a:lnTo>
                      <a:pt x="0" y="14"/>
                    </a:lnTo>
                    <a:close/>
                  </a:path>
                </a:pathLst>
              </a:custGeom>
              <a:solidFill>
                <a:srgbClr val="0E0D0D"/>
              </a:solidFill>
              <a:ln w="9525">
                <a:noFill/>
                <a:round/>
                <a:headEnd/>
                <a:tailEnd/>
              </a:ln>
            </p:spPr>
            <p:txBody>
              <a:bodyPr/>
              <a:lstStyle/>
              <a:p>
                <a:endParaRPr lang="es-E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9279">
                                            <p:txEl>
                                              <p:pRg st="2" end="2"/>
                                            </p:txEl>
                                          </p:spTgt>
                                        </p:tgtEl>
                                        <p:attrNameLst>
                                          <p:attrName>style.visibility</p:attrName>
                                        </p:attrNameLst>
                                      </p:cBhvr>
                                      <p:to>
                                        <p:strVal val="visible"/>
                                      </p:to>
                                    </p:set>
                                    <p:animEffect transition="in" filter="box(out)">
                                      <p:cBhvr>
                                        <p:cTn id="7" dur="500"/>
                                        <p:tgtEl>
                                          <p:spTgt spid="4792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9279">
                                            <p:txEl>
                                              <p:pRg st="3" end="3"/>
                                            </p:txEl>
                                          </p:spTgt>
                                        </p:tgtEl>
                                        <p:attrNameLst>
                                          <p:attrName>style.visibility</p:attrName>
                                        </p:attrNameLst>
                                      </p:cBhvr>
                                      <p:to>
                                        <p:strVal val="visible"/>
                                      </p:to>
                                    </p:set>
                                    <p:animEffect transition="in" filter="box(out)">
                                      <p:cBhvr>
                                        <p:cTn id="12" dur="500"/>
                                        <p:tgtEl>
                                          <p:spTgt spid="479279">
                                            <p:txEl>
                                              <p:pRg st="3" end="3"/>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479279">
                                            <p:txEl>
                                              <p:pRg st="4" end="4"/>
                                            </p:txEl>
                                          </p:spTgt>
                                        </p:tgtEl>
                                        <p:attrNameLst>
                                          <p:attrName>style.visibility</p:attrName>
                                        </p:attrNameLst>
                                      </p:cBhvr>
                                      <p:to>
                                        <p:strVal val="visible"/>
                                      </p:to>
                                    </p:set>
                                    <p:animEffect transition="in" filter="box(out)">
                                      <p:cBhvr>
                                        <p:cTn id="15" dur="500"/>
                                        <p:tgtEl>
                                          <p:spTgt spid="4792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7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80303" name="Rectangle 47"/>
          <p:cNvSpPr>
            <a:spLocks noGrp="1" noChangeArrowheads="1"/>
          </p:cNvSpPr>
          <p:nvPr>
            <p:ph idx="1"/>
          </p:nvPr>
        </p:nvSpPr>
        <p:spPr>
          <a:xfrm>
            <a:off x="415875" y="2420888"/>
            <a:ext cx="6994525" cy="4103708"/>
          </a:xfrm>
        </p:spPr>
        <p:txBody>
          <a:bodyPr/>
          <a:lstStyle/>
          <a:p>
            <a:pPr>
              <a:lnSpc>
                <a:spcPct val="90000"/>
              </a:lnSpc>
              <a:buClr>
                <a:schemeClr val="tx1"/>
              </a:buClr>
            </a:pPr>
            <a:r>
              <a:rPr lang="es-ES_tradnl" sz="2800" dirty="0"/>
              <a:t>Corresponde a:</a:t>
            </a:r>
          </a:p>
          <a:p>
            <a:pPr lvl="1">
              <a:lnSpc>
                <a:spcPct val="90000"/>
              </a:lnSpc>
            </a:pPr>
            <a:r>
              <a:rPr lang="es-ES_tradnl" sz="2400" dirty="0"/>
              <a:t>Subdivisiones naturales del esfuerzo a realizar</a:t>
            </a:r>
          </a:p>
          <a:p>
            <a:pPr lvl="1">
              <a:lnSpc>
                <a:spcPct val="90000"/>
              </a:lnSpc>
            </a:pPr>
            <a:r>
              <a:rPr lang="es-ES_tradnl" sz="2400" dirty="0"/>
              <a:t>Tareas específicas con resultados finales definidos.</a:t>
            </a:r>
          </a:p>
          <a:p>
            <a:pPr>
              <a:lnSpc>
                <a:spcPct val="90000"/>
              </a:lnSpc>
              <a:buClr>
                <a:schemeClr val="tx1"/>
              </a:buClr>
            </a:pPr>
            <a:r>
              <a:rPr lang="es-ES_tradnl" sz="2800" dirty="0"/>
              <a:t>Idealmente requieren esfuerzos de 200-300 horas y de 2 a 4 semanas</a:t>
            </a:r>
          </a:p>
          <a:p>
            <a:pPr>
              <a:lnSpc>
                <a:spcPct val="90000"/>
              </a:lnSpc>
              <a:buClr>
                <a:schemeClr val="tx1"/>
              </a:buClr>
            </a:pPr>
            <a:r>
              <a:rPr lang="es-ES_tradnl" sz="2800" dirty="0"/>
              <a:t>Incluye presupuesto en término de:</a:t>
            </a:r>
          </a:p>
          <a:p>
            <a:pPr lvl="1">
              <a:lnSpc>
                <a:spcPct val="90000"/>
              </a:lnSpc>
            </a:pPr>
            <a:r>
              <a:rPr lang="es-ES_tradnl" sz="2400" dirty="0"/>
              <a:t>Costo, horas hombre y/o otras unidades medibles</a:t>
            </a:r>
          </a:p>
        </p:txBody>
      </p:sp>
      <p:sp>
        <p:nvSpPr>
          <p:cNvPr id="480258" name="Rectangle 2"/>
          <p:cNvSpPr>
            <a:spLocks noGrp="1" noChangeArrowheads="1"/>
          </p:cNvSpPr>
          <p:nvPr>
            <p:ph type="title"/>
          </p:nvPr>
        </p:nvSpPr>
        <p:spPr/>
        <p:txBody>
          <a:bodyPr/>
          <a:lstStyle/>
          <a:p>
            <a:r>
              <a:rPr lang="es-ES_tradnl" dirty="0"/>
              <a:t>EDT - Unidades de Trabajo - 2</a:t>
            </a:r>
          </a:p>
        </p:txBody>
      </p:sp>
      <p:grpSp>
        <p:nvGrpSpPr>
          <p:cNvPr id="480259" name="Group 3"/>
          <p:cNvGrpSpPr>
            <a:grpSpLocks/>
          </p:cNvGrpSpPr>
          <p:nvPr/>
        </p:nvGrpSpPr>
        <p:grpSpPr bwMode="auto">
          <a:xfrm>
            <a:off x="250825" y="1196975"/>
            <a:ext cx="9074150" cy="5588000"/>
            <a:chOff x="384" y="1248"/>
            <a:chExt cx="4858" cy="3026"/>
          </a:xfrm>
        </p:grpSpPr>
        <p:sp>
          <p:nvSpPr>
            <p:cNvPr id="480260" name="Freeform 4"/>
            <p:cNvSpPr>
              <a:spLocks/>
            </p:cNvSpPr>
            <p:nvPr/>
          </p:nvSpPr>
          <p:spPr bwMode="auto">
            <a:xfrm>
              <a:off x="393" y="1257"/>
              <a:ext cx="3961" cy="1395"/>
            </a:xfrm>
            <a:custGeom>
              <a:avLst/>
              <a:gdLst/>
              <a:ahLst/>
              <a:cxnLst>
                <a:cxn ang="0">
                  <a:pos x="0" y="1395"/>
                </a:cxn>
                <a:cxn ang="0">
                  <a:pos x="0" y="0"/>
                </a:cxn>
                <a:cxn ang="0">
                  <a:pos x="3961" y="0"/>
                </a:cxn>
                <a:cxn ang="0">
                  <a:pos x="3961" y="1395"/>
                </a:cxn>
                <a:cxn ang="0">
                  <a:pos x="3900" y="1395"/>
                </a:cxn>
                <a:cxn ang="0">
                  <a:pos x="3900" y="57"/>
                </a:cxn>
                <a:cxn ang="0">
                  <a:pos x="57" y="57"/>
                </a:cxn>
                <a:cxn ang="0">
                  <a:pos x="57" y="1395"/>
                </a:cxn>
                <a:cxn ang="0">
                  <a:pos x="0" y="1395"/>
                </a:cxn>
              </a:cxnLst>
              <a:rect l="0" t="0" r="r" b="b"/>
              <a:pathLst>
                <a:path w="3961" h="1395">
                  <a:moveTo>
                    <a:pt x="0" y="1395"/>
                  </a:moveTo>
                  <a:lnTo>
                    <a:pt x="0" y="0"/>
                  </a:lnTo>
                  <a:lnTo>
                    <a:pt x="3961" y="0"/>
                  </a:lnTo>
                  <a:lnTo>
                    <a:pt x="3961" y="1395"/>
                  </a:lnTo>
                  <a:lnTo>
                    <a:pt x="3900" y="1395"/>
                  </a:lnTo>
                  <a:lnTo>
                    <a:pt x="3900" y="57"/>
                  </a:lnTo>
                  <a:lnTo>
                    <a:pt x="57" y="57"/>
                  </a:lnTo>
                  <a:lnTo>
                    <a:pt x="57" y="1395"/>
                  </a:lnTo>
                  <a:lnTo>
                    <a:pt x="0" y="1395"/>
                  </a:lnTo>
                  <a:close/>
                </a:path>
              </a:pathLst>
            </a:custGeom>
            <a:solidFill>
              <a:srgbClr val="D9B78C"/>
            </a:solidFill>
            <a:ln w="9525">
              <a:noFill/>
              <a:round/>
              <a:headEnd/>
              <a:tailEnd/>
            </a:ln>
          </p:spPr>
          <p:txBody>
            <a:bodyPr/>
            <a:lstStyle/>
            <a:p>
              <a:endParaRPr lang="es-ES"/>
            </a:p>
          </p:txBody>
        </p:sp>
        <p:sp>
          <p:nvSpPr>
            <p:cNvPr id="480261" name="Rectangle 5"/>
            <p:cNvSpPr>
              <a:spLocks noChangeArrowheads="1"/>
            </p:cNvSpPr>
            <p:nvPr/>
          </p:nvSpPr>
          <p:spPr bwMode="auto">
            <a:xfrm>
              <a:off x="393" y="2652"/>
              <a:ext cx="57" cy="270"/>
            </a:xfrm>
            <a:prstGeom prst="rect">
              <a:avLst/>
            </a:prstGeom>
            <a:solidFill>
              <a:srgbClr val="D9B78C"/>
            </a:solidFill>
            <a:ln w="9525">
              <a:noFill/>
              <a:miter lim="800000"/>
              <a:headEnd/>
              <a:tailEnd/>
            </a:ln>
          </p:spPr>
          <p:txBody>
            <a:bodyPr/>
            <a:lstStyle/>
            <a:p>
              <a:endParaRPr lang="es-ES"/>
            </a:p>
          </p:txBody>
        </p:sp>
        <p:sp>
          <p:nvSpPr>
            <p:cNvPr id="480262" name="Freeform 6"/>
            <p:cNvSpPr>
              <a:spLocks/>
            </p:cNvSpPr>
            <p:nvPr/>
          </p:nvSpPr>
          <p:spPr bwMode="auto">
            <a:xfrm>
              <a:off x="393" y="2922"/>
              <a:ext cx="3961" cy="1124"/>
            </a:xfrm>
            <a:custGeom>
              <a:avLst/>
              <a:gdLst/>
              <a:ahLst/>
              <a:cxnLst>
                <a:cxn ang="0">
                  <a:pos x="0" y="0"/>
                </a:cxn>
                <a:cxn ang="0">
                  <a:pos x="0" y="1124"/>
                </a:cxn>
                <a:cxn ang="0">
                  <a:pos x="3961" y="1124"/>
                </a:cxn>
                <a:cxn ang="0">
                  <a:pos x="3961" y="0"/>
                </a:cxn>
                <a:cxn ang="0">
                  <a:pos x="3900" y="0"/>
                </a:cxn>
                <a:cxn ang="0">
                  <a:pos x="3900" y="1063"/>
                </a:cxn>
                <a:cxn ang="0">
                  <a:pos x="57" y="1063"/>
                </a:cxn>
                <a:cxn ang="0">
                  <a:pos x="57" y="0"/>
                </a:cxn>
                <a:cxn ang="0">
                  <a:pos x="0" y="0"/>
                </a:cxn>
              </a:cxnLst>
              <a:rect l="0" t="0" r="r" b="b"/>
              <a:pathLst>
                <a:path w="3961" h="1124">
                  <a:moveTo>
                    <a:pt x="0" y="0"/>
                  </a:moveTo>
                  <a:lnTo>
                    <a:pt x="0" y="1124"/>
                  </a:lnTo>
                  <a:lnTo>
                    <a:pt x="3961" y="1124"/>
                  </a:lnTo>
                  <a:lnTo>
                    <a:pt x="3961" y="0"/>
                  </a:lnTo>
                  <a:lnTo>
                    <a:pt x="3900" y="0"/>
                  </a:lnTo>
                  <a:lnTo>
                    <a:pt x="3900" y="1063"/>
                  </a:lnTo>
                  <a:lnTo>
                    <a:pt x="57" y="1063"/>
                  </a:lnTo>
                  <a:lnTo>
                    <a:pt x="57" y="0"/>
                  </a:lnTo>
                  <a:lnTo>
                    <a:pt x="0" y="0"/>
                  </a:lnTo>
                  <a:close/>
                </a:path>
              </a:pathLst>
            </a:custGeom>
            <a:solidFill>
              <a:srgbClr val="D9B78C"/>
            </a:solidFill>
            <a:ln w="9525">
              <a:noFill/>
              <a:round/>
              <a:headEnd/>
              <a:tailEnd/>
            </a:ln>
          </p:spPr>
          <p:txBody>
            <a:bodyPr/>
            <a:lstStyle/>
            <a:p>
              <a:endParaRPr lang="es-ES"/>
            </a:p>
          </p:txBody>
        </p:sp>
        <p:sp>
          <p:nvSpPr>
            <p:cNvPr id="480263" name="Freeform 7"/>
            <p:cNvSpPr>
              <a:spLocks/>
            </p:cNvSpPr>
            <p:nvPr/>
          </p:nvSpPr>
          <p:spPr bwMode="auto">
            <a:xfrm>
              <a:off x="384" y="1248"/>
              <a:ext cx="3970" cy="14"/>
            </a:xfrm>
            <a:custGeom>
              <a:avLst/>
              <a:gdLst/>
              <a:ahLst/>
              <a:cxnLst>
                <a:cxn ang="0">
                  <a:pos x="14" y="9"/>
                </a:cxn>
                <a:cxn ang="0">
                  <a:pos x="9" y="14"/>
                </a:cxn>
                <a:cxn ang="0">
                  <a:pos x="3970" y="14"/>
                </a:cxn>
                <a:cxn ang="0">
                  <a:pos x="3970" y="0"/>
                </a:cxn>
                <a:cxn ang="0">
                  <a:pos x="9" y="0"/>
                </a:cxn>
                <a:cxn ang="0">
                  <a:pos x="0" y="9"/>
                </a:cxn>
                <a:cxn ang="0">
                  <a:pos x="9" y="0"/>
                </a:cxn>
                <a:cxn ang="0">
                  <a:pos x="5" y="0"/>
                </a:cxn>
                <a:cxn ang="0">
                  <a:pos x="0" y="0"/>
                </a:cxn>
                <a:cxn ang="0">
                  <a:pos x="0" y="5"/>
                </a:cxn>
                <a:cxn ang="0">
                  <a:pos x="0" y="9"/>
                </a:cxn>
                <a:cxn ang="0">
                  <a:pos x="0" y="9"/>
                </a:cxn>
                <a:cxn ang="0">
                  <a:pos x="0" y="14"/>
                </a:cxn>
                <a:cxn ang="0">
                  <a:pos x="5" y="14"/>
                </a:cxn>
                <a:cxn ang="0">
                  <a:pos x="9" y="14"/>
                </a:cxn>
                <a:cxn ang="0">
                  <a:pos x="14" y="9"/>
                </a:cxn>
              </a:cxnLst>
              <a:rect l="0" t="0" r="r" b="b"/>
              <a:pathLst>
                <a:path w="3970" h="14">
                  <a:moveTo>
                    <a:pt x="14" y="9"/>
                  </a:moveTo>
                  <a:lnTo>
                    <a:pt x="9" y="14"/>
                  </a:lnTo>
                  <a:lnTo>
                    <a:pt x="3970" y="14"/>
                  </a:lnTo>
                  <a:lnTo>
                    <a:pt x="3970" y="0"/>
                  </a:lnTo>
                  <a:lnTo>
                    <a:pt x="9" y="0"/>
                  </a:lnTo>
                  <a:lnTo>
                    <a:pt x="0" y="9"/>
                  </a:lnTo>
                  <a:lnTo>
                    <a:pt x="9" y="0"/>
                  </a:lnTo>
                  <a:lnTo>
                    <a:pt x="5" y="0"/>
                  </a:lnTo>
                  <a:lnTo>
                    <a:pt x="0" y="0"/>
                  </a:lnTo>
                  <a:lnTo>
                    <a:pt x="0" y="5"/>
                  </a:lnTo>
                  <a:lnTo>
                    <a:pt x="0" y="9"/>
                  </a:lnTo>
                  <a:lnTo>
                    <a:pt x="0" y="9"/>
                  </a:lnTo>
                  <a:lnTo>
                    <a:pt x="0" y="14"/>
                  </a:lnTo>
                  <a:lnTo>
                    <a:pt x="5" y="14"/>
                  </a:lnTo>
                  <a:lnTo>
                    <a:pt x="9" y="14"/>
                  </a:lnTo>
                  <a:lnTo>
                    <a:pt x="14" y="9"/>
                  </a:lnTo>
                  <a:close/>
                </a:path>
              </a:pathLst>
            </a:custGeom>
            <a:solidFill>
              <a:srgbClr val="D9B78C"/>
            </a:solidFill>
            <a:ln w="9525">
              <a:noFill/>
              <a:round/>
              <a:headEnd/>
              <a:tailEnd/>
            </a:ln>
          </p:spPr>
          <p:txBody>
            <a:bodyPr/>
            <a:lstStyle/>
            <a:p>
              <a:endParaRPr lang="es-ES"/>
            </a:p>
          </p:txBody>
        </p:sp>
        <p:sp>
          <p:nvSpPr>
            <p:cNvPr id="480264" name="Freeform 8"/>
            <p:cNvSpPr>
              <a:spLocks/>
            </p:cNvSpPr>
            <p:nvPr/>
          </p:nvSpPr>
          <p:spPr bwMode="auto">
            <a:xfrm>
              <a:off x="384" y="1257"/>
              <a:ext cx="14" cy="2794"/>
            </a:xfrm>
            <a:custGeom>
              <a:avLst/>
              <a:gdLst/>
              <a:ahLst/>
              <a:cxnLst>
                <a:cxn ang="0">
                  <a:pos x="9" y="2780"/>
                </a:cxn>
                <a:cxn ang="0">
                  <a:pos x="14" y="2789"/>
                </a:cxn>
                <a:cxn ang="0">
                  <a:pos x="14" y="0"/>
                </a:cxn>
                <a:cxn ang="0">
                  <a:pos x="0" y="0"/>
                </a:cxn>
                <a:cxn ang="0">
                  <a:pos x="0" y="2789"/>
                </a:cxn>
                <a:cxn ang="0">
                  <a:pos x="9" y="2794"/>
                </a:cxn>
                <a:cxn ang="0">
                  <a:pos x="0" y="2789"/>
                </a:cxn>
                <a:cxn ang="0">
                  <a:pos x="0" y="2789"/>
                </a:cxn>
                <a:cxn ang="0">
                  <a:pos x="0" y="2794"/>
                </a:cxn>
                <a:cxn ang="0">
                  <a:pos x="5" y="2794"/>
                </a:cxn>
                <a:cxn ang="0">
                  <a:pos x="9" y="2794"/>
                </a:cxn>
                <a:cxn ang="0">
                  <a:pos x="9" y="2794"/>
                </a:cxn>
                <a:cxn ang="0">
                  <a:pos x="14" y="2794"/>
                </a:cxn>
                <a:cxn ang="0">
                  <a:pos x="14" y="2789"/>
                </a:cxn>
                <a:cxn ang="0">
                  <a:pos x="14" y="2789"/>
                </a:cxn>
                <a:cxn ang="0">
                  <a:pos x="9" y="2780"/>
                </a:cxn>
              </a:cxnLst>
              <a:rect l="0" t="0" r="r" b="b"/>
              <a:pathLst>
                <a:path w="14" h="2794">
                  <a:moveTo>
                    <a:pt x="9" y="2780"/>
                  </a:moveTo>
                  <a:lnTo>
                    <a:pt x="14" y="2789"/>
                  </a:lnTo>
                  <a:lnTo>
                    <a:pt x="14" y="0"/>
                  </a:lnTo>
                  <a:lnTo>
                    <a:pt x="0" y="0"/>
                  </a:lnTo>
                  <a:lnTo>
                    <a:pt x="0" y="2789"/>
                  </a:lnTo>
                  <a:lnTo>
                    <a:pt x="9" y="2794"/>
                  </a:lnTo>
                  <a:lnTo>
                    <a:pt x="0" y="2789"/>
                  </a:lnTo>
                  <a:lnTo>
                    <a:pt x="0" y="2789"/>
                  </a:lnTo>
                  <a:lnTo>
                    <a:pt x="0" y="2794"/>
                  </a:lnTo>
                  <a:lnTo>
                    <a:pt x="5" y="2794"/>
                  </a:lnTo>
                  <a:lnTo>
                    <a:pt x="9" y="2794"/>
                  </a:lnTo>
                  <a:lnTo>
                    <a:pt x="9" y="2794"/>
                  </a:lnTo>
                  <a:lnTo>
                    <a:pt x="14" y="2794"/>
                  </a:lnTo>
                  <a:lnTo>
                    <a:pt x="14" y="2789"/>
                  </a:lnTo>
                  <a:lnTo>
                    <a:pt x="14" y="2789"/>
                  </a:lnTo>
                  <a:lnTo>
                    <a:pt x="9" y="2780"/>
                  </a:lnTo>
                  <a:close/>
                </a:path>
              </a:pathLst>
            </a:custGeom>
            <a:solidFill>
              <a:srgbClr val="D9B78C"/>
            </a:solidFill>
            <a:ln w="9525">
              <a:noFill/>
              <a:round/>
              <a:headEnd/>
              <a:tailEnd/>
            </a:ln>
          </p:spPr>
          <p:txBody>
            <a:bodyPr/>
            <a:lstStyle/>
            <a:p>
              <a:endParaRPr lang="es-ES"/>
            </a:p>
          </p:txBody>
        </p:sp>
        <p:sp>
          <p:nvSpPr>
            <p:cNvPr id="480265" name="Freeform 9"/>
            <p:cNvSpPr>
              <a:spLocks/>
            </p:cNvSpPr>
            <p:nvPr/>
          </p:nvSpPr>
          <p:spPr bwMode="auto">
            <a:xfrm>
              <a:off x="393" y="4037"/>
              <a:ext cx="3971" cy="14"/>
            </a:xfrm>
            <a:custGeom>
              <a:avLst/>
              <a:gdLst/>
              <a:ahLst/>
              <a:cxnLst>
                <a:cxn ang="0">
                  <a:pos x="3952" y="9"/>
                </a:cxn>
                <a:cxn ang="0">
                  <a:pos x="3961" y="0"/>
                </a:cxn>
                <a:cxn ang="0">
                  <a:pos x="0" y="0"/>
                </a:cxn>
                <a:cxn ang="0">
                  <a:pos x="0" y="14"/>
                </a:cxn>
                <a:cxn ang="0">
                  <a:pos x="3961" y="14"/>
                </a:cxn>
                <a:cxn ang="0">
                  <a:pos x="3971" y="9"/>
                </a:cxn>
                <a:cxn ang="0">
                  <a:pos x="3961" y="14"/>
                </a:cxn>
                <a:cxn ang="0">
                  <a:pos x="3966" y="14"/>
                </a:cxn>
                <a:cxn ang="0">
                  <a:pos x="3966" y="14"/>
                </a:cxn>
                <a:cxn ang="0">
                  <a:pos x="3971" y="9"/>
                </a:cxn>
                <a:cxn ang="0">
                  <a:pos x="3971" y="9"/>
                </a:cxn>
                <a:cxn ang="0">
                  <a:pos x="3971" y="4"/>
                </a:cxn>
                <a:cxn ang="0">
                  <a:pos x="3966" y="0"/>
                </a:cxn>
                <a:cxn ang="0">
                  <a:pos x="3966" y="0"/>
                </a:cxn>
                <a:cxn ang="0">
                  <a:pos x="3961" y="0"/>
                </a:cxn>
                <a:cxn ang="0">
                  <a:pos x="3952" y="9"/>
                </a:cxn>
              </a:cxnLst>
              <a:rect l="0" t="0" r="r" b="b"/>
              <a:pathLst>
                <a:path w="3971" h="14">
                  <a:moveTo>
                    <a:pt x="3952" y="9"/>
                  </a:moveTo>
                  <a:lnTo>
                    <a:pt x="3961" y="0"/>
                  </a:lnTo>
                  <a:lnTo>
                    <a:pt x="0" y="0"/>
                  </a:lnTo>
                  <a:lnTo>
                    <a:pt x="0" y="14"/>
                  </a:lnTo>
                  <a:lnTo>
                    <a:pt x="3961" y="14"/>
                  </a:lnTo>
                  <a:lnTo>
                    <a:pt x="3971" y="9"/>
                  </a:lnTo>
                  <a:lnTo>
                    <a:pt x="3961" y="14"/>
                  </a:lnTo>
                  <a:lnTo>
                    <a:pt x="3966" y="14"/>
                  </a:lnTo>
                  <a:lnTo>
                    <a:pt x="3966" y="14"/>
                  </a:lnTo>
                  <a:lnTo>
                    <a:pt x="3971" y="9"/>
                  </a:lnTo>
                  <a:lnTo>
                    <a:pt x="3971" y="9"/>
                  </a:lnTo>
                  <a:lnTo>
                    <a:pt x="3971" y="4"/>
                  </a:lnTo>
                  <a:lnTo>
                    <a:pt x="3966" y="0"/>
                  </a:lnTo>
                  <a:lnTo>
                    <a:pt x="3966" y="0"/>
                  </a:lnTo>
                  <a:lnTo>
                    <a:pt x="3961" y="0"/>
                  </a:lnTo>
                  <a:lnTo>
                    <a:pt x="3952" y="9"/>
                  </a:lnTo>
                  <a:close/>
                </a:path>
              </a:pathLst>
            </a:custGeom>
            <a:solidFill>
              <a:srgbClr val="D9B78C"/>
            </a:solidFill>
            <a:ln w="9525">
              <a:noFill/>
              <a:round/>
              <a:headEnd/>
              <a:tailEnd/>
            </a:ln>
          </p:spPr>
          <p:txBody>
            <a:bodyPr/>
            <a:lstStyle/>
            <a:p>
              <a:endParaRPr lang="es-ES"/>
            </a:p>
          </p:txBody>
        </p:sp>
        <p:sp>
          <p:nvSpPr>
            <p:cNvPr id="480266" name="Freeform 10"/>
            <p:cNvSpPr>
              <a:spLocks/>
            </p:cNvSpPr>
            <p:nvPr/>
          </p:nvSpPr>
          <p:spPr bwMode="auto">
            <a:xfrm>
              <a:off x="4345" y="1248"/>
              <a:ext cx="19" cy="2798"/>
            </a:xfrm>
            <a:custGeom>
              <a:avLst/>
              <a:gdLst/>
              <a:ahLst/>
              <a:cxnLst>
                <a:cxn ang="0">
                  <a:pos x="9" y="14"/>
                </a:cxn>
                <a:cxn ang="0">
                  <a:pos x="0" y="9"/>
                </a:cxn>
                <a:cxn ang="0">
                  <a:pos x="0" y="2798"/>
                </a:cxn>
                <a:cxn ang="0">
                  <a:pos x="19" y="2798"/>
                </a:cxn>
                <a:cxn ang="0">
                  <a:pos x="19" y="9"/>
                </a:cxn>
                <a:cxn ang="0">
                  <a:pos x="9" y="0"/>
                </a:cxn>
                <a:cxn ang="0">
                  <a:pos x="19" y="9"/>
                </a:cxn>
                <a:cxn ang="0">
                  <a:pos x="19" y="5"/>
                </a:cxn>
                <a:cxn ang="0">
                  <a:pos x="14" y="0"/>
                </a:cxn>
                <a:cxn ang="0">
                  <a:pos x="14" y="0"/>
                </a:cxn>
                <a:cxn ang="0">
                  <a:pos x="9" y="0"/>
                </a:cxn>
                <a:cxn ang="0">
                  <a:pos x="9" y="0"/>
                </a:cxn>
                <a:cxn ang="0">
                  <a:pos x="5" y="0"/>
                </a:cxn>
                <a:cxn ang="0">
                  <a:pos x="5" y="5"/>
                </a:cxn>
                <a:cxn ang="0">
                  <a:pos x="0" y="9"/>
                </a:cxn>
                <a:cxn ang="0">
                  <a:pos x="9" y="14"/>
                </a:cxn>
              </a:cxnLst>
              <a:rect l="0" t="0" r="r" b="b"/>
              <a:pathLst>
                <a:path w="19" h="2798">
                  <a:moveTo>
                    <a:pt x="9" y="14"/>
                  </a:moveTo>
                  <a:lnTo>
                    <a:pt x="0" y="9"/>
                  </a:lnTo>
                  <a:lnTo>
                    <a:pt x="0" y="2798"/>
                  </a:lnTo>
                  <a:lnTo>
                    <a:pt x="19" y="2798"/>
                  </a:lnTo>
                  <a:lnTo>
                    <a:pt x="19" y="9"/>
                  </a:lnTo>
                  <a:lnTo>
                    <a:pt x="9" y="0"/>
                  </a:lnTo>
                  <a:lnTo>
                    <a:pt x="19" y="9"/>
                  </a:lnTo>
                  <a:lnTo>
                    <a:pt x="19" y="5"/>
                  </a:lnTo>
                  <a:lnTo>
                    <a:pt x="14" y="0"/>
                  </a:lnTo>
                  <a:lnTo>
                    <a:pt x="14" y="0"/>
                  </a:lnTo>
                  <a:lnTo>
                    <a:pt x="9" y="0"/>
                  </a:lnTo>
                  <a:lnTo>
                    <a:pt x="9" y="0"/>
                  </a:lnTo>
                  <a:lnTo>
                    <a:pt x="5" y="0"/>
                  </a:lnTo>
                  <a:lnTo>
                    <a:pt x="5" y="5"/>
                  </a:lnTo>
                  <a:lnTo>
                    <a:pt x="0" y="9"/>
                  </a:lnTo>
                  <a:lnTo>
                    <a:pt x="9" y="14"/>
                  </a:lnTo>
                  <a:close/>
                </a:path>
              </a:pathLst>
            </a:custGeom>
            <a:solidFill>
              <a:srgbClr val="D9B78C"/>
            </a:solidFill>
            <a:ln w="9525">
              <a:noFill/>
              <a:round/>
              <a:headEnd/>
              <a:tailEnd/>
            </a:ln>
          </p:spPr>
          <p:txBody>
            <a:bodyPr/>
            <a:lstStyle/>
            <a:p>
              <a:endParaRPr lang="es-ES"/>
            </a:p>
          </p:txBody>
        </p:sp>
        <p:sp>
          <p:nvSpPr>
            <p:cNvPr id="480267" name="Freeform 11"/>
            <p:cNvSpPr>
              <a:spLocks/>
            </p:cNvSpPr>
            <p:nvPr/>
          </p:nvSpPr>
          <p:spPr bwMode="auto">
            <a:xfrm>
              <a:off x="441" y="1310"/>
              <a:ext cx="3852" cy="14"/>
            </a:xfrm>
            <a:custGeom>
              <a:avLst/>
              <a:gdLst/>
              <a:ahLst/>
              <a:cxnLst>
                <a:cxn ang="0">
                  <a:pos x="19" y="4"/>
                </a:cxn>
                <a:cxn ang="0">
                  <a:pos x="9" y="14"/>
                </a:cxn>
                <a:cxn ang="0">
                  <a:pos x="3852" y="14"/>
                </a:cxn>
                <a:cxn ang="0">
                  <a:pos x="3852" y="0"/>
                </a:cxn>
                <a:cxn ang="0">
                  <a:pos x="9" y="0"/>
                </a:cxn>
                <a:cxn ang="0">
                  <a:pos x="0" y="4"/>
                </a:cxn>
                <a:cxn ang="0">
                  <a:pos x="9" y="0"/>
                </a:cxn>
                <a:cxn ang="0">
                  <a:pos x="5" y="0"/>
                </a:cxn>
                <a:cxn ang="0">
                  <a:pos x="5" y="0"/>
                </a:cxn>
                <a:cxn ang="0">
                  <a:pos x="5" y="4"/>
                </a:cxn>
                <a:cxn ang="0">
                  <a:pos x="0" y="4"/>
                </a:cxn>
                <a:cxn ang="0">
                  <a:pos x="5" y="9"/>
                </a:cxn>
                <a:cxn ang="0">
                  <a:pos x="5" y="9"/>
                </a:cxn>
                <a:cxn ang="0">
                  <a:pos x="5" y="14"/>
                </a:cxn>
                <a:cxn ang="0">
                  <a:pos x="9" y="14"/>
                </a:cxn>
                <a:cxn ang="0">
                  <a:pos x="19" y="4"/>
                </a:cxn>
              </a:cxnLst>
              <a:rect l="0" t="0" r="r" b="b"/>
              <a:pathLst>
                <a:path w="3852" h="14">
                  <a:moveTo>
                    <a:pt x="19" y="4"/>
                  </a:moveTo>
                  <a:lnTo>
                    <a:pt x="9" y="14"/>
                  </a:lnTo>
                  <a:lnTo>
                    <a:pt x="3852" y="14"/>
                  </a:lnTo>
                  <a:lnTo>
                    <a:pt x="3852" y="0"/>
                  </a:lnTo>
                  <a:lnTo>
                    <a:pt x="9" y="0"/>
                  </a:lnTo>
                  <a:lnTo>
                    <a:pt x="0" y="4"/>
                  </a:lnTo>
                  <a:lnTo>
                    <a:pt x="9" y="0"/>
                  </a:lnTo>
                  <a:lnTo>
                    <a:pt x="5" y="0"/>
                  </a:lnTo>
                  <a:lnTo>
                    <a:pt x="5" y="0"/>
                  </a:lnTo>
                  <a:lnTo>
                    <a:pt x="5" y="4"/>
                  </a:lnTo>
                  <a:lnTo>
                    <a:pt x="0" y="4"/>
                  </a:lnTo>
                  <a:lnTo>
                    <a:pt x="5" y="9"/>
                  </a:lnTo>
                  <a:lnTo>
                    <a:pt x="5" y="9"/>
                  </a:lnTo>
                  <a:lnTo>
                    <a:pt x="5" y="14"/>
                  </a:lnTo>
                  <a:lnTo>
                    <a:pt x="9" y="14"/>
                  </a:lnTo>
                  <a:lnTo>
                    <a:pt x="19" y="4"/>
                  </a:lnTo>
                  <a:close/>
                </a:path>
              </a:pathLst>
            </a:custGeom>
            <a:solidFill>
              <a:srgbClr val="D9B78C"/>
            </a:solidFill>
            <a:ln w="9525">
              <a:noFill/>
              <a:round/>
              <a:headEnd/>
              <a:tailEnd/>
            </a:ln>
          </p:spPr>
          <p:txBody>
            <a:bodyPr/>
            <a:lstStyle/>
            <a:p>
              <a:endParaRPr lang="es-ES"/>
            </a:p>
          </p:txBody>
        </p:sp>
        <p:sp>
          <p:nvSpPr>
            <p:cNvPr id="480268" name="Freeform 12"/>
            <p:cNvSpPr>
              <a:spLocks/>
            </p:cNvSpPr>
            <p:nvPr/>
          </p:nvSpPr>
          <p:spPr bwMode="auto">
            <a:xfrm>
              <a:off x="441" y="1314"/>
              <a:ext cx="19" cy="2680"/>
            </a:xfrm>
            <a:custGeom>
              <a:avLst/>
              <a:gdLst/>
              <a:ahLst/>
              <a:cxnLst>
                <a:cxn ang="0">
                  <a:pos x="9" y="2661"/>
                </a:cxn>
                <a:cxn ang="0">
                  <a:pos x="19" y="2671"/>
                </a:cxn>
                <a:cxn ang="0">
                  <a:pos x="19" y="0"/>
                </a:cxn>
                <a:cxn ang="0">
                  <a:pos x="0" y="0"/>
                </a:cxn>
                <a:cxn ang="0">
                  <a:pos x="0" y="2671"/>
                </a:cxn>
                <a:cxn ang="0">
                  <a:pos x="9" y="2680"/>
                </a:cxn>
                <a:cxn ang="0">
                  <a:pos x="0" y="2671"/>
                </a:cxn>
                <a:cxn ang="0">
                  <a:pos x="0" y="2675"/>
                </a:cxn>
                <a:cxn ang="0">
                  <a:pos x="5" y="2675"/>
                </a:cxn>
                <a:cxn ang="0">
                  <a:pos x="5" y="2675"/>
                </a:cxn>
                <a:cxn ang="0">
                  <a:pos x="9" y="2680"/>
                </a:cxn>
                <a:cxn ang="0">
                  <a:pos x="14" y="2675"/>
                </a:cxn>
                <a:cxn ang="0">
                  <a:pos x="14" y="2675"/>
                </a:cxn>
                <a:cxn ang="0">
                  <a:pos x="14" y="2675"/>
                </a:cxn>
                <a:cxn ang="0">
                  <a:pos x="19" y="2671"/>
                </a:cxn>
                <a:cxn ang="0">
                  <a:pos x="9" y="2661"/>
                </a:cxn>
              </a:cxnLst>
              <a:rect l="0" t="0" r="r" b="b"/>
              <a:pathLst>
                <a:path w="19" h="2680">
                  <a:moveTo>
                    <a:pt x="9" y="2661"/>
                  </a:moveTo>
                  <a:lnTo>
                    <a:pt x="19" y="2671"/>
                  </a:lnTo>
                  <a:lnTo>
                    <a:pt x="19" y="0"/>
                  </a:lnTo>
                  <a:lnTo>
                    <a:pt x="0" y="0"/>
                  </a:lnTo>
                  <a:lnTo>
                    <a:pt x="0" y="2671"/>
                  </a:lnTo>
                  <a:lnTo>
                    <a:pt x="9" y="2680"/>
                  </a:lnTo>
                  <a:lnTo>
                    <a:pt x="0" y="2671"/>
                  </a:lnTo>
                  <a:lnTo>
                    <a:pt x="0" y="2675"/>
                  </a:lnTo>
                  <a:lnTo>
                    <a:pt x="5" y="2675"/>
                  </a:lnTo>
                  <a:lnTo>
                    <a:pt x="5" y="2675"/>
                  </a:lnTo>
                  <a:lnTo>
                    <a:pt x="9" y="2680"/>
                  </a:lnTo>
                  <a:lnTo>
                    <a:pt x="14" y="2675"/>
                  </a:lnTo>
                  <a:lnTo>
                    <a:pt x="14" y="2675"/>
                  </a:lnTo>
                  <a:lnTo>
                    <a:pt x="14" y="2675"/>
                  </a:lnTo>
                  <a:lnTo>
                    <a:pt x="19" y="2671"/>
                  </a:lnTo>
                  <a:lnTo>
                    <a:pt x="9" y="2661"/>
                  </a:lnTo>
                  <a:close/>
                </a:path>
              </a:pathLst>
            </a:custGeom>
            <a:solidFill>
              <a:srgbClr val="D9B78C"/>
            </a:solidFill>
            <a:ln w="9525">
              <a:noFill/>
              <a:round/>
              <a:headEnd/>
              <a:tailEnd/>
            </a:ln>
          </p:spPr>
          <p:txBody>
            <a:bodyPr/>
            <a:lstStyle/>
            <a:p>
              <a:endParaRPr lang="es-ES"/>
            </a:p>
          </p:txBody>
        </p:sp>
        <p:sp>
          <p:nvSpPr>
            <p:cNvPr id="480269" name="Freeform 13"/>
            <p:cNvSpPr>
              <a:spLocks/>
            </p:cNvSpPr>
            <p:nvPr/>
          </p:nvSpPr>
          <p:spPr bwMode="auto">
            <a:xfrm>
              <a:off x="450" y="3975"/>
              <a:ext cx="3852" cy="19"/>
            </a:xfrm>
            <a:custGeom>
              <a:avLst/>
              <a:gdLst/>
              <a:ahLst/>
              <a:cxnLst>
                <a:cxn ang="0">
                  <a:pos x="3838" y="10"/>
                </a:cxn>
                <a:cxn ang="0">
                  <a:pos x="3843" y="0"/>
                </a:cxn>
                <a:cxn ang="0">
                  <a:pos x="0" y="0"/>
                </a:cxn>
                <a:cxn ang="0">
                  <a:pos x="0" y="19"/>
                </a:cxn>
                <a:cxn ang="0">
                  <a:pos x="3843" y="19"/>
                </a:cxn>
                <a:cxn ang="0">
                  <a:pos x="3852" y="10"/>
                </a:cxn>
                <a:cxn ang="0">
                  <a:pos x="3843" y="19"/>
                </a:cxn>
                <a:cxn ang="0">
                  <a:pos x="3848" y="19"/>
                </a:cxn>
                <a:cxn ang="0">
                  <a:pos x="3852" y="14"/>
                </a:cxn>
                <a:cxn ang="0">
                  <a:pos x="3852" y="14"/>
                </a:cxn>
                <a:cxn ang="0">
                  <a:pos x="3852" y="10"/>
                </a:cxn>
                <a:cxn ang="0">
                  <a:pos x="3852" y="5"/>
                </a:cxn>
                <a:cxn ang="0">
                  <a:pos x="3852" y="5"/>
                </a:cxn>
                <a:cxn ang="0">
                  <a:pos x="3848" y="5"/>
                </a:cxn>
                <a:cxn ang="0">
                  <a:pos x="3843" y="0"/>
                </a:cxn>
                <a:cxn ang="0">
                  <a:pos x="3838" y="10"/>
                </a:cxn>
              </a:cxnLst>
              <a:rect l="0" t="0" r="r" b="b"/>
              <a:pathLst>
                <a:path w="3852" h="19">
                  <a:moveTo>
                    <a:pt x="3838" y="10"/>
                  </a:moveTo>
                  <a:lnTo>
                    <a:pt x="3843" y="0"/>
                  </a:lnTo>
                  <a:lnTo>
                    <a:pt x="0" y="0"/>
                  </a:lnTo>
                  <a:lnTo>
                    <a:pt x="0" y="19"/>
                  </a:lnTo>
                  <a:lnTo>
                    <a:pt x="3843" y="19"/>
                  </a:lnTo>
                  <a:lnTo>
                    <a:pt x="3852" y="10"/>
                  </a:lnTo>
                  <a:lnTo>
                    <a:pt x="3843" y="19"/>
                  </a:lnTo>
                  <a:lnTo>
                    <a:pt x="3848" y="19"/>
                  </a:lnTo>
                  <a:lnTo>
                    <a:pt x="3852" y="14"/>
                  </a:lnTo>
                  <a:lnTo>
                    <a:pt x="3852" y="14"/>
                  </a:lnTo>
                  <a:lnTo>
                    <a:pt x="3852" y="10"/>
                  </a:lnTo>
                  <a:lnTo>
                    <a:pt x="3852" y="5"/>
                  </a:lnTo>
                  <a:lnTo>
                    <a:pt x="3852" y="5"/>
                  </a:lnTo>
                  <a:lnTo>
                    <a:pt x="3848" y="5"/>
                  </a:lnTo>
                  <a:lnTo>
                    <a:pt x="3843" y="0"/>
                  </a:lnTo>
                  <a:lnTo>
                    <a:pt x="3838" y="10"/>
                  </a:lnTo>
                  <a:close/>
                </a:path>
              </a:pathLst>
            </a:custGeom>
            <a:solidFill>
              <a:srgbClr val="D9B78C"/>
            </a:solidFill>
            <a:ln w="9525">
              <a:noFill/>
              <a:round/>
              <a:headEnd/>
              <a:tailEnd/>
            </a:ln>
          </p:spPr>
          <p:txBody>
            <a:bodyPr/>
            <a:lstStyle/>
            <a:p>
              <a:endParaRPr lang="es-ES"/>
            </a:p>
          </p:txBody>
        </p:sp>
        <p:sp>
          <p:nvSpPr>
            <p:cNvPr id="480270" name="Freeform 14"/>
            <p:cNvSpPr>
              <a:spLocks/>
            </p:cNvSpPr>
            <p:nvPr/>
          </p:nvSpPr>
          <p:spPr bwMode="auto">
            <a:xfrm>
              <a:off x="4288" y="1310"/>
              <a:ext cx="14" cy="2675"/>
            </a:xfrm>
            <a:custGeom>
              <a:avLst/>
              <a:gdLst/>
              <a:ahLst/>
              <a:cxnLst>
                <a:cxn ang="0">
                  <a:pos x="5" y="14"/>
                </a:cxn>
                <a:cxn ang="0">
                  <a:pos x="0" y="4"/>
                </a:cxn>
                <a:cxn ang="0">
                  <a:pos x="0" y="2675"/>
                </a:cxn>
                <a:cxn ang="0">
                  <a:pos x="14" y="2675"/>
                </a:cxn>
                <a:cxn ang="0">
                  <a:pos x="14" y="4"/>
                </a:cxn>
                <a:cxn ang="0">
                  <a:pos x="5" y="0"/>
                </a:cxn>
                <a:cxn ang="0">
                  <a:pos x="14" y="4"/>
                </a:cxn>
                <a:cxn ang="0">
                  <a:pos x="14" y="4"/>
                </a:cxn>
                <a:cxn ang="0">
                  <a:pos x="14" y="0"/>
                </a:cxn>
                <a:cxn ang="0">
                  <a:pos x="10" y="0"/>
                </a:cxn>
                <a:cxn ang="0">
                  <a:pos x="5" y="0"/>
                </a:cxn>
                <a:cxn ang="0">
                  <a:pos x="5" y="0"/>
                </a:cxn>
                <a:cxn ang="0">
                  <a:pos x="0" y="0"/>
                </a:cxn>
                <a:cxn ang="0">
                  <a:pos x="0" y="4"/>
                </a:cxn>
                <a:cxn ang="0">
                  <a:pos x="0" y="4"/>
                </a:cxn>
                <a:cxn ang="0">
                  <a:pos x="5" y="14"/>
                </a:cxn>
              </a:cxnLst>
              <a:rect l="0" t="0" r="r" b="b"/>
              <a:pathLst>
                <a:path w="14" h="2675">
                  <a:moveTo>
                    <a:pt x="5" y="14"/>
                  </a:moveTo>
                  <a:lnTo>
                    <a:pt x="0" y="4"/>
                  </a:lnTo>
                  <a:lnTo>
                    <a:pt x="0" y="2675"/>
                  </a:lnTo>
                  <a:lnTo>
                    <a:pt x="14" y="2675"/>
                  </a:lnTo>
                  <a:lnTo>
                    <a:pt x="14" y="4"/>
                  </a:lnTo>
                  <a:lnTo>
                    <a:pt x="5" y="0"/>
                  </a:lnTo>
                  <a:lnTo>
                    <a:pt x="14" y="4"/>
                  </a:lnTo>
                  <a:lnTo>
                    <a:pt x="14" y="4"/>
                  </a:lnTo>
                  <a:lnTo>
                    <a:pt x="14" y="0"/>
                  </a:lnTo>
                  <a:lnTo>
                    <a:pt x="10" y="0"/>
                  </a:lnTo>
                  <a:lnTo>
                    <a:pt x="5" y="0"/>
                  </a:lnTo>
                  <a:lnTo>
                    <a:pt x="5" y="0"/>
                  </a:lnTo>
                  <a:lnTo>
                    <a:pt x="0" y="0"/>
                  </a:lnTo>
                  <a:lnTo>
                    <a:pt x="0" y="4"/>
                  </a:lnTo>
                  <a:lnTo>
                    <a:pt x="0" y="4"/>
                  </a:lnTo>
                  <a:lnTo>
                    <a:pt x="5" y="14"/>
                  </a:lnTo>
                  <a:close/>
                </a:path>
              </a:pathLst>
            </a:custGeom>
            <a:solidFill>
              <a:srgbClr val="D9B78C"/>
            </a:solidFill>
            <a:ln w="9525">
              <a:noFill/>
              <a:round/>
              <a:headEnd/>
              <a:tailEnd/>
            </a:ln>
          </p:spPr>
          <p:txBody>
            <a:bodyPr/>
            <a:lstStyle/>
            <a:p>
              <a:endParaRPr lang="es-ES"/>
            </a:p>
          </p:txBody>
        </p:sp>
        <p:sp>
          <p:nvSpPr>
            <p:cNvPr id="480271" name="Freeform 15"/>
            <p:cNvSpPr>
              <a:spLocks/>
            </p:cNvSpPr>
            <p:nvPr/>
          </p:nvSpPr>
          <p:spPr bwMode="auto">
            <a:xfrm>
              <a:off x="3396" y="1841"/>
              <a:ext cx="698" cy="645"/>
            </a:xfrm>
            <a:custGeom>
              <a:avLst/>
              <a:gdLst/>
              <a:ahLst/>
              <a:cxnLst>
                <a:cxn ang="0">
                  <a:pos x="655" y="631"/>
                </a:cxn>
                <a:cxn ang="0">
                  <a:pos x="617" y="583"/>
                </a:cxn>
                <a:cxn ang="0">
                  <a:pos x="560" y="512"/>
                </a:cxn>
                <a:cxn ang="0">
                  <a:pos x="489" y="431"/>
                </a:cxn>
                <a:cxn ang="0">
                  <a:pos x="408" y="346"/>
                </a:cxn>
                <a:cxn ang="0">
                  <a:pos x="337" y="270"/>
                </a:cxn>
                <a:cxn ang="0">
                  <a:pos x="275" y="209"/>
                </a:cxn>
                <a:cxn ang="0">
                  <a:pos x="242" y="171"/>
                </a:cxn>
                <a:cxn ang="0">
                  <a:pos x="266" y="175"/>
                </a:cxn>
                <a:cxn ang="0">
                  <a:pos x="299" y="209"/>
                </a:cxn>
                <a:cxn ang="0">
                  <a:pos x="332" y="242"/>
                </a:cxn>
                <a:cxn ang="0">
                  <a:pos x="365" y="275"/>
                </a:cxn>
                <a:cxn ang="0">
                  <a:pos x="384" y="299"/>
                </a:cxn>
                <a:cxn ang="0">
                  <a:pos x="413" y="327"/>
                </a:cxn>
                <a:cxn ang="0">
                  <a:pos x="456" y="379"/>
                </a:cxn>
                <a:cxn ang="0">
                  <a:pos x="508" y="436"/>
                </a:cxn>
                <a:cxn ang="0">
                  <a:pos x="560" y="503"/>
                </a:cxn>
                <a:cxn ang="0">
                  <a:pos x="617" y="559"/>
                </a:cxn>
                <a:cxn ang="0">
                  <a:pos x="660" y="602"/>
                </a:cxn>
                <a:cxn ang="0">
                  <a:pos x="688" y="621"/>
                </a:cxn>
                <a:cxn ang="0">
                  <a:pos x="674" y="593"/>
                </a:cxn>
                <a:cxn ang="0">
                  <a:pos x="622" y="536"/>
                </a:cxn>
                <a:cxn ang="0">
                  <a:pos x="569" y="474"/>
                </a:cxn>
                <a:cxn ang="0">
                  <a:pos x="517" y="412"/>
                </a:cxn>
                <a:cxn ang="0">
                  <a:pos x="460" y="351"/>
                </a:cxn>
                <a:cxn ang="0">
                  <a:pos x="408" y="294"/>
                </a:cxn>
                <a:cxn ang="0">
                  <a:pos x="356" y="232"/>
                </a:cxn>
                <a:cxn ang="0">
                  <a:pos x="299" y="175"/>
                </a:cxn>
                <a:cxn ang="0">
                  <a:pos x="275" y="137"/>
                </a:cxn>
                <a:cxn ang="0">
                  <a:pos x="328" y="104"/>
                </a:cxn>
                <a:cxn ang="0">
                  <a:pos x="389" y="66"/>
                </a:cxn>
                <a:cxn ang="0">
                  <a:pos x="422" y="19"/>
                </a:cxn>
                <a:cxn ang="0">
                  <a:pos x="384" y="5"/>
                </a:cxn>
                <a:cxn ang="0">
                  <a:pos x="337" y="19"/>
                </a:cxn>
                <a:cxn ang="0">
                  <a:pos x="285" y="43"/>
                </a:cxn>
                <a:cxn ang="0">
                  <a:pos x="233" y="71"/>
                </a:cxn>
                <a:cxn ang="0">
                  <a:pos x="176" y="104"/>
                </a:cxn>
                <a:cxn ang="0">
                  <a:pos x="124" y="137"/>
                </a:cxn>
                <a:cxn ang="0">
                  <a:pos x="71" y="171"/>
                </a:cxn>
                <a:cxn ang="0">
                  <a:pos x="29" y="199"/>
                </a:cxn>
                <a:cxn ang="0">
                  <a:pos x="0" y="227"/>
                </a:cxn>
                <a:cxn ang="0">
                  <a:pos x="19" y="256"/>
                </a:cxn>
                <a:cxn ang="0">
                  <a:pos x="52" y="251"/>
                </a:cxn>
                <a:cxn ang="0">
                  <a:pos x="105" y="237"/>
                </a:cxn>
                <a:cxn ang="0">
                  <a:pos x="152" y="209"/>
                </a:cxn>
                <a:cxn ang="0">
                  <a:pos x="195" y="180"/>
                </a:cxn>
                <a:cxn ang="0">
                  <a:pos x="233" y="185"/>
                </a:cxn>
                <a:cxn ang="0">
                  <a:pos x="285" y="237"/>
                </a:cxn>
                <a:cxn ang="0">
                  <a:pos x="346" y="308"/>
                </a:cxn>
                <a:cxn ang="0">
                  <a:pos x="422" y="389"/>
                </a:cxn>
                <a:cxn ang="0">
                  <a:pos x="498" y="474"/>
                </a:cxn>
                <a:cxn ang="0">
                  <a:pos x="565" y="550"/>
                </a:cxn>
                <a:cxn ang="0">
                  <a:pos x="622" y="607"/>
                </a:cxn>
                <a:cxn ang="0">
                  <a:pos x="650" y="640"/>
                </a:cxn>
              </a:cxnLst>
              <a:rect l="0" t="0" r="r" b="b"/>
              <a:pathLst>
                <a:path w="698" h="645">
                  <a:moveTo>
                    <a:pt x="655" y="645"/>
                  </a:moveTo>
                  <a:lnTo>
                    <a:pt x="660" y="645"/>
                  </a:lnTo>
                  <a:lnTo>
                    <a:pt x="655" y="635"/>
                  </a:lnTo>
                  <a:lnTo>
                    <a:pt x="655" y="631"/>
                  </a:lnTo>
                  <a:lnTo>
                    <a:pt x="645" y="621"/>
                  </a:lnTo>
                  <a:lnTo>
                    <a:pt x="641" y="607"/>
                  </a:lnTo>
                  <a:lnTo>
                    <a:pt x="631" y="597"/>
                  </a:lnTo>
                  <a:lnTo>
                    <a:pt x="617" y="583"/>
                  </a:lnTo>
                  <a:lnTo>
                    <a:pt x="607" y="564"/>
                  </a:lnTo>
                  <a:lnTo>
                    <a:pt x="593" y="550"/>
                  </a:lnTo>
                  <a:lnTo>
                    <a:pt x="579" y="531"/>
                  </a:lnTo>
                  <a:lnTo>
                    <a:pt x="560" y="512"/>
                  </a:lnTo>
                  <a:lnTo>
                    <a:pt x="541" y="493"/>
                  </a:lnTo>
                  <a:lnTo>
                    <a:pt x="527" y="474"/>
                  </a:lnTo>
                  <a:lnTo>
                    <a:pt x="508" y="450"/>
                  </a:lnTo>
                  <a:lnTo>
                    <a:pt x="489" y="431"/>
                  </a:lnTo>
                  <a:lnTo>
                    <a:pt x="470" y="412"/>
                  </a:lnTo>
                  <a:lnTo>
                    <a:pt x="451" y="389"/>
                  </a:lnTo>
                  <a:lnTo>
                    <a:pt x="427" y="370"/>
                  </a:lnTo>
                  <a:lnTo>
                    <a:pt x="408" y="346"/>
                  </a:lnTo>
                  <a:lnTo>
                    <a:pt x="389" y="327"/>
                  </a:lnTo>
                  <a:lnTo>
                    <a:pt x="370" y="308"/>
                  </a:lnTo>
                  <a:lnTo>
                    <a:pt x="356" y="289"/>
                  </a:lnTo>
                  <a:lnTo>
                    <a:pt x="337" y="270"/>
                  </a:lnTo>
                  <a:lnTo>
                    <a:pt x="318" y="251"/>
                  </a:lnTo>
                  <a:lnTo>
                    <a:pt x="304" y="237"/>
                  </a:lnTo>
                  <a:lnTo>
                    <a:pt x="290" y="223"/>
                  </a:lnTo>
                  <a:lnTo>
                    <a:pt x="275" y="209"/>
                  </a:lnTo>
                  <a:lnTo>
                    <a:pt x="266" y="194"/>
                  </a:lnTo>
                  <a:lnTo>
                    <a:pt x="256" y="185"/>
                  </a:lnTo>
                  <a:lnTo>
                    <a:pt x="247" y="175"/>
                  </a:lnTo>
                  <a:lnTo>
                    <a:pt x="242" y="171"/>
                  </a:lnTo>
                  <a:lnTo>
                    <a:pt x="237" y="166"/>
                  </a:lnTo>
                  <a:lnTo>
                    <a:pt x="256" y="152"/>
                  </a:lnTo>
                  <a:lnTo>
                    <a:pt x="261" y="166"/>
                  </a:lnTo>
                  <a:lnTo>
                    <a:pt x="266" y="175"/>
                  </a:lnTo>
                  <a:lnTo>
                    <a:pt x="275" y="185"/>
                  </a:lnTo>
                  <a:lnTo>
                    <a:pt x="280" y="194"/>
                  </a:lnTo>
                  <a:lnTo>
                    <a:pt x="290" y="204"/>
                  </a:lnTo>
                  <a:lnTo>
                    <a:pt x="299" y="209"/>
                  </a:lnTo>
                  <a:lnTo>
                    <a:pt x="309" y="218"/>
                  </a:lnTo>
                  <a:lnTo>
                    <a:pt x="318" y="227"/>
                  </a:lnTo>
                  <a:lnTo>
                    <a:pt x="328" y="232"/>
                  </a:lnTo>
                  <a:lnTo>
                    <a:pt x="332" y="242"/>
                  </a:lnTo>
                  <a:lnTo>
                    <a:pt x="342" y="251"/>
                  </a:lnTo>
                  <a:lnTo>
                    <a:pt x="351" y="256"/>
                  </a:lnTo>
                  <a:lnTo>
                    <a:pt x="361" y="265"/>
                  </a:lnTo>
                  <a:lnTo>
                    <a:pt x="365" y="275"/>
                  </a:lnTo>
                  <a:lnTo>
                    <a:pt x="375" y="284"/>
                  </a:lnTo>
                  <a:lnTo>
                    <a:pt x="380" y="294"/>
                  </a:lnTo>
                  <a:lnTo>
                    <a:pt x="384" y="294"/>
                  </a:lnTo>
                  <a:lnTo>
                    <a:pt x="384" y="299"/>
                  </a:lnTo>
                  <a:lnTo>
                    <a:pt x="389" y="303"/>
                  </a:lnTo>
                  <a:lnTo>
                    <a:pt x="399" y="313"/>
                  </a:lnTo>
                  <a:lnTo>
                    <a:pt x="403" y="318"/>
                  </a:lnTo>
                  <a:lnTo>
                    <a:pt x="413" y="327"/>
                  </a:lnTo>
                  <a:lnTo>
                    <a:pt x="422" y="341"/>
                  </a:lnTo>
                  <a:lnTo>
                    <a:pt x="432" y="351"/>
                  </a:lnTo>
                  <a:lnTo>
                    <a:pt x="441" y="365"/>
                  </a:lnTo>
                  <a:lnTo>
                    <a:pt x="456" y="379"/>
                  </a:lnTo>
                  <a:lnTo>
                    <a:pt x="470" y="393"/>
                  </a:lnTo>
                  <a:lnTo>
                    <a:pt x="479" y="408"/>
                  </a:lnTo>
                  <a:lnTo>
                    <a:pt x="494" y="422"/>
                  </a:lnTo>
                  <a:lnTo>
                    <a:pt x="508" y="436"/>
                  </a:lnTo>
                  <a:lnTo>
                    <a:pt x="522" y="455"/>
                  </a:lnTo>
                  <a:lnTo>
                    <a:pt x="536" y="469"/>
                  </a:lnTo>
                  <a:lnTo>
                    <a:pt x="550" y="484"/>
                  </a:lnTo>
                  <a:lnTo>
                    <a:pt x="560" y="503"/>
                  </a:lnTo>
                  <a:lnTo>
                    <a:pt x="574" y="517"/>
                  </a:lnTo>
                  <a:lnTo>
                    <a:pt x="588" y="531"/>
                  </a:lnTo>
                  <a:lnTo>
                    <a:pt x="603" y="545"/>
                  </a:lnTo>
                  <a:lnTo>
                    <a:pt x="617" y="559"/>
                  </a:lnTo>
                  <a:lnTo>
                    <a:pt x="626" y="569"/>
                  </a:lnTo>
                  <a:lnTo>
                    <a:pt x="641" y="583"/>
                  </a:lnTo>
                  <a:lnTo>
                    <a:pt x="650" y="593"/>
                  </a:lnTo>
                  <a:lnTo>
                    <a:pt x="660" y="602"/>
                  </a:lnTo>
                  <a:lnTo>
                    <a:pt x="669" y="607"/>
                  </a:lnTo>
                  <a:lnTo>
                    <a:pt x="679" y="616"/>
                  </a:lnTo>
                  <a:lnTo>
                    <a:pt x="683" y="621"/>
                  </a:lnTo>
                  <a:lnTo>
                    <a:pt x="688" y="621"/>
                  </a:lnTo>
                  <a:lnTo>
                    <a:pt x="698" y="626"/>
                  </a:lnTo>
                  <a:lnTo>
                    <a:pt x="698" y="626"/>
                  </a:lnTo>
                  <a:lnTo>
                    <a:pt x="683" y="612"/>
                  </a:lnTo>
                  <a:lnTo>
                    <a:pt x="674" y="593"/>
                  </a:lnTo>
                  <a:lnTo>
                    <a:pt x="660" y="578"/>
                  </a:lnTo>
                  <a:lnTo>
                    <a:pt x="645" y="564"/>
                  </a:lnTo>
                  <a:lnTo>
                    <a:pt x="631" y="550"/>
                  </a:lnTo>
                  <a:lnTo>
                    <a:pt x="622" y="536"/>
                  </a:lnTo>
                  <a:lnTo>
                    <a:pt x="607" y="517"/>
                  </a:lnTo>
                  <a:lnTo>
                    <a:pt x="593" y="503"/>
                  </a:lnTo>
                  <a:lnTo>
                    <a:pt x="584" y="488"/>
                  </a:lnTo>
                  <a:lnTo>
                    <a:pt x="569" y="474"/>
                  </a:lnTo>
                  <a:lnTo>
                    <a:pt x="555" y="460"/>
                  </a:lnTo>
                  <a:lnTo>
                    <a:pt x="541" y="441"/>
                  </a:lnTo>
                  <a:lnTo>
                    <a:pt x="527" y="427"/>
                  </a:lnTo>
                  <a:lnTo>
                    <a:pt x="517" y="412"/>
                  </a:lnTo>
                  <a:lnTo>
                    <a:pt x="503" y="398"/>
                  </a:lnTo>
                  <a:lnTo>
                    <a:pt x="489" y="384"/>
                  </a:lnTo>
                  <a:lnTo>
                    <a:pt x="475" y="365"/>
                  </a:lnTo>
                  <a:lnTo>
                    <a:pt x="460" y="351"/>
                  </a:lnTo>
                  <a:lnTo>
                    <a:pt x="451" y="337"/>
                  </a:lnTo>
                  <a:lnTo>
                    <a:pt x="437" y="322"/>
                  </a:lnTo>
                  <a:lnTo>
                    <a:pt x="422" y="308"/>
                  </a:lnTo>
                  <a:lnTo>
                    <a:pt x="408" y="294"/>
                  </a:lnTo>
                  <a:lnTo>
                    <a:pt x="394" y="280"/>
                  </a:lnTo>
                  <a:lnTo>
                    <a:pt x="380" y="261"/>
                  </a:lnTo>
                  <a:lnTo>
                    <a:pt x="370" y="246"/>
                  </a:lnTo>
                  <a:lnTo>
                    <a:pt x="356" y="232"/>
                  </a:lnTo>
                  <a:lnTo>
                    <a:pt x="342" y="218"/>
                  </a:lnTo>
                  <a:lnTo>
                    <a:pt x="328" y="204"/>
                  </a:lnTo>
                  <a:lnTo>
                    <a:pt x="313" y="190"/>
                  </a:lnTo>
                  <a:lnTo>
                    <a:pt x="299" y="175"/>
                  </a:lnTo>
                  <a:lnTo>
                    <a:pt x="285" y="166"/>
                  </a:lnTo>
                  <a:lnTo>
                    <a:pt x="271" y="152"/>
                  </a:lnTo>
                  <a:lnTo>
                    <a:pt x="271" y="147"/>
                  </a:lnTo>
                  <a:lnTo>
                    <a:pt x="275" y="137"/>
                  </a:lnTo>
                  <a:lnTo>
                    <a:pt x="285" y="133"/>
                  </a:lnTo>
                  <a:lnTo>
                    <a:pt x="299" y="123"/>
                  </a:lnTo>
                  <a:lnTo>
                    <a:pt x="313" y="114"/>
                  </a:lnTo>
                  <a:lnTo>
                    <a:pt x="328" y="104"/>
                  </a:lnTo>
                  <a:lnTo>
                    <a:pt x="342" y="95"/>
                  </a:lnTo>
                  <a:lnTo>
                    <a:pt x="361" y="85"/>
                  </a:lnTo>
                  <a:lnTo>
                    <a:pt x="375" y="76"/>
                  </a:lnTo>
                  <a:lnTo>
                    <a:pt x="389" y="66"/>
                  </a:lnTo>
                  <a:lnTo>
                    <a:pt x="403" y="52"/>
                  </a:lnTo>
                  <a:lnTo>
                    <a:pt x="413" y="43"/>
                  </a:lnTo>
                  <a:lnTo>
                    <a:pt x="418" y="28"/>
                  </a:lnTo>
                  <a:lnTo>
                    <a:pt x="422" y="19"/>
                  </a:lnTo>
                  <a:lnTo>
                    <a:pt x="418" y="9"/>
                  </a:lnTo>
                  <a:lnTo>
                    <a:pt x="408" y="0"/>
                  </a:lnTo>
                  <a:lnTo>
                    <a:pt x="399" y="0"/>
                  </a:lnTo>
                  <a:lnTo>
                    <a:pt x="384" y="5"/>
                  </a:lnTo>
                  <a:lnTo>
                    <a:pt x="375" y="5"/>
                  </a:lnTo>
                  <a:lnTo>
                    <a:pt x="361" y="9"/>
                  </a:lnTo>
                  <a:lnTo>
                    <a:pt x="351" y="14"/>
                  </a:lnTo>
                  <a:lnTo>
                    <a:pt x="337" y="19"/>
                  </a:lnTo>
                  <a:lnTo>
                    <a:pt x="323" y="24"/>
                  </a:lnTo>
                  <a:lnTo>
                    <a:pt x="313" y="28"/>
                  </a:lnTo>
                  <a:lnTo>
                    <a:pt x="299" y="33"/>
                  </a:lnTo>
                  <a:lnTo>
                    <a:pt x="285" y="43"/>
                  </a:lnTo>
                  <a:lnTo>
                    <a:pt x="271" y="47"/>
                  </a:lnTo>
                  <a:lnTo>
                    <a:pt x="256" y="57"/>
                  </a:lnTo>
                  <a:lnTo>
                    <a:pt x="247" y="61"/>
                  </a:lnTo>
                  <a:lnTo>
                    <a:pt x="233" y="71"/>
                  </a:lnTo>
                  <a:lnTo>
                    <a:pt x="218" y="76"/>
                  </a:lnTo>
                  <a:lnTo>
                    <a:pt x="204" y="85"/>
                  </a:lnTo>
                  <a:lnTo>
                    <a:pt x="190" y="95"/>
                  </a:lnTo>
                  <a:lnTo>
                    <a:pt x="176" y="104"/>
                  </a:lnTo>
                  <a:lnTo>
                    <a:pt x="161" y="114"/>
                  </a:lnTo>
                  <a:lnTo>
                    <a:pt x="147" y="118"/>
                  </a:lnTo>
                  <a:lnTo>
                    <a:pt x="138" y="128"/>
                  </a:lnTo>
                  <a:lnTo>
                    <a:pt x="124" y="137"/>
                  </a:lnTo>
                  <a:lnTo>
                    <a:pt x="109" y="147"/>
                  </a:lnTo>
                  <a:lnTo>
                    <a:pt x="100" y="152"/>
                  </a:lnTo>
                  <a:lnTo>
                    <a:pt x="86" y="161"/>
                  </a:lnTo>
                  <a:lnTo>
                    <a:pt x="71" y="171"/>
                  </a:lnTo>
                  <a:lnTo>
                    <a:pt x="62" y="175"/>
                  </a:lnTo>
                  <a:lnTo>
                    <a:pt x="48" y="185"/>
                  </a:lnTo>
                  <a:lnTo>
                    <a:pt x="38" y="190"/>
                  </a:lnTo>
                  <a:lnTo>
                    <a:pt x="29" y="199"/>
                  </a:lnTo>
                  <a:lnTo>
                    <a:pt x="19" y="204"/>
                  </a:lnTo>
                  <a:lnTo>
                    <a:pt x="10" y="209"/>
                  </a:lnTo>
                  <a:lnTo>
                    <a:pt x="5" y="218"/>
                  </a:lnTo>
                  <a:lnTo>
                    <a:pt x="0" y="227"/>
                  </a:lnTo>
                  <a:lnTo>
                    <a:pt x="5" y="237"/>
                  </a:lnTo>
                  <a:lnTo>
                    <a:pt x="10" y="246"/>
                  </a:lnTo>
                  <a:lnTo>
                    <a:pt x="14" y="251"/>
                  </a:lnTo>
                  <a:lnTo>
                    <a:pt x="19" y="256"/>
                  </a:lnTo>
                  <a:lnTo>
                    <a:pt x="24" y="256"/>
                  </a:lnTo>
                  <a:lnTo>
                    <a:pt x="29" y="251"/>
                  </a:lnTo>
                  <a:lnTo>
                    <a:pt x="38" y="251"/>
                  </a:lnTo>
                  <a:lnTo>
                    <a:pt x="52" y="251"/>
                  </a:lnTo>
                  <a:lnTo>
                    <a:pt x="67" y="251"/>
                  </a:lnTo>
                  <a:lnTo>
                    <a:pt x="76" y="246"/>
                  </a:lnTo>
                  <a:lnTo>
                    <a:pt x="90" y="242"/>
                  </a:lnTo>
                  <a:lnTo>
                    <a:pt x="105" y="237"/>
                  </a:lnTo>
                  <a:lnTo>
                    <a:pt x="114" y="232"/>
                  </a:lnTo>
                  <a:lnTo>
                    <a:pt x="128" y="223"/>
                  </a:lnTo>
                  <a:lnTo>
                    <a:pt x="138" y="218"/>
                  </a:lnTo>
                  <a:lnTo>
                    <a:pt x="152" y="209"/>
                  </a:lnTo>
                  <a:lnTo>
                    <a:pt x="161" y="199"/>
                  </a:lnTo>
                  <a:lnTo>
                    <a:pt x="176" y="194"/>
                  </a:lnTo>
                  <a:lnTo>
                    <a:pt x="185" y="185"/>
                  </a:lnTo>
                  <a:lnTo>
                    <a:pt x="195" y="180"/>
                  </a:lnTo>
                  <a:lnTo>
                    <a:pt x="209" y="175"/>
                  </a:lnTo>
                  <a:lnTo>
                    <a:pt x="218" y="171"/>
                  </a:lnTo>
                  <a:lnTo>
                    <a:pt x="228" y="175"/>
                  </a:lnTo>
                  <a:lnTo>
                    <a:pt x="233" y="185"/>
                  </a:lnTo>
                  <a:lnTo>
                    <a:pt x="247" y="194"/>
                  </a:lnTo>
                  <a:lnTo>
                    <a:pt x="256" y="209"/>
                  </a:lnTo>
                  <a:lnTo>
                    <a:pt x="271" y="223"/>
                  </a:lnTo>
                  <a:lnTo>
                    <a:pt x="285" y="237"/>
                  </a:lnTo>
                  <a:lnTo>
                    <a:pt x="299" y="256"/>
                  </a:lnTo>
                  <a:lnTo>
                    <a:pt x="313" y="270"/>
                  </a:lnTo>
                  <a:lnTo>
                    <a:pt x="332" y="289"/>
                  </a:lnTo>
                  <a:lnTo>
                    <a:pt x="346" y="308"/>
                  </a:lnTo>
                  <a:lnTo>
                    <a:pt x="365" y="327"/>
                  </a:lnTo>
                  <a:lnTo>
                    <a:pt x="384" y="351"/>
                  </a:lnTo>
                  <a:lnTo>
                    <a:pt x="403" y="370"/>
                  </a:lnTo>
                  <a:lnTo>
                    <a:pt x="422" y="389"/>
                  </a:lnTo>
                  <a:lnTo>
                    <a:pt x="441" y="412"/>
                  </a:lnTo>
                  <a:lnTo>
                    <a:pt x="460" y="431"/>
                  </a:lnTo>
                  <a:lnTo>
                    <a:pt x="479" y="455"/>
                  </a:lnTo>
                  <a:lnTo>
                    <a:pt x="498" y="474"/>
                  </a:lnTo>
                  <a:lnTo>
                    <a:pt x="517" y="493"/>
                  </a:lnTo>
                  <a:lnTo>
                    <a:pt x="536" y="512"/>
                  </a:lnTo>
                  <a:lnTo>
                    <a:pt x="550" y="531"/>
                  </a:lnTo>
                  <a:lnTo>
                    <a:pt x="565" y="550"/>
                  </a:lnTo>
                  <a:lnTo>
                    <a:pt x="584" y="564"/>
                  </a:lnTo>
                  <a:lnTo>
                    <a:pt x="598" y="583"/>
                  </a:lnTo>
                  <a:lnTo>
                    <a:pt x="607" y="597"/>
                  </a:lnTo>
                  <a:lnTo>
                    <a:pt x="622" y="607"/>
                  </a:lnTo>
                  <a:lnTo>
                    <a:pt x="631" y="621"/>
                  </a:lnTo>
                  <a:lnTo>
                    <a:pt x="641" y="631"/>
                  </a:lnTo>
                  <a:lnTo>
                    <a:pt x="645" y="635"/>
                  </a:lnTo>
                  <a:lnTo>
                    <a:pt x="650" y="640"/>
                  </a:lnTo>
                  <a:lnTo>
                    <a:pt x="655" y="645"/>
                  </a:lnTo>
                  <a:lnTo>
                    <a:pt x="655" y="645"/>
                  </a:lnTo>
                  <a:close/>
                </a:path>
              </a:pathLst>
            </a:custGeom>
            <a:solidFill>
              <a:srgbClr val="0E0D0D"/>
            </a:solidFill>
            <a:ln w="9525">
              <a:noFill/>
              <a:round/>
              <a:headEnd/>
              <a:tailEnd/>
            </a:ln>
          </p:spPr>
          <p:txBody>
            <a:bodyPr/>
            <a:lstStyle/>
            <a:p>
              <a:endParaRPr lang="es-ES"/>
            </a:p>
          </p:txBody>
        </p:sp>
        <p:sp>
          <p:nvSpPr>
            <p:cNvPr id="480272" name="Freeform 16"/>
            <p:cNvSpPr>
              <a:spLocks/>
            </p:cNvSpPr>
            <p:nvPr/>
          </p:nvSpPr>
          <p:spPr bwMode="auto">
            <a:xfrm>
              <a:off x="3415" y="1846"/>
              <a:ext cx="380" cy="237"/>
            </a:xfrm>
            <a:custGeom>
              <a:avLst/>
              <a:gdLst/>
              <a:ahLst/>
              <a:cxnLst>
                <a:cxn ang="0">
                  <a:pos x="14" y="232"/>
                </a:cxn>
                <a:cxn ang="0">
                  <a:pos x="29" y="218"/>
                </a:cxn>
                <a:cxn ang="0">
                  <a:pos x="48" y="204"/>
                </a:cxn>
                <a:cxn ang="0">
                  <a:pos x="71" y="185"/>
                </a:cxn>
                <a:cxn ang="0">
                  <a:pos x="100" y="170"/>
                </a:cxn>
                <a:cxn ang="0">
                  <a:pos x="133" y="151"/>
                </a:cxn>
                <a:cxn ang="0">
                  <a:pos x="166" y="132"/>
                </a:cxn>
                <a:cxn ang="0">
                  <a:pos x="199" y="113"/>
                </a:cxn>
                <a:cxn ang="0">
                  <a:pos x="228" y="94"/>
                </a:cxn>
                <a:cxn ang="0">
                  <a:pos x="261" y="80"/>
                </a:cxn>
                <a:cxn ang="0">
                  <a:pos x="290" y="61"/>
                </a:cxn>
                <a:cxn ang="0">
                  <a:pos x="318" y="47"/>
                </a:cxn>
                <a:cxn ang="0">
                  <a:pos x="342" y="33"/>
                </a:cxn>
                <a:cxn ang="0">
                  <a:pos x="361" y="19"/>
                </a:cxn>
                <a:cxn ang="0">
                  <a:pos x="375" y="9"/>
                </a:cxn>
                <a:cxn ang="0">
                  <a:pos x="380" y="4"/>
                </a:cxn>
                <a:cxn ang="0">
                  <a:pos x="375" y="4"/>
                </a:cxn>
                <a:cxn ang="0">
                  <a:pos x="361" y="9"/>
                </a:cxn>
                <a:cxn ang="0">
                  <a:pos x="346" y="14"/>
                </a:cxn>
                <a:cxn ang="0">
                  <a:pos x="337" y="19"/>
                </a:cxn>
                <a:cxn ang="0">
                  <a:pos x="323" y="28"/>
                </a:cxn>
                <a:cxn ang="0">
                  <a:pos x="313" y="33"/>
                </a:cxn>
                <a:cxn ang="0">
                  <a:pos x="304" y="42"/>
                </a:cxn>
                <a:cxn ang="0">
                  <a:pos x="290" y="47"/>
                </a:cxn>
                <a:cxn ang="0">
                  <a:pos x="280" y="52"/>
                </a:cxn>
                <a:cxn ang="0">
                  <a:pos x="271" y="56"/>
                </a:cxn>
                <a:cxn ang="0">
                  <a:pos x="256" y="66"/>
                </a:cxn>
                <a:cxn ang="0">
                  <a:pos x="233" y="75"/>
                </a:cxn>
                <a:cxn ang="0">
                  <a:pos x="214" y="90"/>
                </a:cxn>
                <a:cxn ang="0">
                  <a:pos x="185" y="104"/>
                </a:cxn>
                <a:cxn ang="0">
                  <a:pos x="157" y="118"/>
                </a:cxn>
                <a:cxn ang="0">
                  <a:pos x="128" y="132"/>
                </a:cxn>
                <a:cxn ang="0">
                  <a:pos x="100" y="151"/>
                </a:cxn>
                <a:cxn ang="0">
                  <a:pos x="76" y="166"/>
                </a:cxn>
                <a:cxn ang="0">
                  <a:pos x="52" y="180"/>
                </a:cxn>
                <a:cxn ang="0">
                  <a:pos x="33" y="194"/>
                </a:cxn>
                <a:cxn ang="0">
                  <a:pos x="14" y="208"/>
                </a:cxn>
                <a:cxn ang="0">
                  <a:pos x="5" y="218"/>
                </a:cxn>
                <a:cxn ang="0">
                  <a:pos x="0" y="227"/>
                </a:cxn>
                <a:cxn ang="0">
                  <a:pos x="5" y="237"/>
                </a:cxn>
              </a:cxnLst>
              <a:rect l="0" t="0" r="r" b="b"/>
              <a:pathLst>
                <a:path w="380" h="237">
                  <a:moveTo>
                    <a:pt x="10" y="237"/>
                  </a:moveTo>
                  <a:lnTo>
                    <a:pt x="14" y="232"/>
                  </a:lnTo>
                  <a:lnTo>
                    <a:pt x="19" y="227"/>
                  </a:lnTo>
                  <a:lnTo>
                    <a:pt x="29" y="218"/>
                  </a:lnTo>
                  <a:lnTo>
                    <a:pt x="38" y="213"/>
                  </a:lnTo>
                  <a:lnTo>
                    <a:pt x="48" y="204"/>
                  </a:lnTo>
                  <a:lnTo>
                    <a:pt x="62" y="194"/>
                  </a:lnTo>
                  <a:lnTo>
                    <a:pt x="71" y="185"/>
                  </a:lnTo>
                  <a:lnTo>
                    <a:pt x="86" y="180"/>
                  </a:lnTo>
                  <a:lnTo>
                    <a:pt x="100" y="170"/>
                  </a:lnTo>
                  <a:lnTo>
                    <a:pt x="114" y="161"/>
                  </a:lnTo>
                  <a:lnTo>
                    <a:pt x="133" y="151"/>
                  </a:lnTo>
                  <a:lnTo>
                    <a:pt x="147" y="142"/>
                  </a:lnTo>
                  <a:lnTo>
                    <a:pt x="166" y="132"/>
                  </a:lnTo>
                  <a:lnTo>
                    <a:pt x="180" y="123"/>
                  </a:lnTo>
                  <a:lnTo>
                    <a:pt x="199" y="113"/>
                  </a:lnTo>
                  <a:lnTo>
                    <a:pt x="214" y="104"/>
                  </a:lnTo>
                  <a:lnTo>
                    <a:pt x="228" y="94"/>
                  </a:lnTo>
                  <a:lnTo>
                    <a:pt x="247" y="85"/>
                  </a:lnTo>
                  <a:lnTo>
                    <a:pt x="261" y="80"/>
                  </a:lnTo>
                  <a:lnTo>
                    <a:pt x="275" y="71"/>
                  </a:lnTo>
                  <a:lnTo>
                    <a:pt x="290" y="61"/>
                  </a:lnTo>
                  <a:lnTo>
                    <a:pt x="304" y="52"/>
                  </a:lnTo>
                  <a:lnTo>
                    <a:pt x="318" y="47"/>
                  </a:lnTo>
                  <a:lnTo>
                    <a:pt x="332" y="38"/>
                  </a:lnTo>
                  <a:lnTo>
                    <a:pt x="342" y="33"/>
                  </a:lnTo>
                  <a:lnTo>
                    <a:pt x="351" y="28"/>
                  </a:lnTo>
                  <a:lnTo>
                    <a:pt x="361" y="19"/>
                  </a:lnTo>
                  <a:lnTo>
                    <a:pt x="370" y="14"/>
                  </a:lnTo>
                  <a:lnTo>
                    <a:pt x="375" y="9"/>
                  </a:lnTo>
                  <a:lnTo>
                    <a:pt x="375" y="9"/>
                  </a:lnTo>
                  <a:lnTo>
                    <a:pt x="380" y="4"/>
                  </a:lnTo>
                  <a:lnTo>
                    <a:pt x="380" y="0"/>
                  </a:lnTo>
                  <a:lnTo>
                    <a:pt x="375" y="4"/>
                  </a:lnTo>
                  <a:lnTo>
                    <a:pt x="365" y="4"/>
                  </a:lnTo>
                  <a:lnTo>
                    <a:pt x="361" y="9"/>
                  </a:lnTo>
                  <a:lnTo>
                    <a:pt x="356" y="9"/>
                  </a:lnTo>
                  <a:lnTo>
                    <a:pt x="346" y="14"/>
                  </a:lnTo>
                  <a:lnTo>
                    <a:pt x="342" y="19"/>
                  </a:lnTo>
                  <a:lnTo>
                    <a:pt x="337" y="19"/>
                  </a:lnTo>
                  <a:lnTo>
                    <a:pt x="332" y="23"/>
                  </a:lnTo>
                  <a:lnTo>
                    <a:pt x="323" y="28"/>
                  </a:lnTo>
                  <a:lnTo>
                    <a:pt x="318" y="33"/>
                  </a:lnTo>
                  <a:lnTo>
                    <a:pt x="313" y="33"/>
                  </a:lnTo>
                  <a:lnTo>
                    <a:pt x="309" y="38"/>
                  </a:lnTo>
                  <a:lnTo>
                    <a:pt x="304" y="42"/>
                  </a:lnTo>
                  <a:lnTo>
                    <a:pt x="294" y="42"/>
                  </a:lnTo>
                  <a:lnTo>
                    <a:pt x="290" y="47"/>
                  </a:lnTo>
                  <a:lnTo>
                    <a:pt x="285" y="52"/>
                  </a:lnTo>
                  <a:lnTo>
                    <a:pt x="280" y="52"/>
                  </a:lnTo>
                  <a:lnTo>
                    <a:pt x="275" y="56"/>
                  </a:lnTo>
                  <a:lnTo>
                    <a:pt x="271" y="56"/>
                  </a:lnTo>
                  <a:lnTo>
                    <a:pt x="261" y="61"/>
                  </a:lnTo>
                  <a:lnTo>
                    <a:pt x="256" y="66"/>
                  </a:lnTo>
                  <a:lnTo>
                    <a:pt x="247" y="71"/>
                  </a:lnTo>
                  <a:lnTo>
                    <a:pt x="233" y="75"/>
                  </a:lnTo>
                  <a:lnTo>
                    <a:pt x="223" y="85"/>
                  </a:lnTo>
                  <a:lnTo>
                    <a:pt x="214" y="90"/>
                  </a:lnTo>
                  <a:lnTo>
                    <a:pt x="199" y="99"/>
                  </a:lnTo>
                  <a:lnTo>
                    <a:pt x="185" y="104"/>
                  </a:lnTo>
                  <a:lnTo>
                    <a:pt x="171" y="113"/>
                  </a:lnTo>
                  <a:lnTo>
                    <a:pt x="157" y="118"/>
                  </a:lnTo>
                  <a:lnTo>
                    <a:pt x="142" y="128"/>
                  </a:lnTo>
                  <a:lnTo>
                    <a:pt x="128" y="132"/>
                  </a:lnTo>
                  <a:lnTo>
                    <a:pt x="114" y="142"/>
                  </a:lnTo>
                  <a:lnTo>
                    <a:pt x="100" y="151"/>
                  </a:lnTo>
                  <a:lnTo>
                    <a:pt x="90" y="156"/>
                  </a:lnTo>
                  <a:lnTo>
                    <a:pt x="76" y="166"/>
                  </a:lnTo>
                  <a:lnTo>
                    <a:pt x="62" y="170"/>
                  </a:lnTo>
                  <a:lnTo>
                    <a:pt x="52" y="180"/>
                  </a:lnTo>
                  <a:lnTo>
                    <a:pt x="43" y="189"/>
                  </a:lnTo>
                  <a:lnTo>
                    <a:pt x="33" y="194"/>
                  </a:lnTo>
                  <a:lnTo>
                    <a:pt x="24" y="199"/>
                  </a:lnTo>
                  <a:lnTo>
                    <a:pt x="14" y="208"/>
                  </a:lnTo>
                  <a:lnTo>
                    <a:pt x="10" y="213"/>
                  </a:lnTo>
                  <a:lnTo>
                    <a:pt x="5" y="218"/>
                  </a:lnTo>
                  <a:lnTo>
                    <a:pt x="5" y="222"/>
                  </a:lnTo>
                  <a:lnTo>
                    <a:pt x="0" y="227"/>
                  </a:lnTo>
                  <a:lnTo>
                    <a:pt x="0" y="232"/>
                  </a:lnTo>
                  <a:lnTo>
                    <a:pt x="5" y="237"/>
                  </a:lnTo>
                  <a:lnTo>
                    <a:pt x="10" y="237"/>
                  </a:lnTo>
                  <a:close/>
                </a:path>
              </a:pathLst>
            </a:custGeom>
            <a:solidFill>
              <a:srgbClr val="FFFFFF"/>
            </a:solidFill>
            <a:ln w="9525">
              <a:noFill/>
              <a:round/>
              <a:headEnd/>
              <a:tailEnd/>
            </a:ln>
          </p:spPr>
          <p:txBody>
            <a:bodyPr/>
            <a:lstStyle/>
            <a:p>
              <a:endParaRPr lang="es-ES"/>
            </a:p>
          </p:txBody>
        </p:sp>
        <p:sp>
          <p:nvSpPr>
            <p:cNvPr id="480273" name="Freeform 17"/>
            <p:cNvSpPr>
              <a:spLocks/>
            </p:cNvSpPr>
            <p:nvPr/>
          </p:nvSpPr>
          <p:spPr bwMode="auto">
            <a:xfrm>
              <a:off x="3448" y="1874"/>
              <a:ext cx="347" cy="204"/>
            </a:xfrm>
            <a:custGeom>
              <a:avLst/>
              <a:gdLst/>
              <a:ahLst/>
              <a:cxnLst>
                <a:cxn ang="0">
                  <a:pos x="10" y="199"/>
                </a:cxn>
                <a:cxn ang="0">
                  <a:pos x="29" y="190"/>
                </a:cxn>
                <a:cxn ang="0">
                  <a:pos x="48" y="180"/>
                </a:cxn>
                <a:cxn ang="0">
                  <a:pos x="72" y="171"/>
                </a:cxn>
                <a:cxn ang="0">
                  <a:pos x="95" y="157"/>
                </a:cxn>
                <a:cxn ang="0">
                  <a:pos x="119" y="147"/>
                </a:cxn>
                <a:cxn ang="0">
                  <a:pos x="143" y="133"/>
                </a:cxn>
                <a:cxn ang="0">
                  <a:pos x="166" y="119"/>
                </a:cxn>
                <a:cxn ang="0">
                  <a:pos x="190" y="109"/>
                </a:cxn>
                <a:cxn ang="0">
                  <a:pos x="214" y="95"/>
                </a:cxn>
                <a:cxn ang="0">
                  <a:pos x="238" y="81"/>
                </a:cxn>
                <a:cxn ang="0">
                  <a:pos x="261" y="66"/>
                </a:cxn>
                <a:cxn ang="0">
                  <a:pos x="280" y="52"/>
                </a:cxn>
                <a:cxn ang="0">
                  <a:pos x="299" y="38"/>
                </a:cxn>
                <a:cxn ang="0">
                  <a:pos x="318" y="24"/>
                </a:cxn>
                <a:cxn ang="0">
                  <a:pos x="337" y="14"/>
                </a:cxn>
                <a:cxn ang="0">
                  <a:pos x="347" y="5"/>
                </a:cxn>
                <a:cxn ang="0">
                  <a:pos x="347" y="5"/>
                </a:cxn>
                <a:cxn ang="0">
                  <a:pos x="342" y="5"/>
                </a:cxn>
                <a:cxn ang="0">
                  <a:pos x="328" y="10"/>
                </a:cxn>
                <a:cxn ang="0">
                  <a:pos x="309" y="19"/>
                </a:cxn>
                <a:cxn ang="0">
                  <a:pos x="290" y="28"/>
                </a:cxn>
                <a:cxn ang="0">
                  <a:pos x="261" y="43"/>
                </a:cxn>
                <a:cxn ang="0">
                  <a:pos x="233" y="62"/>
                </a:cxn>
                <a:cxn ang="0">
                  <a:pos x="204" y="81"/>
                </a:cxn>
                <a:cxn ang="0">
                  <a:pos x="171" y="95"/>
                </a:cxn>
                <a:cxn ang="0">
                  <a:pos x="143" y="114"/>
                </a:cxn>
                <a:cxn ang="0">
                  <a:pos x="114" y="133"/>
                </a:cxn>
                <a:cxn ang="0">
                  <a:pos x="86" y="152"/>
                </a:cxn>
                <a:cxn ang="0">
                  <a:pos x="57" y="166"/>
                </a:cxn>
                <a:cxn ang="0">
                  <a:pos x="34" y="180"/>
                </a:cxn>
                <a:cxn ang="0">
                  <a:pos x="19" y="190"/>
                </a:cxn>
                <a:cxn ang="0">
                  <a:pos x="5" y="199"/>
                </a:cxn>
                <a:cxn ang="0">
                  <a:pos x="0" y="204"/>
                </a:cxn>
              </a:cxnLst>
              <a:rect l="0" t="0" r="r" b="b"/>
              <a:pathLst>
                <a:path w="347" h="204">
                  <a:moveTo>
                    <a:pt x="0" y="204"/>
                  </a:moveTo>
                  <a:lnTo>
                    <a:pt x="10" y="199"/>
                  </a:lnTo>
                  <a:lnTo>
                    <a:pt x="19" y="194"/>
                  </a:lnTo>
                  <a:lnTo>
                    <a:pt x="29" y="190"/>
                  </a:lnTo>
                  <a:lnTo>
                    <a:pt x="38" y="185"/>
                  </a:lnTo>
                  <a:lnTo>
                    <a:pt x="48" y="180"/>
                  </a:lnTo>
                  <a:lnTo>
                    <a:pt x="57" y="176"/>
                  </a:lnTo>
                  <a:lnTo>
                    <a:pt x="72" y="171"/>
                  </a:lnTo>
                  <a:lnTo>
                    <a:pt x="81" y="166"/>
                  </a:lnTo>
                  <a:lnTo>
                    <a:pt x="95" y="157"/>
                  </a:lnTo>
                  <a:lnTo>
                    <a:pt x="105" y="152"/>
                  </a:lnTo>
                  <a:lnTo>
                    <a:pt x="119" y="147"/>
                  </a:lnTo>
                  <a:lnTo>
                    <a:pt x="128" y="142"/>
                  </a:lnTo>
                  <a:lnTo>
                    <a:pt x="143" y="133"/>
                  </a:lnTo>
                  <a:lnTo>
                    <a:pt x="152" y="128"/>
                  </a:lnTo>
                  <a:lnTo>
                    <a:pt x="166" y="119"/>
                  </a:lnTo>
                  <a:lnTo>
                    <a:pt x="176" y="114"/>
                  </a:lnTo>
                  <a:lnTo>
                    <a:pt x="190" y="109"/>
                  </a:lnTo>
                  <a:lnTo>
                    <a:pt x="200" y="100"/>
                  </a:lnTo>
                  <a:lnTo>
                    <a:pt x="214" y="95"/>
                  </a:lnTo>
                  <a:lnTo>
                    <a:pt x="223" y="85"/>
                  </a:lnTo>
                  <a:lnTo>
                    <a:pt x="238" y="81"/>
                  </a:lnTo>
                  <a:lnTo>
                    <a:pt x="247" y="71"/>
                  </a:lnTo>
                  <a:lnTo>
                    <a:pt x="261" y="66"/>
                  </a:lnTo>
                  <a:lnTo>
                    <a:pt x="271" y="62"/>
                  </a:lnTo>
                  <a:lnTo>
                    <a:pt x="280" y="52"/>
                  </a:lnTo>
                  <a:lnTo>
                    <a:pt x="290" y="47"/>
                  </a:lnTo>
                  <a:lnTo>
                    <a:pt x="299" y="38"/>
                  </a:lnTo>
                  <a:lnTo>
                    <a:pt x="309" y="33"/>
                  </a:lnTo>
                  <a:lnTo>
                    <a:pt x="318" y="24"/>
                  </a:lnTo>
                  <a:lnTo>
                    <a:pt x="328" y="19"/>
                  </a:lnTo>
                  <a:lnTo>
                    <a:pt x="337" y="14"/>
                  </a:lnTo>
                  <a:lnTo>
                    <a:pt x="347" y="5"/>
                  </a:lnTo>
                  <a:lnTo>
                    <a:pt x="347" y="5"/>
                  </a:lnTo>
                  <a:lnTo>
                    <a:pt x="347" y="5"/>
                  </a:lnTo>
                  <a:lnTo>
                    <a:pt x="347" y="5"/>
                  </a:lnTo>
                  <a:lnTo>
                    <a:pt x="342" y="0"/>
                  </a:lnTo>
                  <a:lnTo>
                    <a:pt x="342" y="5"/>
                  </a:lnTo>
                  <a:lnTo>
                    <a:pt x="337" y="5"/>
                  </a:lnTo>
                  <a:lnTo>
                    <a:pt x="328" y="10"/>
                  </a:lnTo>
                  <a:lnTo>
                    <a:pt x="318" y="14"/>
                  </a:lnTo>
                  <a:lnTo>
                    <a:pt x="309" y="19"/>
                  </a:lnTo>
                  <a:lnTo>
                    <a:pt x="299" y="24"/>
                  </a:lnTo>
                  <a:lnTo>
                    <a:pt x="290" y="28"/>
                  </a:lnTo>
                  <a:lnTo>
                    <a:pt x="276" y="38"/>
                  </a:lnTo>
                  <a:lnTo>
                    <a:pt x="261" y="43"/>
                  </a:lnTo>
                  <a:lnTo>
                    <a:pt x="247" y="52"/>
                  </a:lnTo>
                  <a:lnTo>
                    <a:pt x="233" y="62"/>
                  </a:lnTo>
                  <a:lnTo>
                    <a:pt x="219" y="71"/>
                  </a:lnTo>
                  <a:lnTo>
                    <a:pt x="204" y="81"/>
                  </a:lnTo>
                  <a:lnTo>
                    <a:pt x="190" y="85"/>
                  </a:lnTo>
                  <a:lnTo>
                    <a:pt x="171" y="95"/>
                  </a:lnTo>
                  <a:lnTo>
                    <a:pt x="157" y="104"/>
                  </a:lnTo>
                  <a:lnTo>
                    <a:pt x="143" y="114"/>
                  </a:lnTo>
                  <a:lnTo>
                    <a:pt x="128" y="123"/>
                  </a:lnTo>
                  <a:lnTo>
                    <a:pt x="114" y="133"/>
                  </a:lnTo>
                  <a:lnTo>
                    <a:pt x="100" y="142"/>
                  </a:lnTo>
                  <a:lnTo>
                    <a:pt x="86" y="152"/>
                  </a:lnTo>
                  <a:lnTo>
                    <a:pt x="72" y="157"/>
                  </a:lnTo>
                  <a:lnTo>
                    <a:pt x="57" y="166"/>
                  </a:lnTo>
                  <a:lnTo>
                    <a:pt x="48" y="176"/>
                  </a:lnTo>
                  <a:lnTo>
                    <a:pt x="34" y="180"/>
                  </a:lnTo>
                  <a:lnTo>
                    <a:pt x="29" y="185"/>
                  </a:lnTo>
                  <a:lnTo>
                    <a:pt x="19" y="190"/>
                  </a:lnTo>
                  <a:lnTo>
                    <a:pt x="10" y="194"/>
                  </a:lnTo>
                  <a:lnTo>
                    <a:pt x="5" y="199"/>
                  </a:lnTo>
                  <a:lnTo>
                    <a:pt x="0" y="204"/>
                  </a:lnTo>
                  <a:lnTo>
                    <a:pt x="0" y="204"/>
                  </a:lnTo>
                  <a:lnTo>
                    <a:pt x="0" y="204"/>
                  </a:lnTo>
                  <a:close/>
                </a:path>
              </a:pathLst>
            </a:custGeom>
            <a:solidFill>
              <a:srgbClr val="FFFFFF"/>
            </a:solidFill>
            <a:ln w="9525">
              <a:noFill/>
              <a:round/>
              <a:headEnd/>
              <a:tailEnd/>
            </a:ln>
          </p:spPr>
          <p:txBody>
            <a:bodyPr/>
            <a:lstStyle/>
            <a:p>
              <a:endParaRPr lang="es-ES"/>
            </a:p>
          </p:txBody>
        </p:sp>
        <p:sp>
          <p:nvSpPr>
            <p:cNvPr id="480274" name="Freeform 18"/>
            <p:cNvSpPr>
              <a:spLocks/>
            </p:cNvSpPr>
            <p:nvPr/>
          </p:nvSpPr>
          <p:spPr bwMode="auto">
            <a:xfrm>
              <a:off x="3425" y="1319"/>
              <a:ext cx="531" cy="678"/>
            </a:xfrm>
            <a:custGeom>
              <a:avLst/>
              <a:gdLst/>
              <a:ahLst/>
              <a:cxnLst>
                <a:cxn ang="0">
                  <a:pos x="23" y="674"/>
                </a:cxn>
                <a:cxn ang="0">
                  <a:pos x="33" y="669"/>
                </a:cxn>
                <a:cxn ang="0">
                  <a:pos x="33" y="617"/>
                </a:cxn>
                <a:cxn ang="0">
                  <a:pos x="33" y="560"/>
                </a:cxn>
                <a:cxn ang="0">
                  <a:pos x="47" y="541"/>
                </a:cxn>
                <a:cxn ang="0">
                  <a:pos x="57" y="527"/>
                </a:cxn>
                <a:cxn ang="0">
                  <a:pos x="71" y="508"/>
                </a:cxn>
                <a:cxn ang="0">
                  <a:pos x="90" y="503"/>
                </a:cxn>
                <a:cxn ang="0">
                  <a:pos x="109" y="498"/>
                </a:cxn>
                <a:cxn ang="0">
                  <a:pos x="123" y="493"/>
                </a:cxn>
                <a:cxn ang="0">
                  <a:pos x="142" y="498"/>
                </a:cxn>
                <a:cxn ang="0">
                  <a:pos x="161" y="508"/>
                </a:cxn>
                <a:cxn ang="0">
                  <a:pos x="185" y="517"/>
                </a:cxn>
                <a:cxn ang="0">
                  <a:pos x="208" y="527"/>
                </a:cxn>
                <a:cxn ang="0">
                  <a:pos x="232" y="541"/>
                </a:cxn>
                <a:cxn ang="0">
                  <a:pos x="246" y="541"/>
                </a:cxn>
                <a:cxn ang="0">
                  <a:pos x="256" y="522"/>
                </a:cxn>
                <a:cxn ang="0">
                  <a:pos x="246" y="417"/>
                </a:cxn>
                <a:cxn ang="0">
                  <a:pos x="270" y="294"/>
                </a:cxn>
                <a:cxn ang="0">
                  <a:pos x="289" y="214"/>
                </a:cxn>
                <a:cxn ang="0">
                  <a:pos x="317" y="157"/>
                </a:cxn>
                <a:cxn ang="0">
                  <a:pos x="351" y="114"/>
                </a:cxn>
                <a:cxn ang="0">
                  <a:pos x="389" y="76"/>
                </a:cxn>
                <a:cxn ang="0">
                  <a:pos x="412" y="52"/>
                </a:cxn>
                <a:cxn ang="0">
                  <a:pos x="436" y="43"/>
                </a:cxn>
                <a:cxn ang="0">
                  <a:pos x="465" y="29"/>
                </a:cxn>
                <a:cxn ang="0">
                  <a:pos x="493" y="19"/>
                </a:cxn>
                <a:cxn ang="0">
                  <a:pos x="512" y="14"/>
                </a:cxn>
                <a:cxn ang="0">
                  <a:pos x="526" y="14"/>
                </a:cxn>
                <a:cxn ang="0">
                  <a:pos x="498" y="0"/>
                </a:cxn>
                <a:cxn ang="0">
                  <a:pos x="465" y="10"/>
                </a:cxn>
                <a:cxn ang="0">
                  <a:pos x="427" y="19"/>
                </a:cxn>
                <a:cxn ang="0">
                  <a:pos x="393" y="33"/>
                </a:cxn>
                <a:cxn ang="0">
                  <a:pos x="360" y="48"/>
                </a:cxn>
                <a:cxn ang="0">
                  <a:pos x="327" y="71"/>
                </a:cxn>
                <a:cxn ang="0">
                  <a:pos x="299" y="95"/>
                </a:cxn>
                <a:cxn ang="0">
                  <a:pos x="265" y="119"/>
                </a:cxn>
                <a:cxn ang="0">
                  <a:pos x="246" y="133"/>
                </a:cxn>
                <a:cxn ang="0">
                  <a:pos x="237" y="142"/>
                </a:cxn>
                <a:cxn ang="0">
                  <a:pos x="223" y="152"/>
                </a:cxn>
                <a:cxn ang="0">
                  <a:pos x="208" y="166"/>
                </a:cxn>
                <a:cxn ang="0">
                  <a:pos x="175" y="199"/>
                </a:cxn>
                <a:cxn ang="0">
                  <a:pos x="123" y="256"/>
                </a:cxn>
                <a:cxn ang="0">
                  <a:pos x="80" y="313"/>
                </a:cxn>
                <a:cxn ang="0">
                  <a:pos x="47" y="384"/>
                </a:cxn>
                <a:cxn ang="0">
                  <a:pos x="23" y="451"/>
                </a:cxn>
                <a:cxn ang="0">
                  <a:pos x="23" y="380"/>
                </a:cxn>
                <a:cxn ang="0">
                  <a:pos x="38" y="299"/>
                </a:cxn>
                <a:cxn ang="0">
                  <a:pos x="42" y="204"/>
                </a:cxn>
                <a:cxn ang="0">
                  <a:pos x="42" y="90"/>
                </a:cxn>
                <a:cxn ang="0">
                  <a:pos x="52" y="48"/>
                </a:cxn>
                <a:cxn ang="0">
                  <a:pos x="33" y="14"/>
                </a:cxn>
                <a:cxn ang="0">
                  <a:pos x="42" y="29"/>
                </a:cxn>
                <a:cxn ang="0">
                  <a:pos x="28" y="123"/>
                </a:cxn>
                <a:cxn ang="0">
                  <a:pos x="23" y="214"/>
                </a:cxn>
                <a:cxn ang="0">
                  <a:pos x="14" y="365"/>
                </a:cxn>
                <a:cxn ang="0">
                  <a:pos x="0" y="427"/>
                </a:cxn>
                <a:cxn ang="0">
                  <a:pos x="4" y="489"/>
                </a:cxn>
                <a:cxn ang="0">
                  <a:pos x="0" y="489"/>
                </a:cxn>
                <a:cxn ang="0">
                  <a:pos x="9" y="569"/>
                </a:cxn>
                <a:cxn ang="0">
                  <a:pos x="9" y="645"/>
                </a:cxn>
                <a:cxn ang="0">
                  <a:pos x="14" y="678"/>
                </a:cxn>
                <a:cxn ang="0">
                  <a:pos x="19" y="678"/>
                </a:cxn>
              </a:cxnLst>
              <a:rect l="0" t="0" r="r" b="b"/>
              <a:pathLst>
                <a:path w="531" h="678">
                  <a:moveTo>
                    <a:pt x="19" y="678"/>
                  </a:moveTo>
                  <a:lnTo>
                    <a:pt x="23" y="678"/>
                  </a:lnTo>
                  <a:lnTo>
                    <a:pt x="23" y="674"/>
                  </a:lnTo>
                  <a:lnTo>
                    <a:pt x="23" y="674"/>
                  </a:lnTo>
                  <a:lnTo>
                    <a:pt x="28" y="674"/>
                  </a:lnTo>
                  <a:lnTo>
                    <a:pt x="28" y="669"/>
                  </a:lnTo>
                  <a:lnTo>
                    <a:pt x="33" y="669"/>
                  </a:lnTo>
                  <a:lnTo>
                    <a:pt x="33" y="669"/>
                  </a:lnTo>
                  <a:lnTo>
                    <a:pt x="33" y="664"/>
                  </a:lnTo>
                  <a:lnTo>
                    <a:pt x="38" y="650"/>
                  </a:lnTo>
                  <a:lnTo>
                    <a:pt x="33" y="631"/>
                  </a:lnTo>
                  <a:lnTo>
                    <a:pt x="33" y="617"/>
                  </a:lnTo>
                  <a:lnTo>
                    <a:pt x="28" y="602"/>
                  </a:lnTo>
                  <a:lnTo>
                    <a:pt x="28" y="583"/>
                  </a:lnTo>
                  <a:lnTo>
                    <a:pt x="28" y="569"/>
                  </a:lnTo>
                  <a:lnTo>
                    <a:pt x="33" y="560"/>
                  </a:lnTo>
                  <a:lnTo>
                    <a:pt x="42" y="546"/>
                  </a:lnTo>
                  <a:lnTo>
                    <a:pt x="42" y="546"/>
                  </a:lnTo>
                  <a:lnTo>
                    <a:pt x="47" y="541"/>
                  </a:lnTo>
                  <a:lnTo>
                    <a:pt x="47" y="541"/>
                  </a:lnTo>
                  <a:lnTo>
                    <a:pt x="52" y="536"/>
                  </a:lnTo>
                  <a:lnTo>
                    <a:pt x="52" y="531"/>
                  </a:lnTo>
                  <a:lnTo>
                    <a:pt x="57" y="527"/>
                  </a:lnTo>
                  <a:lnTo>
                    <a:pt x="57" y="527"/>
                  </a:lnTo>
                  <a:lnTo>
                    <a:pt x="61" y="522"/>
                  </a:lnTo>
                  <a:lnTo>
                    <a:pt x="61" y="517"/>
                  </a:lnTo>
                  <a:lnTo>
                    <a:pt x="66" y="512"/>
                  </a:lnTo>
                  <a:lnTo>
                    <a:pt x="71" y="508"/>
                  </a:lnTo>
                  <a:lnTo>
                    <a:pt x="76" y="508"/>
                  </a:lnTo>
                  <a:lnTo>
                    <a:pt x="80" y="503"/>
                  </a:lnTo>
                  <a:lnTo>
                    <a:pt x="85" y="503"/>
                  </a:lnTo>
                  <a:lnTo>
                    <a:pt x="90" y="503"/>
                  </a:lnTo>
                  <a:lnTo>
                    <a:pt x="95" y="498"/>
                  </a:lnTo>
                  <a:lnTo>
                    <a:pt x="99" y="498"/>
                  </a:lnTo>
                  <a:lnTo>
                    <a:pt x="104" y="498"/>
                  </a:lnTo>
                  <a:lnTo>
                    <a:pt x="109" y="498"/>
                  </a:lnTo>
                  <a:lnTo>
                    <a:pt x="114" y="493"/>
                  </a:lnTo>
                  <a:lnTo>
                    <a:pt x="118" y="493"/>
                  </a:lnTo>
                  <a:lnTo>
                    <a:pt x="123" y="493"/>
                  </a:lnTo>
                  <a:lnTo>
                    <a:pt x="123" y="493"/>
                  </a:lnTo>
                  <a:lnTo>
                    <a:pt x="128" y="493"/>
                  </a:lnTo>
                  <a:lnTo>
                    <a:pt x="132" y="493"/>
                  </a:lnTo>
                  <a:lnTo>
                    <a:pt x="137" y="498"/>
                  </a:lnTo>
                  <a:lnTo>
                    <a:pt x="142" y="498"/>
                  </a:lnTo>
                  <a:lnTo>
                    <a:pt x="147" y="498"/>
                  </a:lnTo>
                  <a:lnTo>
                    <a:pt x="151" y="503"/>
                  </a:lnTo>
                  <a:lnTo>
                    <a:pt x="156" y="508"/>
                  </a:lnTo>
                  <a:lnTo>
                    <a:pt x="161" y="508"/>
                  </a:lnTo>
                  <a:lnTo>
                    <a:pt x="170" y="512"/>
                  </a:lnTo>
                  <a:lnTo>
                    <a:pt x="175" y="512"/>
                  </a:lnTo>
                  <a:lnTo>
                    <a:pt x="180" y="517"/>
                  </a:lnTo>
                  <a:lnTo>
                    <a:pt x="185" y="517"/>
                  </a:lnTo>
                  <a:lnTo>
                    <a:pt x="189" y="522"/>
                  </a:lnTo>
                  <a:lnTo>
                    <a:pt x="194" y="522"/>
                  </a:lnTo>
                  <a:lnTo>
                    <a:pt x="204" y="527"/>
                  </a:lnTo>
                  <a:lnTo>
                    <a:pt x="208" y="527"/>
                  </a:lnTo>
                  <a:lnTo>
                    <a:pt x="213" y="531"/>
                  </a:lnTo>
                  <a:lnTo>
                    <a:pt x="218" y="536"/>
                  </a:lnTo>
                  <a:lnTo>
                    <a:pt x="223" y="541"/>
                  </a:lnTo>
                  <a:lnTo>
                    <a:pt x="232" y="541"/>
                  </a:lnTo>
                  <a:lnTo>
                    <a:pt x="237" y="541"/>
                  </a:lnTo>
                  <a:lnTo>
                    <a:pt x="242" y="541"/>
                  </a:lnTo>
                  <a:lnTo>
                    <a:pt x="242" y="541"/>
                  </a:lnTo>
                  <a:lnTo>
                    <a:pt x="246" y="541"/>
                  </a:lnTo>
                  <a:lnTo>
                    <a:pt x="246" y="541"/>
                  </a:lnTo>
                  <a:lnTo>
                    <a:pt x="251" y="536"/>
                  </a:lnTo>
                  <a:lnTo>
                    <a:pt x="256" y="527"/>
                  </a:lnTo>
                  <a:lnTo>
                    <a:pt x="256" y="522"/>
                  </a:lnTo>
                  <a:lnTo>
                    <a:pt x="256" y="512"/>
                  </a:lnTo>
                  <a:lnTo>
                    <a:pt x="251" y="484"/>
                  </a:lnTo>
                  <a:lnTo>
                    <a:pt x="246" y="451"/>
                  </a:lnTo>
                  <a:lnTo>
                    <a:pt x="246" y="417"/>
                  </a:lnTo>
                  <a:lnTo>
                    <a:pt x="251" y="389"/>
                  </a:lnTo>
                  <a:lnTo>
                    <a:pt x="256" y="356"/>
                  </a:lnTo>
                  <a:lnTo>
                    <a:pt x="261" y="327"/>
                  </a:lnTo>
                  <a:lnTo>
                    <a:pt x="270" y="294"/>
                  </a:lnTo>
                  <a:lnTo>
                    <a:pt x="275" y="266"/>
                  </a:lnTo>
                  <a:lnTo>
                    <a:pt x="280" y="247"/>
                  </a:lnTo>
                  <a:lnTo>
                    <a:pt x="284" y="233"/>
                  </a:lnTo>
                  <a:lnTo>
                    <a:pt x="289" y="214"/>
                  </a:lnTo>
                  <a:lnTo>
                    <a:pt x="294" y="199"/>
                  </a:lnTo>
                  <a:lnTo>
                    <a:pt x="303" y="185"/>
                  </a:lnTo>
                  <a:lnTo>
                    <a:pt x="308" y="171"/>
                  </a:lnTo>
                  <a:lnTo>
                    <a:pt x="317" y="157"/>
                  </a:lnTo>
                  <a:lnTo>
                    <a:pt x="327" y="142"/>
                  </a:lnTo>
                  <a:lnTo>
                    <a:pt x="336" y="133"/>
                  </a:lnTo>
                  <a:lnTo>
                    <a:pt x="341" y="123"/>
                  </a:lnTo>
                  <a:lnTo>
                    <a:pt x="351" y="114"/>
                  </a:lnTo>
                  <a:lnTo>
                    <a:pt x="360" y="104"/>
                  </a:lnTo>
                  <a:lnTo>
                    <a:pt x="370" y="95"/>
                  </a:lnTo>
                  <a:lnTo>
                    <a:pt x="379" y="86"/>
                  </a:lnTo>
                  <a:lnTo>
                    <a:pt x="389" y="76"/>
                  </a:lnTo>
                  <a:lnTo>
                    <a:pt x="393" y="67"/>
                  </a:lnTo>
                  <a:lnTo>
                    <a:pt x="403" y="62"/>
                  </a:lnTo>
                  <a:lnTo>
                    <a:pt x="408" y="57"/>
                  </a:lnTo>
                  <a:lnTo>
                    <a:pt x="412" y="52"/>
                  </a:lnTo>
                  <a:lnTo>
                    <a:pt x="417" y="52"/>
                  </a:lnTo>
                  <a:lnTo>
                    <a:pt x="427" y="48"/>
                  </a:lnTo>
                  <a:lnTo>
                    <a:pt x="431" y="43"/>
                  </a:lnTo>
                  <a:lnTo>
                    <a:pt x="436" y="43"/>
                  </a:lnTo>
                  <a:lnTo>
                    <a:pt x="446" y="38"/>
                  </a:lnTo>
                  <a:lnTo>
                    <a:pt x="450" y="33"/>
                  </a:lnTo>
                  <a:lnTo>
                    <a:pt x="460" y="33"/>
                  </a:lnTo>
                  <a:lnTo>
                    <a:pt x="465" y="29"/>
                  </a:lnTo>
                  <a:lnTo>
                    <a:pt x="469" y="24"/>
                  </a:lnTo>
                  <a:lnTo>
                    <a:pt x="479" y="24"/>
                  </a:lnTo>
                  <a:lnTo>
                    <a:pt x="484" y="19"/>
                  </a:lnTo>
                  <a:lnTo>
                    <a:pt x="493" y="19"/>
                  </a:lnTo>
                  <a:lnTo>
                    <a:pt x="498" y="14"/>
                  </a:lnTo>
                  <a:lnTo>
                    <a:pt x="502" y="14"/>
                  </a:lnTo>
                  <a:lnTo>
                    <a:pt x="507" y="19"/>
                  </a:lnTo>
                  <a:lnTo>
                    <a:pt x="512" y="14"/>
                  </a:lnTo>
                  <a:lnTo>
                    <a:pt x="517" y="14"/>
                  </a:lnTo>
                  <a:lnTo>
                    <a:pt x="521" y="14"/>
                  </a:lnTo>
                  <a:lnTo>
                    <a:pt x="521" y="14"/>
                  </a:lnTo>
                  <a:lnTo>
                    <a:pt x="526" y="14"/>
                  </a:lnTo>
                  <a:lnTo>
                    <a:pt x="531" y="14"/>
                  </a:lnTo>
                  <a:lnTo>
                    <a:pt x="517" y="0"/>
                  </a:lnTo>
                  <a:lnTo>
                    <a:pt x="507" y="0"/>
                  </a:lnTo>
                  <a:lnTo>
                    <a:pt x="498" y="0"/>
                  </a:lnTo>
                  <a:lnTo>
                    <a:pt x="488" y="5"/>
                  </a:lnTo>
                  <a:lnTo>
                    <a:pt x="479" y="5"/>
                  </a:lnTo>
                  <a:lnTo>
                    <a:pt x="469" y="5"/>
                  </a:lnTo>
                  <a:lnTo>
                    <a:pt x="465" y="10"/>
                  </a:lnTo>
                  <a:lnTo>
                    <a:pt x="455" y="10"/>
                  </a:lnTo>
                  <a:lnTo>
                    <a:pt x="446" y="14"/>
                  </a:lnTo>
                  <a:lnTo>
                    <a:pt x="436" y="14"/>
                  </a:lnTo>
                  <a:lnTo>
                    <a:pt x="427" y="19"/>
                  </a:lnTo>
                  <a:lnTo>
                    <a:pt x="417" y="24"/>
                  </a:lnTo>
                  <a:lnTo>
                    <a:pt x="412" y="24"/>
                  </a:lnTo>
                  <a:lnTo>
                    <a:pt x="403" y="29"/>
                  </a:lnTo>
                  <a:lnTo>
                    <a:pt x="393" y="33"/>
                  </a:lnTo>
                  <a:lnTo>
                    <a:pt x="389" y="38"/>
                  </a:lnTo>
                  <a:lnTo>
                    <a:pt x="379" y="43"/>
                  </a:lnTo>
                  <a:lnTo>
                    <a:pt x="370" y="43"/>
                  </a:lnTo>
                  <a:lnTo>
                    <a:pt x="360" y="48"/>
                  </a:lnTo>
                  <a:lnTo>
                    <a:pt x="351" y="52"/>
                  </a:lnTo>
                  <a:lnTo>
                    <a:pt x="346" y="57"/>
                  </a:lnTo>
                  <a:lnTo>
                    <a:pt x="336" y="62"/>
                  </a:lnTo>
                  <a:lnTo>
                    <a:pt x="327" y="71"/>
                  </a:lnTo>
                  <a:lnTo>
                    <a:pt x="322" y="76"/>
                  </a:lnTo>
                  <a:lnTo>
                    <a:pt x="313" y="81"/>
                  </a:lnTo>
                  <a:lnTo>
                    <a:pt x="303" y="86"/>
                  </a:lnTo>
                  <a:lnTo>
                    <a:pt x="299" y="95"/>
                  </a:lnTo>
                  <a:lnTo>
                    <a:pt x="289" y="100"/>
                  </a:lnTo>
                  <a:lnTo>
                    <a:pt x="280" y="104"/>
                  </a:lnTo>
                  <a:lnTo>
                    <a:pt x="275" y="109"/>
                  </a:lnTo>
                  <a:lnTo>
                    <a:pt x="265" y="119"/>
                  </a:lnTo>
                  <a:lnTo>
                    <a:pt x="261" y="123"/>
                  </a:lnTo>
                  <a:lnTo>
                    <a:pt x="251" y="128"/>
                  </a:lnTo>
                  <a:lnTo>
                    <a:pt x="246" y="133"/>
                  </a:lnTo>
                  <a:lnTo>
                    <a:pt x="246" y="133"/>
                  </a:lnTo>
                  <a:lnTo>
                    <a:pt x="242" y="133"/>
                  </a:lnTo>
                  <a:lnTo>
                    <a:pt x="242" y="138"/>
                  </a:lnTo>
                  <a:lnTo>
                    <a:pt x="237" y="138"/>
                  </a:lnTo>
                  <a:lnTo>
                    <a:pt x="237" y="142"/>
                  </a:lnTo>
                  <a:lnTo>
                    <a:pt x="232" y="142"/>
                  </a:lnTo>
                  <a:lnTo>
                    <a:pt x="232" y="147"/>
                  </a:lnTo>
                  <a:lnTo>
                    <a:pt x="227" y="147"/>
                  </a:lnTo>
                  <a:lnTo>
                    <a:pt x="223" y="152"/>
                  </a:lnTo>
                  <a:lnTo>
                    <a:pt x="223" y="157"/>
                  </a:lnTo>
                  <a:lnTo>
                    <a:pt x="218" y="157"/>
                  </a:lnTo>
                  <a:lnTo>
                    <a:pt x="213" y="161"/>
                  </a:lnTo>
                  <a:lnTo>
                    <a:pt x="208" y="166"/>
                  </a:lnTo>
                  <a:lnTo>
                    <a:pt x="208" y="166"/>
                  </a:lnTo>
                  <a:lnTo>
                    <a:pt x="204" y="171"/>
                  </a:lnTo>
                  <a:lnTo>
                    <a:pt x="189" y="185"/>
                  </a:lnTo>
                  <a:lnTo>
                    <a:pt x="175" y="199"/>
                  </a:lnTo>
                  <a:lnTo>
                    <a:pt x="166" y="214"/>
                  </a:lnTo>
                  <a:lnTo>
                    <a:pt x="151" y="228"/>
                  </a:lnTo>
                  <a:lnTo>
                    <a:pt x="137" y="242"/>
                  </a:lnTo>
                  <a:lnTo>
                    <a:pt x="123" y="256"/>
                  </a:lnTo>
                  <a:lnTo>
                    <a:pt x="114" y="270"/>
                  </a:lnTo>
                  <a:lnTo>
                    <a:pt x="104" y="285"/>
                  </a:lnTo>
                  <a:lnTo>
                    <a:pt x="90" y="299"/>
                  </a:lnTo>
                  <a:lnTo>
                    <a:pt x="80" y="313"/>
                  </a:lnTo>
                  <a:lnTo>
                    <a:pt x="71" y="327"/>
                  </a:lnTo>
                  <a:lnTo>
                    <a:pt x="61" y="346"/>
                  </a:lnTo>
                  <a:lnTo>
                    <a:pt x="57" y="365"/>
                  </a:lnTo>
                  <a:lnTo>
                    <a:pt x="47" y="384"/>
                  </a:lnTo>
                  <a:lnTo>
                    <a:pt x="42" y="403"/>
                  </a:lnTo>
                  <a:lnTo>
                    <a:pt x="38" y="422"/>
                  </a:lnTo>
                  <a:lnTo>
                    <a:pt x="23" y="470"/>
                  </a:lnTo>
                  <a:lnTo>
                    <a:pt x="23" y="451"/>
                  </a:lnTo>
                  <a:lnTo>
                    <a:pt x="23" y="432"/>
                  </a:lnTo>
                  <a:lnTo>
                    <a:pt x="23" y="417"/>
                  </a:lnTo>
                  <a:lnTo>
                    <a:pt x="19" y="399"/>
                  </a:lnTo>
                  <a:lnTo>
                    <a:pt x="23" y="380"/>
                  </a:lnTo>
                  <a:lnTo>
                    <a:pt x="28" y="361"/>
                  </a:lnTo>
                  <a:lnTo>
                    <a:pt x="33" y="337"/>
                  </a:lnTo>
                  <a:lnTo>
                    <a:pt x="38" y="318"/>
                  </a:lnTo>
                  <a:lnTo>
                    <a:pt x="38" y="299"/>
                  </a:lnTo>
                  <a:lnTo>
                    <a:pt x="42" y="280"/>
                  </a:lnTo>
                  <a:lnTo>
                    <a:pt x="42" y="261"/>
                  </a:lnTo>
                  <a:lnTo>
                    <a:pt x="42" y="237"/>
                  </a:lnTo>
                  <a:lnTo>
                    <a:pt x="42" y="204"/>
                  </a:lnTo>
                  <a:lnTo>
                    <a:pt x="42" y="171"/>
                  </a:lnTo>
                  <a:lnTo>
                    <a:pt x="42" y="138"/>
                  </a:lnTo>
                  <a:lnTo>
                    <a:pt x="47" y="100"/>
                  </a:lnTo>
                  <a:lnTo>
                    <a:pt x="42" y="90"/>
                  </a:lnTo>
                  <a:lnTo>
                    <a:pt x="47" y="81"/>
                  </a:lnTo>
                  <a:lnTo>
                    <a:pt x="47" y="67"/>
                  </a:lnTo>
                  <a:lnTo>
                    <a:pt x="47" y="57"/>
                  </a:lnTo>
                  <a:lnTo>
                    <a:pt x="52" y="48"/>
                  </a:lnTo>
                  <a:lnTo>
                    <a:pt x="52" y="33"/>
                  </a:lnTo>
                  <a:lnTo>
                    <a:pt x="47" y="24"/>
                  </a:lnTo>
                  <a:lnTo>
                    <a:pt x="42" y="14"/>
                  </a:lnTo>
                  <a:lnTo>
                    <a:pt x="33" y="14"/>
                  </a:lnTo>
                  <a:lnTo>
                    <a:pt x="38" y="14"/>
                  </a:lnTo>
                  <a:lnTo>
                    <a:pt x="38" y="19"/>
                  </a:lnTo>
                  <a:lnTo>
                    <a:pt x="38" y="24"/>
                  </a:lnTo>
                  <a:lnTo>
                    <a:pt x="42" y="29"/>
                  </a:lnTo>
                  <a:lnTo>
                    <a:pt x="38" y="52"/>
                  </a:lnTo>
                  <a:lnTo>
                    <a:pt x="33" y="76"/>
                  </a:lnTo>
                  <a:lnTo>
                    <a:pt x="28" y="100"/>
                  </a:lnTo>
                  <a:lnTo>
                    <a:pt x="28" y="123"/>
                  </a:lnTo>
                  <a:lnTo>
                    <a:pt x="23" y="147"/>
                  </a:lnTo>
                  <a:lnTo>
                    <a:pt x="23" y="166"/>
                  </a:lnTo>
                  <a:lnTo>
                    <a:pt x="23" y="190"/>
                  </a:lnTo>
                  <a:lnTo>
                    <a:pt x="23" y="214"/>
                  </a:lnTo>
                  <a:lnTo>
                    <a:pt x="23" y="252"/>
                  </a:lnTo>
                  <a:lnTo>
                    <a:pt x="23" y="289"/>
                  </a:lnTo>
                  <a:lnTo>
                    <a:pt x="19" y="327"/>
                  </a:lnTo>
                  <a:lnTo>
                    <a:pt x="14" y="365"/>
                  </a:lnTo>
                  <a:lnTo>
                    <a:pt x="4" y="384"/>
                  </a:lnTo>
                  <a:lnTo>
                    <a:pt x="0" y="399"/>
                  </a:lnTo>
                  <a:lnTo>
                    <a:pt x="0" y="413"/>
                  </a:lnTo>
                  <a:lnTo>
                    <a:pt x="0" y="427"/>
                  </a:lnTo>
                  <a:lnTo>
                    <a:pt x="4" y="441"/>
                  </a:lnTo>
                  <a:lnTo>
                    <a:pt x="4" y="455"/>
                  </a:lnTo>
                  <a:lnTo>
                    <a:pt x="4" y="470"/>
                  </a:lnTo>
                  <a:lnTo>
                    <a:pt x="4" y="489"/>
                  </a:lnTo>
                  <a:lnTo>
                    <a:pt x="4" y="489"/>
                  </a:lnTo>
                  <a:lnTo>
                    <a:pt x="4" y="489"/>
                  </a:lnTo>
                  <a:lnTo>
                    <a:pt x="0" y="489"/>
                  </a:lnTo>
                  <a:lnTo>
                    <a:pt x="0" y="489"/>
                  </a:lnTo>
                  <a:lnTo>
                    <a:pt x="4" y="512"/>
                  </a:lnTo>
                  <a:lnTo>
                    <a:pt x="9" y="531"/>
                  </a:lnTo>
                  <a:lnTo>
                    <a:pt x="9" y="550"/>
                  </a:lnTo>
                  <a:lnTo>
                    <a:pt x="9" y="569"/>
                  </a:lnTo>
                  <a:lnTo>
                    <a:pt x="9" y="588"/>
                  </a:lnTo>
                  <a:lnTo>
                    <a:pt x="9" y="607"/>
                  </a:lnTo>
                  <a:lnTo>
                    <a:pt x="9" y="626"/>
                  </a:lnTo>
                  <a:lnTo>
                    <a:pt x="9" y="645"/>
                  </a:lnTo>
                  <a:lnTo>
                    <a:pt x="9" y="655"/>
                  </a:lnTo>
                  <a:lnTo>
                    <a:pt x="9" y="664"/>
                  </a:lnTo>
                  <a:lnTo>
                    <a:pt x="14" y="669"/>
                  </a:lnTo>
                  <a:lnTo>
                    <a:pt x="14" y="678"/>
                  </a:lnTo>
                  <a:lnTo>
                    <a:pt x="19" y="678"/>
                  </a:lnTo>
                  <a:lnTo>
                    <a:pt x="19" y="678"/>
                  </a:lnTo>
                  <a:lnTo>
                    <a:pt x="19" y="678"/>
                  </a:lnTo>
                  <a:lnTo>
                    <a:pt x="19" y="678"/>
                  </a:lnTo>
                  <a:close/>
                </a:path>
              </a:pathLst>
            </a:custGeom>
            <a:solidFill>
              <a:srgbClr val="0E0D0D"/>
            </a:solidFill>
            <a:ln w="9525">
              <a:noFill/>
              <a:round/>
              <a:headEnd/>
              <a:tailEnd/>
            </a:ln>
          </p:spPr>
          <p:txBody>
            <a:bodyPr/>
            <a:lstStyle/>
            <a:p>
              <a:endParaRPr lang="es-ES"/>
            </a:p>
          </p:txBody>
        </p:sp>
        <p:sp>
          <p:nvSpPr>
            <p:cNvPr id="480275" name="Freeform 19"/>
            <p:cNvSpPr>
              <a:spLocks/>
            </p:cNvSpPr>
            <p:nvPr/>
          </p:nvSpPr>
          <p:spPr bwMode="auto">
            <a:xfrm>
              <a:off x="3467" y="1390"/>
              <a:ext cx="323" cy="446"/>
            </a:xfrm>
            <a:custGeom>
              <a:avLst/>
              <a:gdLst/>
              <a:ahLst/>
              <a:cxnLst>
                <a:cxn ang="0">
                  <a:pos x="185" y="413"/>
                </a:cxn>
                <a:cxn ang="0">
                  <a:pos x="185" y="351"/>
                </a:cxn>
                <a:cxn ang="0">
                  <a:pos x="195" y="290"/>
                </a:cxn>
                <a:cxn ang="0">
                  <a:pos x="209" y="228"/>
                </a:cxn>
                <a:cxn ang="0">
                  <a:pos x="219" y="181"/>
                </a:cxn>
                <a:cxn ang="0">
                  <a:pos x="228" y="157"/>
                </a:cxn>
                <a:cxn ang="0">
                  <a:pos x="233" y="133"/>
                </a:cxn>
                <a:cxn ang="0">
                  <a:pos x="242" y="109"/>
                </a:cxn>
                <a:cxn ang="0">
                  <a:pos x="257" y="86"/>
                </a:cxn>
                <a:cxn ang="0">
                  <a:pos x="271" y="67"/>
                </a:cxn>
                <a:cxn ang="0">
                  <a:pos x="285" y="48"/>
                </a:cxn>
                <a:cxn ang="0">
                  <a:pos x="299" y="29"/>
                </a:cxn>
                <a:cxn ang="0">
                  <a:pos x="309" y="15"/>
                </a:cxn>
                <a:cxn ang="0">
                  <a:pos x="313" y="10"/>
                </a:cxn>
                <a:cxn ang="0">
                  <a:pos x="318" y="5"/>
                </a:cxn>
                <a:cxn ang="0">
                  <a:pos x="323" y="0"/>
                </a:cxn>
                <a:cxn ang="0">
                  <a:pos x="313" y="0"/>
                </a:cxn>
                <a:cxn ang="0">
                  <a:pos x="299" y="10"/>
                </a:cxn>
                <a:cxn ang="0">
                  <a:pos x="285" y="19"/>
                </a:cxn>
                <a:cxn ang="0">
                  <a:pos x="271" y="33"/>
                </a:cxn>
                <a:cxn ang="0">
                  <a:pos x="257" y="43"/>
                </a:cxn>
                <a:cxn ang="0">
                  <a:pos x="242" y="57"/>
                </a:cxn>
                <a:cxn ang="0">
                  <a:pos x="228" y="67"/>
                </a:cxn>
                <a:cxn ang="0">
                  <a:pos x="214" y="76"/>
                </a:cxn>
                <a:cxn ang="0">
                  <a:pos x="200" y="90"/>
                </a:cxn>
                <a:cxn ang="0">
                  <a:pos x="185" y="109"/>
                </a:cxn>
                <a:cxn ang="0">
                  <a:pos x="171" y="124"/>
                </a:cxn>
                <a:cxn ang="0">
                  <a:pos x="152" y="143"/>
                </a:cxn>
                <a:cxn ang="0">
                  <a:pos x="138" y="157"/>
                </a:cxn>
                <a:cxn ang="0">
                  <a:pos x="119" y="171"/>
                </a:cxn>
                <a:cxn ang="0">
                  <a:pos x="105" y="190"/>
                </a:cxn>
                <a:cxn ang="0">
                  <a:pos x="86" y="204"/>
                </a:cxn>
                <a:cxn ang="0">
                  <a:pos x="72" y="218"/>
                </a:cxn>
                <a:cxn ang="0">
                  <a:pos x="57" y="237"/>
                </a:cxn>
                <a:cxn ang="0">
                  <a:pos x="48" y="261"/>
                </a:cxn>
                <a:cxn ang="0">
                  <a:pos x="38" y="280"/>
                </a:cxn>
                <a:cxn ang="0">
                  <a:pos x="29" y="304"/>
                </a:cxn>
                <a:cxn ang="0">
                  <a:pos x="19" y="328"/>
                </a:cxn>
                <a:cxn ang="0">
                  <a:pos x="10" y="351"/>
                </a:cxn>
                <a:cxn ang="0">
                  <a:pos x="5" y="380"/>
                </a:cxn>
                <a:cxn ang="0">
                  <a:pos x="5" y="399"/>
                </a:cxn>
                <a:cxn ang="0">
                  <a:pos x="0" y="422"/>
                </a:cxn>
                <a:cxn ang="0">
                  <a:pos x="5" y="432"/>
                </a:cxn>
                <a:cxn ang="0">
                  <a:pos x="19" y="422"/>
                </a:cxn>
                <a:cxn ang="0">
                  <a:pos x="38" y="418"/>
                </a:cxn>
                <a:cxn ang="0">
                  <a:pos x="53" y="413"/>
                </a:cxn>
                <a:cxn ang="0">
                  <a:pos x="72" y="408"/>
                </a:cxn>
                <a:cxn ang="0">
                  <a:pos x="90" y="403"/>
                </a:cxn>
                <a:cxn ang="0">
                  <a:pos x="109" y="403"/>
                </a:cxn>
                <a:cxn ang="0">
                  <a:pos x="124" y="408"/>
                </a:cxn>
                <a:cxn ang="0">
                  <a:pos x="133" y="418"/>
                </a:cxn>
                <a:cxn ang="0">
                  <a:pos x="143" y="422"/>
                </a:cxn>
                <a:cxn ang="0">
                  <a:pos x="185" y="446"/>
                </a:cxn>
                <a:cxn ang="0">
                  <a:pos x="185" y="446"/>
                </a:cxn>
                <a:cxn ang="0">
                  <a:pos x="185" y="446"/>
                </a:cxn>
              </a:cxnLst>
              <a:rect l="0" t="0" r="r" b="b"/>
              <a:pathLst>
                <a:path w="323" h="446">
                  <a:moveTo>
                    <a:pt x="185" y="446"/>
                  </a:moveTo>
                  <a:lnTo>
                    <a:pt x="185" y="413"/>
                  </a:lnTo>
                  <a:lnTo>
                    <a:pt x="185" y="380"/>
                  </a:lnTo>
                  <a:lnTo>
                    <a:pt x="185" y="351"/>
                  </a:lnTo>
                  <a:lnTo>
                    <a:pt x="190" y="318"/>
                  </a:lnTo>
                  <a:lnTo>
                    <a:pt x="195" y="290"/>
                  </a:lnTo>
                  <a:lnTo>
                    <a:pt x="204" y="256"/>
                  </a:lnTo>
                  <a:lnTo>
                    <a:pt x="209" y="228"/>
                  </a:lnTo>
                  <a:lnTo>
                    <a:pt x="219" y="195"/>
                  </a:lnTo>
                  <a:lnTo>
                    <a:pt x="219" y="181"/>
                  </a:lnTo>
                  <a:lnTo>
                    <a:pt x="223" y="166"/>
                  </a:lnTo>
                  <a:lnTo>
                    <a:pt x="228" y="157"/>
                  </a:lnTo>
                  <a:lnTo>
                    <a:pt x="228" y="143"/>
                  </a:lnTo>
                  <a:lnTo>
                    <a:pt x="233" y="133"/>
                  </a:lnTo>
                  <a:lnTo>
                    <a:pt x="238" y="119"/>
                  </a:lnTo>
                  <a:lnTo>
                    <a:pt x="242" y="109"/>
                  </a:lnTo>
                  <a:lnTo>
                    <a:pt x="252" y="100"/>
                  </a:lnTo>
                  <a:lnTo>
                    <a:pt x="257" y="86"/>
                  </a:lnTo>
                  <a:lnTo>
                    <a:pt x="261" y="76"/>
                  </a:lnTo>
                  <a:lnTo>
                    <a:pt x="271" y="67"/>
                  </a:lnTo>
                  <a:lnTo>
                    <a:pt x="275" y="57"/>
                  </a:lnTo>
                  <a:lnTo>
                    <a:pt x="285" y="48"/>
                  </a:lnTo>
                  <a:lnTo>
                    <a:pt x="294" y="38"/>
                  </a:lnTo>
                  <a:lnTo>
                    <a:pt x="299" y="29"/>
                  </a:lnTo>
                  <a:lnTo>
                    <a:pt x="309" y="19"/>
                  </a:lnTo>
                  <a:lnTo>
                    <a:pt x="309" y="15"/>
                  </a:lnTo>
                  <a:lnTo>
                    <a:pt x="313" y="15"/>
                  </a:lnTo>
                  <a:lnTo>
                    <a:pt x="313" y="10"/>
                  </a:lnTo>
                  <a:lnTo>
                    <a:pt x="313" y="10"/>
                  </a:lnTo>
                  <a:lnTo>
                    <a:pt x="318" y="5"/>
                  </a:lnTo>
                  <a:lnTo>
                    <a:pt x="318" y="5"/>
                  </a:lnTo>
                  <a:lnTo>
                    <a:pt x="323" y="0"/>
                  </a:lnTo>
                  <a:lnTo>
                    <a:pt x="323" y="0"/>
                  </a:lnTo>
                  <a:lnTo>
                    <a:pt x="313" y="0"/>
                  </a:lnTo>
                  <a:lnTo>
                    <a:pt x="309" y="5"/>
                  </a:lnTo>
                  <a:lnTo>
                    <a:pt x="299" y="10"/>
                  </a:lnTo>
                  <a:lnTo>
                    <a:pt x="294" y="15"/>
                  </a:lnTo>
                  <a:lnTo>
                    <a:pt x="285" y="19"/>
                  </a:lnTo>
                  <a:lnTo>
                    <a:pt x="280" y="29"/>
                  </a:lnTo>
                  <a:lnTo>
                    <a:pt x="271" y="33"/>
                  </a:lnTo>
                  <a:lnTo>
                    <a:pt x="266" y="38"/>
                  </a:lnTo>
                  <a:lnTo>
                    <a:pt x="257" y="43"/>
                  </a:lnTo>
                  <a:lnTo>
                    <a:pt x="252" y="48"/>
                  </a:lnTo>
                  <a:lnTo>
                    <a:pt x="242" y="57"/>
                  </a:lnTo>
                  <a:lnTo>
                    <a:pt x="238" y="62"/>
                  </a:lnTo>
                  <a:lnTo>
                    <a:pt x="228" y="67"/>
                  </a:lnTo>
                  <a:lnTo>
                    <a:pt x="223" y="71"/>
                  </a:lnTo>
                  <a:lnTo>
                    <a:pt x="214" y="76"/>
                  </a:lnTo>
                  <a:lnTo>
                    <a:pt x="209" y="81"/>
                  </a:lnTo>
                  <a:lnTo>
                    <a:pt x="200" y="90"/>
                  </a:lnTo>
                  <a:lnTo>
                    <a:pt x="195" y="100"/>
                  </a:lnTo>
                  <a:lnTo>
                    <a:pt x="185" y="109"/>
                  </a:lnTo>
                  <a:lnTo>
                    <a:pt x="176" y="114"/>
                  </a:lnTo>
                  <a:lnTo>
                    <a:pt x="171" y="124"/>
                  </a:lnTo>
                  <a:lnTo>
                    <a:pt x="162" y="133"/>
                  </a:lnTo>
                  <a:lnTo>
                    <a:pt x="152" y="143"/>
                  </a:lnTo>
                  <a:lnTo>
                    <a:pt x="147" y="147"/>
                  </a:lnTo>
                  <a:lnTo>
                    <a:pt x="138" y="157"/>
                  </a:lnTo>
                  <a:lnTo>
                    <a:pt x="128" y="166"/>
                  </a:lnTo>
                  <a:lnTo>
                    <a:pt x="119" y="171"/>
                  </a:lnTo>
                  <a:lnTo>
                    <a:pt x="114" y="181"/>
                  </a:lnTo>
                  <a:lnTo>
                    <a:pt x="105" y="190"/>
                  </a:lnTo>
                  <a:lnTo>
                    <a:pt x="95" y="195"/>
                  </a:lnTo>
                  <a:lnTo>
                    <a:pt x="86" y="204"/>
                  </a:lnTo>
                  <a:lnTo>
                    <a:pt x="76" y="209"/>
                  </a:lnTo>
                  <a:lnTo>
                    <a:pt x="72" y="218"/>
                  </a:lnTo>
                  <a:lnTo>
                    <a:pt x="62" y="228"/>
                  </a:lnTo>
                  <a:lnTo>
                    <a:pt x="57" y="237"/>
                  </a:lnTo>
                  <a:lnTo>
                    <a:pt x="53" y="247"/>
                  </a:lnTo>
                  <a:lnTo>
                    <a:pt x="48" y="261"/>
                  </a:lnTo>
                  <a:lnTo>
                    <a:pt x="43" y="271"/>
                  </a:lnTo>
                  <a:lnTo>
                    <a:pt x="38" y="280"/>
                  </a:lnTo>
                  <a:lnTo>
                    <a:pt x="34" y="294"/>
                  </a:lnTo>
                  <a:lnTo>
                    <a:pt x="29" y="304"/>
                  </a:lnTo>
                  <a:lnTo>
                    <a:pt x="24" y="318"/>
                  </a:lnTo>
                  <a:lnTo>
                    <a:pt x="19" y="328"/>
                  </a:lnTo>
                  <a:lnTo>
                    <a:pt x="15" y="342"/>
                  </a:lnTo>
                  <a:lnTo>
                    <a:pt x="10" y="351"/>
                  </a:lnTo>
                  <a:lnTo>
                    <a:pt x="10" y="365"/>
                  </a:lnTo>
                  <a:lnTo>
                    <a:pt x="5" y="380"/>
                  </a:lnTo>
                  <a:lnTo>
                    <a:pt x="5" y="389"/>
                  </a:lnTo>
                  <a:lnTo>
                    <a:pt x="5" y="399"/>
                  </a:lnTo>
                  <a:lnTo>
                    <a:pt x="5" y="408"/>
                  </a:lnTo>
                  <a:lnTo>
                    <a:pt x="0" y="422"/>
                  </a:lnTo>
                  <a:lnTo>
                    <a:pt x="0" y="432"/>
                  </a:lnTo>
                  <a:lnTo>
                    <a:pt x="5" y="432"/>
                  </a:lnTo>
                  <a:lnTo>
                    <a:pt x="15" y="427"/>
                  </a:lnTo>
                  <a:lnTo>
                    <a:pt x="19" y="422"/>
                  </a:lnTo>
                  <a:lnTo>
                    <a:pt x="29" y="422"/>
                  </a:lnTo>
                  <a:lnTo>
                    <a:pt x="38" y="418"/>
                  </a:lnTo>
                  <a:lnTo>
                    <a:pt x="48" y="413"/>
                  </a:lnTo>
                  <a:lnTo>
                    <a:pt x="53" y="413"/>
                  </a:lnTo>
                  <a:lnTo>
                    <a:pt x="62" y="408"/>
                  </a:lnTo>
                  <a:lnTo>
                    <a:pt x="72" y="408"/>
                  </a:lnTo>
                  <a:lnTo>
                    <a:pt x="81" y="403"/>
                  </a:lnTo>
                  <a:lnTo>
                    <a:pt x="90" y="403"/>
                  </a:lnTo>
                  <a:lnTo>
                    <a:pt x="100" y="403"/>
                  </a:lnTo>
                  <a:lnTo>
                    <a:pt x="109" y="403"/>
                  </a:lnTo>
                  <a:lnTo>
                    <a:pt x="119" y="403"/>
                  </a:lnTo>
                  <a:lnTo>
                    <a:pt x="124" y="408"/>
                  </a:lnTo>
                  <a:lnTo>
                    <a:pt x="133" y="413"/>
                  </a:lnTo>
                  <a:lnTo>
                    <a:pt x="133" y="418"/>
                  </a:lnTo>
                  <a:lnTo>
                    <a:pt x="138" y="418"/>
                  </a:lnTo>
                  <a:lnTo>
                    <a:pt x="143" y="422"/>
                  </a:lnTo>
                  <a:lnTo>
                    <a:pt x="147" y="427"/>
                  </a:lnTo>
                  <a:lnTo>
                    <a:pt x="185" y="446"/>
                  </a:lnTo>
                  <a:lnTo>
                    <a:pt x="185" y="446"/>
                  </a:lnTo>
                  <a:lnTo>
                    <a:pt x="185" y="446"/>
                  </a:lnTo>
                  <a:lnTo>
                    <a:pt x="185" y="446"/>
                  </a:lnTo>
                  <a:lnTo>
                    <a:pt x="185" y="446"/>
                  </a:lnTo>
                  <a:close/>
                </a:path>
              </a:pathLst>
            </a:custGeom>
            <a:solidFill>
              <a:srgbClr val="FFFFFF"/>
            </a:solidFill>
            <a:ln w="9525">
              <a:noFill/>
              <a:round/>
              <a:headEnd/>
              <a:tailEnd/>
            </a:ln>
          </p:spPr>
          <p:txBody>
            <a:bodyPr/>
            <a:lstStyle/>
            <a:p>
              <a:endParaRPr lang="es-ES"/>
            </a:p>
          </p:txBody>
        </p:sp>
        <p:sp>
          <p:nvSpPr>
            <p:cNvPr id="480276" name="Freeform 20"/>
            <p:cNvSpPr>
              <a:spLocks/>
            </p:cNvSpPr>
            <p:nvPr/>
          </p:nvSpPr>
          <p:spPr bwMode="auto">
            <a:xfrm>
              <a:off x="3448" y="1793"/>
              <a:ext cx="1" cy="5"/>
            </a:xfrm>
            <a:custGeom>
              <a:avLst/>
              <a:gdLst/>
              <a:ahLst/>
              <a:cxnLst>
                <a:cxn ang="0">
                  <a:pos x="0" y="5"/>
                </a:cxn>
                <a:cxn ang="0">
                  <a:pos x="0" y="5"/>
                </a:cxn>
                <a:cxn ang="0">
                  <a:pos x="0" y="5"/>
                </a:cxn>
                <a:cxn ang="0">
                  <a:pos x="0" y="0"/>
                </a:cxn>
                <a:cxn ang="0">
                  <a:pos x="0" y="0"/>
                </a:cxn>
                <a:cxn ang="0">
                  <a:pos x="0" y="0"/>
                </a:cxn>
                <a:cxn ang="0">
                  <a:pos x="0" y="0"/>
                </a:cxn>
                <a:cxn ang="0">
                  <a:pos x="0" y="5"/>
                </a:cxn>
                <a:cxn ang="0">
                  <a:pos x="0" y="5"/>
                </a:cxn>
                <a:cxn ang="0">
                  <a:pos x="0" y="5"/>
                </a:cxn>
                <a:cxn ang="0">
                  <a:pos x="0" y="5"/>
                </a:cxn>
                <a:cxn ang="0">
                  <a:pos x="0" y="5"/>
                </a:cxn>
                <a:cxn ang="0">
                  <a:pos x="0" y="5"/>
                </a:cxn>
              </a:cxnLst>
              <a:rect l="0" t="0" r="r" b="b"/>
              <a:pathLst>
                <a:path h="5">
                  <a:moveTo>
                    <a:pt x="0" y="5"/>
                  </a:moveTo>
                  <a:lnTo>
                    <a:pt x="0" y="5"/>
                  </a:lnTo>
                  <a:lnTo>
                    <a:pt x="0" y="5"/>
                  </a:lnTo>
                  <a:lnTo>
                    <a:pt x="0" y="0"/>
                  </a:lnTo>
                  <a:lnTo>
                    <a:pt x="0" y="0"/>
                  </a:lnTo>
                  <a:lnTo>
                    <a:pt x="0" y="0"/>
                  </a:lnTo>
                  <a:lnTo>
                    <a:pt x="0" y="0"/>
                  </a:lnTo>
                  <a:lnTo>
                    <a:pt x="0" y="5"/>
                  </a:lnTo>
                  <a:lnTo>
                    <a:pt x="0" y="5"/>
                  </a:lnTo>
                  <a:lnTo>
                    <a:pt x="0" y="5"/>
                  </a:lnTo>
                  <a:lnTo>
                    <a:pt x="0" y="5"/>
                  </a:lnTo>
                  <a:lnTo>
                    <a:pt x="0" y="5"/>
                  </a:lnTo>
                  <a:lnTo>
                    <a:pt x="0" y="5"/>
                  </a:lnTo>
                  <a:close/>
                </a:path>
              </a:pathLst>
            </a:custGeom>
            <a:solidFill>
              <a:srgbClr val="FFFFFF"/>
            </a:solidFill>
            <a:ln w="9525">
              <a:noFill/>
              <a:round/>
              <a:headEnd/>
              <a:tailEnd/>
            </a:ln>
          </p:spPr>
          <p:txBody>
            <a:bodyPr/>
            <a:lstStyle/>
            <a:p>
              <a:endParaRPr lang="es-ES"/>
            </a:p>
          </p:txBody>
        </p:sp>
        <p:sp>
          <p:nvSpPr>
            <p:cNvPr id="480277" name="Freeform 21"/>
            <p:cNvSpPr>
              <a:spLocks/>
            </p:cNvSpPr>
            <p:nvPr/>
          </p:nvSpPr>
          <p:spPr bwMode="auto">
            <a:xfrm>
              <a:off x="389" y="4260"/>
              <a:ext cx="4" cy="14"/>
            </a:xfrm>
            <a:custGeom>
              <a:avLst/>
              <a:gdLst/>
              <a:ahLst/>
              <a:cxnLst>
                <a:cxn ang="0">
                  <a:pos x="4" y="0"/>
                </a:cxn>
                <a:cxn ang="0">
                  <a:pos x="4" y="0"/>
                </a:cxn>
                <a:cxn ang="0">
                  <a:pos x="0" y="0"/>
                </a:cxn>
                <a:cxn ang="0">
                  <a:pos x="0" y="4"/>
                </a:cxn>
                <a:cxn ang="0">
                  <a:pos x="0" y="4"/>
                </a:cxn>
                <a:cxn ang="0">
                  <a:pos x="0" y="9"/>
                </a:cxn>
                <a:cxn ang="0">
                  <a:pos x="0" y="14"/>
                </a:cxn>
                <a:cxn ang="0">
                  <a:pos x="4" y="14"/>
                </a:cxn>
                <a:cxn ang="0">
                  <a:pos x="4" y="14"/>
                </a:cxn>
                <a:cxn ang="0">
                  <a:pos x="4" y="0"/>
                </a:cxn>
              </a:cxnLst>
              <a:rect l="0" t="0" r="r" b="b"/>
              <a:pathLst>
                <a:path w="4" h="14">
                  <a:moveTo>
                    <a:pt x="4" y="0"/>
                  </a:moveTo>
                  <a:lnTo>
                    <a:pt x="4" y="0"/>
                  </a:lnTo>
                  <a:lnTo>
                    <a:pt x="0" y="0"/>
                  </a:lnTo>
                  <a:lnTo>
                    <a:pt x="0" y="4"/>
                  </a:lnTo>
                  <a:lnTo>
                    <a:pt x="0" y="4"/>
                  </a:lnTo>
                  <a:lnTo>
                    <a:pt x="0" y="9"/>
                  </a:lnTo>
                  <a:lnTo>
                    <a:pt x="0" y="14"/>
                  </a:lnTo>
                  <a:lnTo>
                    <a:pt x="4" y="14"/>
                  </a:lnTo>
                  <a:lnTo>
                    <a:pt x="4" y="14"/>
                  </a:lnTo>
                  <a:lnTo>
                    <a:pt x="4" y="0"/>
                  </a:lnTo>
                  <a:close/>
                </a:path>
              </a:pathLst>
            </a:custGeom>
            <a:solidFill>
              <a:srgbClr val="0E0D0D"/>
            </a:solidFill>
            <a:ln w="9525">
              <a:noFill/>
              <a:round/>
              <a:headEnd/>
              <a:tailEnd/>
            </a:ln>
          </p:spPr>
          <p:txBody>
            <a:bodyPr/>
            <a:lstStyle/>
            <a:p>
              <a:endParaRPr lang="es-ES"/>
            </a:p>
          </p:txBody>
        </p:sp>
        <p:sp>
          <p:nvSpPr>
            <p:cNvPr id="480278" name="Freeform 22"/>
            <p:cNvSpPr>
              <a:spLocks/>
            </p:cNvSpPr>
            <p:nvPr/>
          </p:nvSpPr>
          <p:spPr bwMode="auto">
            <a:xfrm>
              <a:off x="393" y="4260"/>
              <a:ext cx="4213" cy="14"/>
            </a:xfrm>
            <a:custGeom>
              <a:avLst/>
              <a:gdLst/>
              <a:ahLst/>
              <a:cxnLst>
                <a:cxn ang="0">
                  <a:pos x="4213" y="4"/>
                </a:cxn>
                <a:cxn ang="0">
                  <a:pos x="4213" y="0"/>
                </a:cxn>
                <a:cxn ang="0">
                  <a:pos x="0" y="0"/>
                </a:cxn>
                <a:cxn ang="0">
                  <a:pos x="0" y="14"/>
                </a:cxn>
                <a:cxn ang="0">
                  <a:pos x="4213" y="14"/>
                </a:cxn>
                <a:cxn ang="0">
                  <a:pos x="4213" y="4"/>
                </a:cxn>
              </a:cxnLst>
              <a:rect l="0" t="0" r="r" b="b"/>
              <a:pathLst>
                <a:path w="4213" h="14">
                  <a:moveTo>
                    <a:pt x="4213" y="4"/>
                  </a:moveTo>
                  <a:lnTo>
                    <a:pt x="4213" y="0"/>
                  </a:lnTo>
                  <a:lnTo>
                    <a:pt x="0" y="0"/>
                  </a:lnTo>
                  <a:lnTo>
                    <a:pt x="0" y="14"/>
                  </a:lnTo>
                  <a:lnTo>
                    <a:pt x="4213" y="14"/>
                  </a:lnTo>
                  <a:lnTo>
                    <a:pt x="4213" y="4"/>
                  </a:lnTo>
                  <a:close/>
                </a:path>
              </a:pathLst>
            </a:custGeom>
            <a:solidFill>
              <a:srgbClr val="0E0D0D"/>
            </a:solidFill>
            <a:ln w="9525">
              <a:noFill/>
              <a:round/>
              <a:headEnd/>
              <a:tailEnd/>
            </a:ln>
          </p:spPr>
          <p:txBody>
            <a:bodyPr/>
            <a:lstStyle/>
            <a:p>
              <a:endParaRPr lang="es-ES"/>
            </a:p>
          </p:txBody>
        </p:sp>
        <p:grpSp>
          <p:nvGrpSpPr>
            <p:cNvPr id="480279" name="Group 23"/>
            <p:cNvGrpSpPr>
              <a:grpSpLocks/>
            </p:cNvGrpSpPr>
            <p:nvPr/>
          </p:nvGrpSpPr>
          <p:grpSpPr bwMode="auto">
            <a:xfrm>
              <a:off x="4080" y="1776"/>
              <a:ext cx="1162" cy="2357"/>
              <a:chOff x="4070" y="2135"/>
              <a:chExt cx="1162" cy="2357"/>
            </a:xfrm>
          </p:grpSpPr>
          <p:sp>
            <p:nvSpPr>
              <p:cNvPr id="480280" name="Rectangle 24"/>
              <p:cNvSpPr>
                <a:spLocks noChangeArrowheads="1"/>
              </p:cNvSpPr>
              <p:nvPr/>
            </p:nvSpPr>
            <p:spPr bwMode="auto">
              <a:xfrm>
                <a:off x="4293" y="2652"/>
                <a:ext cx="61" cy="270"/>
              </a:xfrm>
              <a:prstGeom prst="rect">
                <a:avLst/>
              </a:prstGeom>
              <a:solidFill>
                <a:srgbClr val="D9B78C"/>
              </a:solidFill>
              <a:ln w="9525">
                <a:noFill/>
                <a:miter lim="800000"/>
                <a:headEnd/>
                <a:tailEnd/>
              </a:ln>
            </p:spPr>
            <p:txBody>
              <a:bodyPr/>
              <a:lstStyle/>
              <a:p>
                <a:endParaRPr lang="es-ES"/>
              </a:p>
            </p:txBody>
          </p:sp>
          <p:sp>
            <p:nvSpPr>
              <p:cNvPr id="480281" name="Freeform 25"/>
              <p:cNvSpPr>
                <a:spLocks/>
              </p:cNvSpPr>
              <p:nvPr/>
            </p:nvSpPr>
            <p:spPr bwMode="auto">
              <a:xfrm>
                <a:off x="4070" y="2135"/>
                <a:ext cx="1162" cy="2357"/>
              </a:xfrm>
              <a:custGeom>
                <a:avLst/>
                <a:gdLst/>
                <a:ahLst/>
                <a:cxnLst>
                  <a:cxn ang="0">
                    <a:pos x="764" y="2276"/>
                  </a:cxn>
                  <a:cxn ang="0">
                    <a:pos x="797" y="2210"/>
                  </a:cxn>
                  <a:cxn ang="0">
                    <a:pos x="792" y="2129"/>
                  </a:cxn>
                  <a:cxn ang="0">
                    <a:pos x="806" y="1902"/>
                  </a:cxn>
                  <a:cxn ang="0">
                    <a:pos x="835" y="1774"/>
                  </a:cxn>
                  <a:cxn ang="0">
                    <a:pos x="868" y="1883"/>
                  </a:cxn>
                  <a:cxn ang="0">
                    <a:pos x="930" y="2025"/>
                  </a:cxn>
                  <a:cxn ang="0">
                    <a:pos x="901" y="2153"/>
                  </a:cxn>
                  <a:cxn ang="0">
                    <a:pos x="887" y="2219"/>
                  </a:cxn>
                  <a:cxn ang="0">
                    <a:pos x="968" y="2314"/>
                  </a:cxn>
                  <a:cxn ang="0">
                    <a:pos x="1072" y="2343"/>
                  </a:cxn>
                  <a:cxn ang="0">
                    <a:pos x="1162" y="2300"/>
                  </a:cxn>
                  <a:cxn ang="0">
                    <a:pos x="1134" y="2210"/>
                  </a:cxn>
                  <a:cxn ang="0">
                    <a:pos x="1153" y="2163"/>
                  </a:cxn>
                  <a:cxn ang="0">
                    <a:pos x="1067" y="1859"/>
                  </a:cxn>
                  <a:cxn ang="0">
                    <a:pos x="996" y="1503"/>
                  </a:cxn>
                  <a:cxn ang="0">
                    <a:pos x="1029" y="1318"/>
                  </a:cxn>
                  <a:cxn ang="0">
                    <a:pos x="1029" y="1095"/>
                  </a:cxn>
                  <a:cxn ang="0">
                    <a:pos x="1034" y="967"/>
                  </a:cxn>
                  <a:cxn ang="0">
                    <a:pos x="1081" y="806"/>
                  </a:cxn>
                  <a:cxn ang="0">
                    <a:pos x="1105" y="555"/>
                  </a:cxn>
                  <a:cxn ang="0">
                    <a:pos x="1043" y="398"/>
                  </a:cxn>
                  <a:cxn ang="0">
                    <a:pos x="1039" y="251"/>
                  </a:cxn>
                  <a:cxn ang="0">
                    <a:pos x="1024" y="62"/>
                  </a:cxn>
                  <a:cxn ang="0">
                    <a:pos x="911" y="0"/>
                  </a:cxn>
                  <a:cxn ang="0">
                    <a:pos x="835" y="9"/>
                  </a:cxn>
                  <a:cxn ang="0">
                    <a:pos x="797" y="62"/>
                  </a:cxn>
                  <a:cxn ang="0">
                    <a:pos x="740" y="190"/>
                  </a:cxn>
                  <a:cxn ang="0">
                    <a:pos x="759" y="299"/>
                  </a:cxn>
                  <a:cxn ang="0">
                    <a:pos x="735" y="370"/>
                  </a:cxn>
                  <a:cxn ang="0">
                    <a:pos x="621" y="403"/>
                  </a:cxn>
                  <a:cxn ang="0">
                    <a:pos x="541" y="446"/>
                  </a:cxn>
                  <a:cxn ang="0">
                    <a:pos x="469" y="474"/>
                  </a:cxn>
                  <a:cxn ang="0">
                    <a:pos x="365" y="479"/>
                  </a:cxn>
                  <a:cxn ang="0">
                    <a:pos x="303" y="465"/>
                  </a:cxn>
                  <a:cxn ang="0">
                    <a:pos x="223" y="422"/>
                  </a:cxn>
                  <a:cxn ang="0">
                    <a:pos x="156" y="394"/>
                  </a:cxn>
                  <a:cxn ang="0">
                    <a:pos x="85" y="356"/>
                  </a:cxn>
                  <a:cxn ang="0">
                    <a:pos x="28" y="431"/>
                  </a:cxn>
                  <a:cxn ang="0">
                    <a:pos x="95" y="498"/>
                  </a:cxn>
                  <a:cxn ang="0">
                    <a:pos x="137" y="531"/>
                  </a:cxn>
                  <a:cxn ang="0">
                    <a:pos x="237" y="621"/>
                  </a:cxn>
                  <a:cxn ang="0">
                    <a:pos x="332" y="726"/>
                  </a:cxn>
                  <a:cxn ang="0">
                    <a:pos x="398" y="778"/>
                  </a:cxn>
                  <a:cxn ang="0">
                    <a:pos x="450" y="811"/>
                  </a:cxn>
                  <a:cxn ang="0">
                    <a:pos x="526" y="873"/>
                  </a:cxn>
                  <a:cxn ang="0">
                    <a:pos x="484" y="778"/>
                  </a:cxn>
                  <a:cxn ang="0">
                    <a:pos x="574" y="877"/>
                  </a:cxn>
                  <a:cxn ang="0">
                    <a:pos x="545" y="797"/>
                  </a:cxn>
                  <a:cxn ang="0">
                    <a:pos x="626" y="948"/>
                  </a:cxn>
                  <a:cxn ang="0">
                    <a:pos x="602" y="1247"/>
                  </a:cxn>
                  <a:cxn ang="0">
                    <a:pos x="602" y="1489"/>
                  </a:cxn>
                  <a:cxn ang="0">
                    <a:pos x="593" y="1745"/>
                  </a:cxn>
                  <a:cxn ang="0">
                    <a:pos x="602" y="2068"/>
                  </a:cxn>
                  <a:cxn ang="0">
                    <a:pos x="602" y="2196"/>
                  </a:cxn>
                  <a:cxn ang="0">
                    <a:pos x="517" y="2215"/>
                  </a:cxn>
                  <a:cxn ang="0">
                    <a:pos x="408" y="2253"/>
                  </a:cxn>
                  <a:cxn ang="0">
                    <a:pos x="469" y="2319"/>
                  </a:cxn>
                  <a:cxn ang="0">
                    <a:pos x="560" y="2338"/>
                  </a:cxn>
                  <a:cxn ang="0">
                    <a:pos x="664" y="2352"/>
                  </a:cxn>
                </a:cxnLst>
                <a:rect l="0" t="0" r="r" b="b"/>
                <a:pathLst>
                  <a:path w="1162" h="2357">
                    <a:moveTo>
                      <a:pt x="707" y="2357"/>
                    </a:moveTo>
                    <a:lnTo>
                      <a:pt x="721" y="2357"/>
                    </a:lnTo>
                    <a:lnTo>
                      <a:pt x="730" y="2357"/>
                    </a:lnTo>
                    <a:lnTo>
                      <a:pt x="740" y="2352"/>
                    </a:lnTo>
                    <a:lnTo>
                      <a:pt x="749" y="2348"/>
                    </a:lnTo>
                    <a:lnTo>
                      <a:pt x="759" y="2343"/>
                    </a:lnTo>
                    <a:lnTo>
                      <a:pt x="764" y="2333"/>
                    </a:lnTo>
                    <a:lnTo>
                      <a:pt x="773" y="2329"/>
                    </a:lnTo>
                    <a:lnTo>
                      <a:pt x="778" y="2319"/>
                    </a:lnTo>
                    <a:lnTo>
                      <a:pt x="778" y="2319"/>
                    </a:lnTo>
                    <a:lnTo>
                      <a:pt x="778" y="2319"/>
                    </a:lnTo>
                    <a:lnTo>
                      <a:pt x="778" y="2319"/>
                    </a:lnTo>
                    <a:lnTo>
                      <a:pt x="778" y="2314"/>
                    </a:lnTo>
                    <a:lnTo>
                      <a:pt x="764" y="2276"/>
                    </a:lnTo>
                    <a:lnTo>
                      <a:pt x="764" y="2276"/>
                    </a:lnTo>
                    <a:lnTo>
                      <a:pt x="764" y="2276"/>
                    </a:lnTo>
                    <a:lnTo>
                      <a:pt x="764" y="2276"/>
                    </a:lnTo>
                    <a:lnTo>
                      <a:pt x="764" y="2276"/>
                    </a:lnTo>
                    <a:lnTo>
                      <a:pt x="768" y="2272"/>
                    </a:lnTo>
                    <a:lnTo>
                      <a:pt x="768" y="2272"/>
                    </a:lnTo>
                    <a:lnTo>
                      <a:pt x="773" y="2272"/>
                    </a:lnTo>
                    <a:lnTo>
                      <a:pt x="778" y="2267"/>
                    </a:lnTo>
                    <a:lnTo>
                      <a:pt x="778" y="2267"/>
                    </a:lnTo>
                    <a:lnTo>
                      <a:pt x="778" y="2267"/>
                    </a:lnTo>
                    <a:lnTo>
                      <a:pt x="783" y="2262"/>
                    </a:lnTo>
                    <a:lnTo>
                      <a:pt x="783" y="2257"/>
                    </a:lnTo>
                    <a:lnTo>
                      <a:pt x="783" y="2253"/>
                    </a:lnTo>
                    <a:lnTo>
                      <a:pt x="783" y="2248"/>
                    </a:lnTo>
                    <a:lnTo>
                      <a:pt x="787" y="2243"/>
                    </a:lnTo>
                    <a:lnTo>
                      <a:pt x="787" y="2234"/>
                    </a:lnTo>
                    <a:lnTo>
                      <a:pt x="792" y="2229"/>
                    </a:lnTo>
                    <a:lnTo>
                      <a:pt x="792" y="2224"/>
                    </a:lnTo>
                    <a:lnTo>
                      <a:pt x="797" y="2219"/>
                    </a:lnTo>
                    <a:lnTo>
                      <a:pt x="797" y="2210"/>
                    </a:lnTo>
                    <a:lnTo>
                      <a:pt x="801" y="2205"/>
                    </a:lnTo>
                    <a:lnTo>
                      <a:pt x="801" y="2200"/>
                    </a:lnTo>
                    <a:lnTo>
                      <a:pt x="801" y="2196"/>
                    </a:lnTo>
                    <a:lnTo>
                      <a:pt x="801" y="2191"/>
                    </a:lnTo>
                    <a:lnTo>
                      <a:pt x="797" y="2182"/>
                    </a:lnTo>
                    <a:lnTo>
                      <a:pt x="797" y="2177"/>
                    </a:lnTo>
                    <a:lnTo>
                      <a:pt x="792" y="2172"/>
                    </a:lnTo>
                    <a:lnTo>
                      <a:pt x="792" y="2163"/>
                    </a:lnTo>
                    <a:lnTo>
                      <a:pt x="787" y="2158"/>
                    </a:lnTo>
                    <a:lnTo>
                      <a:pt x="787" y="2153"/>
                    </a:lnTo>
                    <a:lnTo>
                      <a:pt x="787" y="2148"/>
                    </a:lnTo>
                    <a:lnTo>
                      <a:pt x="787" y="2139"/>
                    </a:lnTo>
                    <a:lnTo>
                      <a:pt x="787" y="2139"/>
                    </a:lnTo>
                    <a:lnTo>
                      <a:pt x="787" y="2139"/>
                    </a:lnTo>
                    <a:lnTo>
                      <a:pt x="792" y="2139"/>
                    </a:lnTo>
                    <a:lnTo>
                      <a:pt x="792" y="2139"/>
                    </a:lnTo>
                    <a:lnTo>
                      <a:pt x="792" y="2129"/>
                    </a:lnTo>
                    <a:lnTo>
                      <a:pt x="797" y="2115"/>
                    </a:lnTo>
                    <a:lnTo>
                      <a:pt x="797" y="2106"/>
                    </a:lnTo>
                    <a:lnTo>
                      <a:pt x="797" y="2091"/>
                    </a:lnTo>
                    <a:lnTo>
                      <a:pt x="797" y="2077"/>
                    </a:lnTo>
                    <a:lnTo>
                      <a:pt x="797" y="2068"/>
                    </a:lnTo>
                    <a:lnTo>
                      <a:pt x="801" y="2053"/>
                    </a:lnTo>
                    <a:lnTo>
                      <a:pt x="806" y="2044"/>
                    </a:lnTo>
                    <a:lnTo>
                      <a:pt x="806" y="2030"/>
                    </a:lnTo>
                    <a:lnTo>
                      <a:pt x="806" y="2016"/>
                    </a:lnTo>
                    <a:lnTo>
                      <a:pt x="806" y="2001"/>
                    </a:lnTo>
                    <a:lnTo>
                      <a:pt x="801" y="1987"/>
                    </a:lnTo>
                    <a:lnTo>
                      <a:pt x="801" y="1973"/>
                    </a:lnTo>
                    <a:lnTo>
                      <a:pt x="801" y="1959"/>
                    </a:lnTo>
                    <a:lnTo>
                      <a:pt x="806" y="1944"/>
                    </a:lnTo>
                    <a:lnTo>
                      <a:pt x="806" y="1930"/>
                    </a:lnTo>
                    <a:lnTo>
                      <a:pt x="806" y="1916"/>
                    </a:lnTo>
                    <a:lnTo>
                      <a:pt x="806" y="1902"/>
                    </a:lnTo>
                    <a:lnTo>
                      <a:pt x="806" y="1892"/>
                    </a:lnTo>
                    <a:lnTo>
                      <a:pt x="806" y="1878"/>
                    </a:lnTo>
                    <a:lnTo>
                      <a:pt x="806" y="1864"/>
                    </a:lnTo>
                    <a:lnTo>
                      <a:pt x="811" y="1850"/>
                    </a:lnTo>
                    <a:lnTo>
                      <a:pt x="816" y="1835"/>
                    </a:lnTo>
                    <a:lnTo>
                      <a:pt x="816" y="1821"/>
                    </a:lnTo>
                    <a:lnTo>
                      <a:pt x="816" y="1812"/>
                    </a:lnTo>
                    <a:lnTo>
                      <a:pt x="820" y="1797"/>
                    </a:lnTo>
                    <a:lnTo>
                      <a:pt x="820" y="1783"/>
                    </a:lnTo>
                    <a:lnTo>
                      <a:pt x="825" y="1769"/>
                    </a:lnTo>
                    <a:lnTo>
                      <a:pt x="825" y="1769"/>
                    </a:lnTo>
                    <a:lnTo>
                      <a:pt x="825" y="1769"/>
                    </a:lnTo>
                    <a:lnTo>
                      <a:pt x="825" y="1769"/>
                    </a:lnTo>
                    <a:lnTo>
                      <a:pt x="830" y="1769"/>
                    </a:lnTo>
                    <a:lnTo>
                      <a:pt x="830" y="1769"/>
                    </a:lnTo>
                    <a:lnTo>
                      <a:pt x="830" y="1769"/>
                    </a:lnTo>
                    <a:lnTo>
                      <a:pt x="835" y="1774"/>
                    </a:lnTo>
                    <a:lnTo>
                      <a:pt x="835" y="1774"/>
                    </a:lnTo>
                    <a:lnTo>
                      <a:pt x="835" y="1778"/>
                    </a:lnTo>
                    <a:lnTo>
                      <a:pt x="835" y="1783"/>
                    </a:lnTo>
                    <a:lnTo>
                      <a:pt x="839" y="1793"/>
                    </a:lnTo>
                    <a:lnTo>
                      <a:pt x="839" y="1797"/>
                    </a:lnTo>
                    <a:lnTo>
                      <a:pt x="844" y="1797"/>
                    </a:lnTo>
                    <a:lnTo>
                      <a:pt x="844" y="1802"/>
                    </a:lnTo>
                    <a:lnTo>
                      <a:pt x="844" y="1802"/>
                    </a:lnTo>
                    <a:lnTo>
                      <a:pt x="844" y="1802"/>
                    </a:lnTo>
                    <a:lnTo>
                      <a:pt x="849" y="1812"/>
                    </a:lnTo>
                    <a:lnTo>
                      <a:pt x="849" y="1826"/>
                    </a:lnTo>
                    <a:lnTo>
                      <a:pt x="854" y="1835"/>
                    </a:lnTo>
                    <a:lnTo>
                      <a:pt x="858" y="1845"/>
                    </a:lnTo>
                    <a:lnTo>
                      <a:pt x="858" y="1854"/>
                    </a:lnTo>
                    <a:lnTo>
                      <a:pt x="863" y="1864"/>
                    </a:lnTo>
                    <a:lnTo>
                      <a:pt x="868" y="1873"/>
                    </a:lnTo>
                    <a:lnTo>
                      <a:pt x="868" y="1883"/>
                    </a:lnTo>
                    <a:lnTo>
                      <a:pt x="873" y="1892"/>
                    </a:lnTo>
                    <a:lnTo>
                      <a:pt x="877" y="1902"/>
                    </a:lnTo>
                    <a:lnTo>
                      <a:pt x="882" y="1916"/>
                    </a:lnTo>
                    <a:lnTo>
                      <a:pt x="887" y="1925"/>
                    </a:lnTo>
                    <a:lnTo>
                      <a:pt x="892" y="1935"/>
                    </a:lnTo>
                    <a:lnTo>
                      <a:pt x="896" y="1944"/>
                    </a:lnTo>
                    <a:lnTo>
                      <a:pt x="901" y="1959"/>
                    </a:lnTo>
                    <a:lnTo>
                      <a:pt x="906" y="1968"/>
                    </a:lnTo>
                    <a:lnTo>
                      <a:pt x="906" y="1978"/>
                    </a:lnTo>
                    <a:lnTo>
                      <a:pt x="911" y="1987"/>
                    </a:lnTo>
                    <a:lnTo>
                      <a:pt x="920" y="2001"/>
                    </a:lnTo>
                    <a:lnTo>
                      <a:pt x="925" y="2011"/>
                    </a:lnTo>
                    <a:lnTo>
                      <a:pt x="925" y="2011"/>
                    </a:lnTo>
                    <a:lnTo>
                      <a:pt x="925" y="2011"/>
                    </a:lnTo>
                    <a:lnTo>
                      <a:pt x="925" y="2011"/>
                    </a:lnTo>
                    <a:lnTo>
                      <a:pt x="925" y="2011"/>
                    </a:lnTo>
                    <a:lnTo>
                      <a:pt x="930" y="2025"/>
                    </a:lnTo>
                    <a:lnTo>
                      <a:pt x="934" y="2044"/>
                    </a:lnTo>
                    <a:lnTo>
                      <a:pt x="934" y="2058"/>
                    </a:lnTo>
                    <a:lnTo>
                      <a:pt x="939" y="2077"/>
                    </a:lnTo>
                    <a:lnTo>
                      <a:pt x="939" y="2091"/>
                    </a:lnTo>
                    <a:lnTo>
                      <a:pt x="944" y="2110"/>
                    </a:lnTo>
                    <a:lnTo>
                      <a:pt x="949" y="2125"/>
                    </a:lnTo>
                    <a:lnTo>
                      <a:pt x="953" y="2144"/>
                    </a:lnTo>
                    <a:lnTo>
                      <a:pt x="949" y="2144"/>
                    </a:lnTo>
                    <a:lnTo>
                      <a:pt x="944" y="2148"/>
                    </a:lnTo>
                    <a:lnTo>
                      <a:pt x="939" y="2148"/>
                    </a:lnTo>
                    <a:lnTo>
                      <a:pt x="934" y="2148"/>
                    </a:lnTo>
                    <a:lnTo>
                      <a:pt x="925" y="2148"/>
                    </a:lnTo>
                    <a:lnTo>
                      <a:pt x="920" y="2148"/>
                    </a:lnTo>
                    <a:lnTo>
                      <a:pt x="915" y="2153"/>
                    </a:lnTo>
                    <a:lnTo>
                      <a:pt x="911" y="2153"/>
                    </a:lnTo>
                    <a:lnTo>
                      <a:pt x="906" y="2153"/>
                    </a:lnTo>
                    <a:lnTo>
                      <a:pt x="901" y="2153"/>
                    </a:lnTo>
                    <a:lnTo>
                      <a:pt x="896" y="2153"/>
                    </a:lnTo>
                    <a:lnTo>
                      <a:pt x="892" y="2158"/>
                    </a:lnTo>
                    <a:lnTo>
                      <a:pt x="887" y="2158"/>
                    </a:lnTo>
                    <a:lnTo>
                      <a:pt x="887" y="2163"/>
                    </a:lnTo>
                    <a:lnTo>
                      <a:pt x="882" y="2167"/>
                    </a:lnTo>
                    <a:lnTo>
                      <a:pt x="877" y="2172"/>
                    </a:lnTo>
                    <a:lnTo>
                      <a:pt x="873" y="2177"/>
                    </a:lnTo>
                    <a:lnTo>
                      <a:pt x="873" y="2182"/>
                    </a:lnTo>
                    <a:lnTo>
                      <a:pt x="873" y="2186"/>
                    </a:lnTo>
                    <a:lnTo>
                      <a:pt x="873" y="2196"/>
                    </a:lnTo>
                    <a:lnTo>
                      <a:pt x="877" y="2200"/>
                    </a:lnTo>
                    <a:lnTo>
                      <a:pt x="877" y="2205"/>
                    </a:lnTo>
                    <a:lnTo>
                      <a:pt x="882" y="2210"/>
                    </a:lnTo>
                    <a:lnTo>
                      <a:pt x="882" y="2215"/>
                    </a:lnTo>
                    <a:lnTo>
                      <a:pt x="882" y="2215"/>
                    </a:lnTo>
                    <a:lnTo>
                      <a:pt x="887" y="2219"/>
                    </a:lnTo>
                    <a:lnTo>
                      <a:pt x="887" y="2219"/>
                    </a:lnTo>
                    <a:lnTo>
                      <a:pt x="887" y="2219"/>
                    </a:lnTo>
                    <a:lnTo>
                      <a:pt x="892" y="2229"/>
                    </a:lnTo>
                    <a:lnTo>
                      <a:pt x="896" y="2234"/>
                    </a:lnTo>
                    <a:lnTo>
                      <a:pt x="901" y="2243"/>
                    </a:lnTo>
                    <a:lnTo>
                      <a:pt x="911" y="2248"/>
                    </a:lnTo>
                    <a:lnTo>
                      <a:pt x="915" y="2253"/>
                    </a:lnTo>
                    <a:lnTo>
                      <a:pt x="925" y="2262"/>
                    </a:lnTo>
                    <a:lnTo>
                      <a:pt x="930" y="2272"/>
                    </a:lnTo>
                    <a:lnTo>
                      <a:pt x="934" y="2276"/>
                    </a:lnTo>
                    <a:lnTo>
                      <a:pt x="939" y="2281"/>
                    </a:lnTo>
                    <a:lnTo>
                      <a:pt x="944" y="2286"/>
                    </a:lnTo>
                    <a:lnTo>
                      <a:pt x="949" y="2291"/>
                    </a:lnTo>
                    <a:lnTo>
                      <a:pt x="953" y="2295"/>
                    </a:lnTo>
                    <a:lnTo>
                      <a:pt x="953" y="2300"/>
                    </a:lnTo>
                    <a:lnTo>
                      <a:pt x="958" y="2305"/>
                    </a:lnTo>
                    <a:lnTo>
                      <a:pt x="963" y="2310"/>
                    </a:lnTo>
                    <a:lnTo>
                      <a:pt x="968" y="2314"/>
                    </a:lnTo>
                    <a:lnTo>
                      <a:pt x="972" y="2314"/>
                    </a:lnTo>
                    <a:lnTo>
                      <a:pt x="977" y="2319"/>
                    </a:lnTo>
                    <a:lnTo>
                      <a:pt x="982" y="2324"/>
                    </a:lnTo>
                    <a:lnTo>
                      <a:pt x="991" y="2324"/>
                    </a:lnTo>
                    <a:lnTo>
                      <a:pt x="996" y="2329"/>
                    </a:lnTo>
                    <a:lnTo>
                      <a:pt x="1001" y="2329"/>
                    </a:lnTo>
                    <a:lnTo>
                      <a:pt x="1005" y="2333"/>
                    </a:lnTo>
                    <a:lnTo>
                      <a:pt x="1010" y="2333"/>
                    </a:lnTo>
                    <a:lnTo>
                      <a:pt x="1015" y="2338"/>
                    </a:lnTo>
                    <a:lnTo>
                      <a:pt x="1024" y="2338"/>
                    </a:lnTo>
                    <a:lnTo>
                      <a:pt x="1029" y="2343"/>
                    </a:lnTo>
                    <a:lnTo>
                      <a:pt x="1039" y="2343"/>
                    </a:lnTo>
                    <a:lnTo>
                      <a:pt x="1043" y="2343"/>
                    </a:lnTo>
                    <a:lnTo>
                      <a:pt x="1048" y="2343"/>
                    </a:lnTo>
                    <a:lnTo>
                      <a:pt x="1058" y="2343"/>
                    </a:lnTo>
                    <a:lnTo>
                      <a:pt x="1062" y="2343"/>
                    </a:lnTo>
                    <a:lnTo>
                      <a:pt x="1072" y="2343"/>
                    </a:lnTo>
                    <a:lnTo>
                      <a:pt x="1077" y="2338"/>
                    </a:lnTo>
                    <a:lnTo>
                      <a:pt x="1081" y="2338"/>
                    </a:lnTo>
                    <a:lnTo>
                      <a:pt x="1091" y="2338"/>
                    </a:lnTo>
                    <a:lnTo>
                      <a:pt x="1096" y="2338"/>
                    </a:lnTo>
                    <a:lnTo>
                      <a:pt x="1100" y="2333"/>
                    </a:lnTo>
                    <a:lnTo>
                      <a:pt x="1110" y="2333"/>
                    </a:lnTo>
                    <a:lnTo>
                      <a:pt x="1115" y="2333"/>
                    </a:lnTo>
                    <a:lnTo>
                      <a:pt x="1119" y="2333"/>
                    </a:lnTo>
                    <a:lnTo>
                      <a:pt x="1124" y="2333"/>
                    </a:lnTo>
                    <a:lnTo>
                      <a:pt x="1134" y="2333"/>
                    </a:lnTo>
                    <a:lnTo>
                      <a:pt x="1138" y="2329"/>
                    </a:lnTo>
                    <a:lnTo>
                      <a:pt x="1143" y="2329"/>
                    </a:lnTo>
                    <a:lnTo>
                      <a:pt x="1148" y="2329"/>
                    </a:lnTo>
                    <a:lnTo>
                      <a:pt x="1153" y="2324"/>
                    </a:lnTo>
                    <a:lnTo>
                      <a:pt x="1153" y="2324"/>
                    </a:lnTo>
                    <a:lnTo>
                      <a:pt x="1162" y="2314"/>
                    </a:lnTo>
                    <a:lnTo>
                      <a:pt x="1162" y="2300"/>
                    </a:lnTo>
                    <a:lnTo>
                      <a:pt x="1162" y="2291"/>
                    </a:lnTo>
                    <a:lnTo>
                      <a:pt x="1157" y="2281"/>
                    </a:lnTo>
                    <a:lnTo>
                      <a:pt x="1157" y="2276"/>
                    </a:lnTo>
                    <a:lnTo>
                      <a:pt x="1157" y="2272"/>
                    </a:lnTo>
                    <a:lnTo>
                      <a:pt x="1157" y="2272"/>
                    </a:lnTo>
                    <a:lnTo>
                      <a:pt x="1157" y="2267"/>
                    </a:lnTo>
                    <a:lnTo>
                      <a:pt x="1157" y="2262"/>
                    </a:lnTo>
                    <a:lnTo>
                      <a:pt x="1157" y="2257"/>
                    </a:lnTo>
                    <a:lnTo>
                      <a:pt x="1153" y="2253"/>
                    </a:lnTo>
                    <a:lnTo>
                      <a:pt x="1153" y="2248"/>
                    </a:lnTo>
                    <a:lnTo>
                      <a:pt x="1153" y="2243"/>
                    </a:lnTo>
                    <a:lnTo>
                      <a:pt x="1148" y="2238"/>
                    </a:lnTo>
                    <a:lnTo>
                      <a:pt x="1148" y="2234"/>
                    </a:lnTo>
                    <a:lnTo>
                      <a:pt x="1143" y="2229"/>
                    </a:lnTo>
                    <a:lnTo>
                      <a:pt x="1138" y="2219"/>
                    </a:lnTo>
                    <a:lnTo>
                      <a:pt x="1134" y="2215"/>
                    </a:lnTo>
                    <a:lnTo>
                      <a:pt x="1134" y="2210"/>
                    </a:lnTo>
                    <a:lnTo>
                      <a:pt x="1129" y="2205"/>
                    </a:lnTo>
                    <a:lnTo>
                      <a:pt x="1129" y="2196"/>
                    </a:lnTo>
                    <a:lnTo>
                      <a:pt x="1129" y="2196"/>
                    </a:lnTo>
                    <a:lnTo>
                      <a:pt x="1129" y="2196"/>
                    </a:lnTo>
                    <a:lnTo>
                      <a:pt x="1129" y="2196"/>
                    </a:lnTo>
                    <a:lnTo>
                      <a:pt x="1129" y="2196"/>
                    </a:lnTo>
                    <a:lnTo>
                      <a:pt x="1134" y="2191"/>
                    </a:lnTo>
                    <a:lnTo>
                      <a:pt x="1138" y="2191"/>
                    </a:lnTo>
                    <a:lnTo>
                      <a:pt x="1138" y="2191"/>
                    </a:lnTo>
                    <a:lnTo>
                      <a:pt x="1143" y="2191"/>
                    </a:lnTo>
                    <a:lnTo>
                      <a:pt x="1148" y="2186"/>
                    </a:lnTo>
                    <a:lnTo>
                      <a:pt x="1148" y="2182"/>
                    </a:lnTo>
                    <a:lnTo>
                      <a:pt x="1153" y="2172"/>
                    </a:lnTo>
                    <a:lnTo>
                      <a:pt x="1153" y="2163"/>
                    </a:lnTo>
                    <a:lnTo>
                      <a:pt x="1153" y="2163"/>
                    </a:lnTo>
                    <a:lnTo>
                      <a:pt x="1153" y="2163"/>
                    </a:lnTo>
                    <a:lnTo>
                      <a:pt x="1153" y="2163"/>
                    </a:lnTo>
                    <a:lnTo>
                      <a:pt x="1153" y="2163"/>
                    </a:lnTo>
                    <a:lnTo>
                      <a:pt x="1143" y="2129"/>
                    </a:lnTo>
                    <a:lnTo>
                      <a:pt x="1138" y="2101"/>
                    </a:lnTo>
                    <a:lnTo>
                      <a:pt x="1129" y="2068"/>
                    </a:lnTo>
                    <a:lnTo>
                      <a:pt x="1115" y="2039"/>
                    </a:lnTo>
                    <a:lnTo>
                      <a:pt x="1105" y="2011"/>
                    </a:lnTo>
                    <a:lnTo>
                      <a:pt x="1100" y="1978"/>
                    </a:lnTo>
                    <a:lnTo>
                      <a:pt x="1091" y="1949"/>
                    </a:lnTo>
                    <a:lnTo>
                      <a:pt x="1086" y="1916"/>
                    </a:lnTo>
                    <a:lnTo>
                      <a:pt x="1086" y="1911"/>
                    </a:lnTo>
                    <a:lnTo>
                      <a:pt x="1081" y="1902"/>
                    </a:lnTo>
                    <a:lnTo>
                      <a:pt x="1081" y="1892"/>
                    </a:lnTo>
                    <a:lnTo>
                      <a:pt x="1077" y="1887"/>
                    </a:lnTo>
                    <a:lnTo>
                      <a:pt x="1077" y="1883"/>
                    </a:lnTo>
                    <a:lnTo>
                      <a:pt x="1072" y="1873"/>
                    </a:lnTo>
                    <a:lnTo>
                      <a:pt x="1072" y="1869"/>
                    </a:lnTo>
                    <a:lnTo>
                      <a:pt x="1067" y="1859"/>
                    </a:lnTo>
                    <a:lnTo>
                      <a:pt x="1058" y="1821"/>
                    </a:lnTo>
                    <a:lnTo>
                      <a:pt x="1043" y="1788"/>
                    </a:lnTo>
                    <a:lnTo>
                      <a:pt x="1034" y="1750"/>
                    </a:lnTo>
                    <a:lnTo>
                      <a:pt x="1024" y="1717"/>
                    </a:lnTo>
                    <a:lnTo>
                      <a:pt x="1015" y="1679"/>
                    </a:lnTo>
                    <a:lnTo>
                      <a:pt x="1010" y="1646"/>
                    </a:lnTo>
                    <a:lnTo>
                      <a:pt x="1001" y="1608"/>
                    </a:lnTo>
                    <a:lnTo>
                      <a:pt x="1001" y="1570"/>
                    </a:lnTo>
                    <a:lnTo>
                      <a:pt x="1001" y="1565"/>
                    </a:lnTo>
                    <a:lnTo>
                      <a:pt x="996" y="1560"/>
                    </a:lnTo>
                    <a:lnTo>
                      <a:pt x="996" y="1555"/>
                    </a:lnTo>
                    <a:lnTo>
                      <a:pt x="996" y="1551"/>
                    </a:lnTo>
                    <a:lnTo>
                      <a:pt x="996" y="1541"/>
                    </a:lnTo>
                    <a:lnTo>
                      <a:pt x="1001" y="1532"/>
                    </a:lnTo>
                    <a:lnTo>
                      <a:pt x="996" y="1522"/>
                    </a:lnTo>
                    <a:lnTo>
                      <a:pt x="996" y="1513"/>
                    </a:lnTo>
                    <a:lnTo>
                      <a:pt x="996" y="1503"/>
                    </a:lnTo>
                    <a:lnTo>
                      <a:pt x="996" y="1494"/>
                    </a:lnTo>
                    <a:lnTo>
                      <a:pt x="1001" y="1484"/>
                    </a:lnTo>
                    <a:lnTo>
                      <a:pt x="1005" y="1475"/>
                    </a:lnTo>
                    <a:lnTo>
                      <a:pt x="1005" y="1465"/>
                    </a:lnTo>
                    <a:lnTo>
                      <a:pt x="1010" y="1461"/>
                    </a:lnTo>
                    <a:lnTo>
                      <a:pt x="1010" y="1451"/>
                    </a:lnTo>
                    <a:lnTo>
                      <a:pt x="1005" y="1442"/>
                    </a:lnTo>
                    <a:lnTo>
                      <a:pt x="1010" y="1437"/>
                    </a:lnTo>
                    <a:lnTo>
                      <a:pt x="1015" y="1427"/>
                    </a:lnTo>
                    <a:lnTo>
                      <a:pt x="1015" y="1418"/>
                    </a:lnTo>
                    <a:lnTo>
                      <a:pt x="1020" y="1408"/>
                    </a:lnTo>
                    <a:lnTo>
                      <a:pt x="1020" y="1399"/>
                    </a:lnTo>
                    <a:lnTo>
                      <a:pt x="1020" y="1389"/>
                    </a:lnTo>
                    <a:lnTo>
                      <a:pt x="1024" y="1380"/>
                    </a:lnTo>
                    <a:lnTo>
                      <a:pt x="1029" y="1371"/>
                    </a:lnTo>
                    <a:lnTo>
                      <a:pt x="1029" y="1347"/>
                    </a:lnTo>
                    <a:lnTo>
                      <a:pt x="1029" y="1318"/>
                    </a:lnTo>
                    <a:lnTo>
                      <a:pt x="1024" y="1295"/>
                    </a:lnTo>
                    <a:lnTo>
                      <a:pt x="1029" y="1271"/>
                    </a:lnTo>
                    <a:lnTo>
                      <a:pt x="1029" y="1242"/>
                    </a:lnTo>
                    <a:lnTo>
                      <a:pt x="1034" y="1219"/>
                    </a:lnTo>
                    <a:lnTo>
                      <a:pt x="1039" y="1195"/>
                    </a:lnTo>
                    <a:lnTo>
                      <a:pt x="1043" y="1171"/>
                    </a:lnTo>
                    <a:lnTo>
                      <a:pt x="1043" y="1162"/>
                    </a:lnTo>
                    <a:lnTo>
                      <a:pt x="1039" y="1152"/>
                    </a:lnTo>
                    <a:lnTo>
                      <a:pt x="1039" y="1143"/>
                    </a:lnTo>
                    <a:lnTo>
                      <a:pt x="1043" y="1133"/>
                    </a:lnTo>
                    <a:lnTo>
                      <a:pt x="1039" y="1129"/>
                    </a:lnTo>
                    <a:lnTo>
                      <a:pt x="1039" y="1124"/>
                    </a:lnTo>
                    <a:lnTo>
                      <a:pt x="1034" y="1119"/>
                    </a:lnTo>
                    <a:lnTo>
                      <a:pt x="1034" y="1110"/>
                    </a:lnTo>
                    <a:lnTo>
                      <a:pt x="1034" y="1105"/>
                    </a:lnTo>
                    <a:lnTo>
                      <a:pt x="1029" y="1100"/>
                    </a:lnTo>
                    <a:lnTo>
                      <a:pt x="1029" y="1095"/>
                    </a:lnTo>
                    <a:lnTo>
                      <a:pt x="1024" y="1086"/>
                    </a:lnTo>
                    <a:lnTo>
                      <a:pt x="1024" y="1081"/>
                    </a:lnTo>
                    <a:lnTo>
                      <a:pt x="1024" y="1076"/>
                    </a:lnTo>
                    <a:lnTo>
                      <a:pt x="1020" y="1072"/>
                    </a:lnTo>
                    <a:lnTo>
                      <a:pt x="1015" y="1067"/>
                    </a:lnTo>
                    <a:lnTo>
                      <a:pt x="1015" y="1058"/>
                    </a:lnTo>
                    <a:lnTo>
                      <a:pt x="1015" y="1048"/>
                    </a:lnTo>
                    <a:lnTo>
                      <a:pt x="1020" y="1039"/>
                    </a:lnTo>
                    <a:lnTo>
                      <a:pt x="1020" y="1029"/>
                    </a:lnTo>
                    <a:lnTo>
                      <a:pt x="1020" y="1020"/>
                    </a:lnTo>
                    <a:lnTo>
                      <a:pt x="1020" y="1010"/>
                    </a:lnTo>
                    <a:lnTo>
                      <a:pt x="1020" y="1001"/>
                    </a:lnTo>
                    <a:lnTo>
                      <a:pt x="1015" y="991"/>
                    </a:lnTo>
                    <a:lnTo>
                      <a:pt x="1024" y="986"/>
                    </a:lnTo>
                    <a:lnTo>
                      <a:pt x="1029" y="982"/>
                    </a:lnTo>
                    <a:lnTo>
                      <a:pt x="1029" y="977"/>
                    </a:lnTo>
                    <a:lnTo>
                      <a:pt x="1034" y="967"/>
                    </a:lnTo>
                    <a:lnTo>
                      <a:pt x="1039" y="963"/>
                    </a:lnTo>
                    <a:lnTo>
                      <a:pt x="1043" y="958"/>
                    </a:lnTo>
                    <a:lnTo>
                      <a:pt x="1048" y="948"/>
                    </a:lnTo>
                    <a:lnTo>
                      <a:pt x="1053" y="944"/>
                    </a:lnTo>
                    <a:lnTo>
                      <a:pt x="1058" y="934"/>
                    </a:lnTo>
                    <a:lnTo>
                      <a:pt x="1058" y="925"/>
                    </a:lnTo>
                    <a:lnTo>
                      <a:pt x="1058" y="915"/>
                    </a:lnTo>
                    <a:lnTo>
                      <a:pt x="1062" y="901"/>
                    </a:lnTo>
                    <a:lnTo>
                      <a:pt x="1062" y="892"/>
                    </a:lnTo>
                    <a:lnTo>
                      <a:pt x="1062" y="882"/>
                    </a:lnTo>
                    <a:lnTo>
                      <a:pt x="1067" y="873"/>
                    </a:lnTo>
                    <a:lnTo>
                      <a:pt x="1072" y="863"/>
                    </a:lnTo>
                    <a:lnTo>
                      <a:pt x="1072" y="854"/>
                    </a:lnTo>
                    <a:lnTo>
                      <a:pt x="1077" y="844"/>
                    </a:lnTo>
                    <a:lnTo>
                      <a:pt x="1081" y="835"/>
                    </a:lnTo>
                    <a:lnTo>
                      <a:pt x="1081" y="820"/>
                    </a:lnTo>
                    <a:lnTo>
                      <a:pt x="1081" y="806"/>
                    </a:lnTo>
                    <a:lnTo>
                      <a:pt x="1086" y="797"/>
                    </a:lnTo>
                    <a:lnTo>
                      <a:pt x="1091" y="782"/>
                    </a:lnTo>
                    <a:lnTo>
                      <a:pt x="1096" y="768"/>
                    </a:lnTo>
                    <a:lnTo>
                      <a:pt x="1100" y="759"/>
                    </a:lnTo>
                    <a:lnTo>
                      <a:pt x="1105" y="744"/>
                    </a:lnTo>
                    <a:lnTo>
                      <a:pt x="1110" y="730"/>
                    </a:lnTo>
                    <a:lnTo>
                      <a:pt x="1110" y="716"/>
                    </a:lnTo>
                    <a:lnTo>
                      <a:pt x="1115" y="702"/>
                    </a:lnTo>
                    <a:lnTo>
                      <a:pt x="1115" y="692"/>
                    </a:lnTo>
                    <a:lnTo>
                      <a:pt x="1115" y="678"/>
                    </a:lnTo>
                    <a:lnTo>
                      <a:pt x="1110" y="664"/>
                    </a:lnTo>
                    <a:lnTo>
                      <a:pt x="1110" y="640"/>
                    </a:lnTo>
                    <a:lnTo>
                      <a:pt x="1105" y="616"/>
                    </a:lnTo>
                    <a:lnTo>
                      <a:pt x="1105" y="588"/>
                    </a:lnTo>
                    <a:lnTo>
                      <a:pt x="1105" y="564"/>
                    </a:lnTo>
                    <a:lnTo>
                      <a:pt x="1105" y="560"/>
                    </a:lnTo>
                    <a:lnTo>
                      <a:pt x="1105" y="555"/>
                    </a:lnTo>
                    <a:lnTo>
                      <a:pt x="1105" y="545"/>
                    </a:lnTo>
                    <a:lnTo>
                      <a:pt x="1105" y="541"/>
                    </a:lnTo>
                    <a:lnTo>
                      <a:pt x="1105" y="526"/>
                    </a:lnTo>
                    <a:lnTo>
                      <a:pt x="1100" y="512"/>
                    </a:lnTo>
                    <a:lnTo>
                      <a:pt x="1100" y="498"/>
                    </a:lnTo>
                    <a:lnTo>
                      <a:pt x="1096" y="479"/>
                    </a:lnTo>
                    <a:lnTo>
                      <a:pt x="1096" y="469"/>
                    </a:lnTo>
                    <a:lnTo>
                      <a:pt x="1091" y="455"/>
                    </a:lnTo>
                    <a:lnTo>
                      <a:pt x="1086" y="446"/>
                    </a:lnTo>
                    <a:lnTo>
                      <a:pt x="1077" y="436"/>
                    </a:lnTo>
                    <a:lnTo>
                      <a:pt x="1072" y="427"/>
                    </a:lnTo>
                    <a:lnTo>
                      <a:pt x="1062" y="417"/>
                    </a:lnTo>
                    <a:lnTo>
                      <a:pt x="1053" y="408"/>
                    </a:lnTo>
                    <a:lnTo>
                      <a:pt x="1048" y="403"/>
                    </a:lnTo>
                    <a:lnTo>
                      <a:pt x="1043" y="398"/>
                    </a:lnTo>
                    <a:lnTo>
                      <a:pt x="1043" y="398"/>
                    </a:lnTo>
                    <a:lnTo>
                      <a:pt x="1043" y="398"/>
                    </a:lnTo>
                    <a:lnTo>
                      <a:pt x="1039" y="398"/>
                    </a:lnTo>
                    <a:lnTo>
                      <a:pt x="1015" y="365"/>
                    </a:lnTo>
                    <a:lnTo>
                      <a:pt x="1001" y="356"/>
                    </a:lnTo>
                    <a:lnTo>
                      <a:pt x="1005" y="351"/>
                    </a:lnTo>
                    <a:lnTo>
                      <a:pt x="1005" y="346"/>
                    </a:lnTo>
                    <a:lnTo>
                      <a:pt x="1005" y="341"/>
                    </a:lnTo>
                    <a:lnTo>
                      <a:pt x="1010" y="337"/>
                    </a:lnTo>
                    <a:lnTo>
                      <a:pt x="1010" y="327"/>
                    </a:lnTo>
                    <a:lnTo>
                      <a:pt x="1015" y="318"/>
                    </a:lnTo>
                    <a:lnTo>
                      <a:pt x="1015" y="308"/>
                    </a:lnTo>
                    <a:lnTo>
                      <a:pt x="1020" y="299"/>
                    </a:lnTo>
                    <a:lnTo>
                      <a:pt x="1020" y="294"/>
                    </a:lnTo>
                    <a:lnTo>
                      <a:pt x="1024" y="284"/>
                    </a:lnTo>
                    <a:lnTo>
                      <a:pt x="1029" y="275"/>
                    </a:lnTo>
                    <a:lnTo>
                      <a:pt x="1034" y="270"/>
                    </a:lnTo>
                    <a:lnTo>
                      <a:pt x="1039" y="261"/>
                    </a:lnTo>
                    <a:lnTo>
                      <a:pt x="1039" y="251"/>
                    </a:lnTo>
                    <a:lnTo>
                      <a:pt x="1043" y="242"/>
                    </a:lnTo>
                    <a:lnTo>
                      <a:pt x="1043" y="237"/>
                    </a:lnTo>
                    <a:lnTo>
                      <a:pt x="1053" y="223"/>
                    </a:lnTo>
                    <a:lnTo>
                      <a:pt x="1053" y="209"/>
                    </a:lnTo>
                    <a:lnTo>
                      <a:pt x="1058" y="194"/>
                    </a:lnTo>
                    <a:lnTo>
                      <a:pt x="1053" y="180"/>
                    </a:lnTo>
                    <a:lnTo>
                      <a:pt x="1048" y="175"/>
                    </a:lnTo>
                    <a:lnTo>
                      <a:pt x="1062" y="118"/>
                    </a:lnTo>
                    <a:lnTo>
                      <a:pt x="1058" y="109"/>
                    </a:lnTo>
                    <a:lnTo>
                      <a:pt x="1053" y="104"/>
                    </a:lnTo>
                    <a:lnTo>
                      <a:pt x="1053" y="95"/>
                    </a:lnTo>
                    <a:lnTo>
                      <a:pt x="1048" y="90"/>
                    </a:lnTo>
                    <a:lnTo>
                      <a:pt x="1043" y="85"/>
                    </a:lnTo>
                    <a:lnTo>
                      <a:pt x="1039" y="76"/>
                    </a:lnTo>
                    <a:lnTo>
                      <a:pt x="1034" y="71"/>
                    </a:lnTo>
                    <a:lnTo>
                      <a:pt x="1029" y="66"/>
                    </a:lnTo>
                    <a:lnTo>
                      <a:pt x="1024" y="62"/>
                    </a:lnTo>
                    <a:lnTo>
                      <a:pt x="1020" y="57"/>
                    </a:lnTo>
                    <a:lnTo>
                      <a:pt x="1010" y="52"/>
                    </a:lnTo>
                    <a:lnTo>
                      <a:pt x="1005" y="47"/>
                    </a:lnTo>
                    <a:lnTo>
                      <a:pt x="1001" y="47"/>
                    </a:lnTo>
                    <a:lnTo>
                      <a:pt x="996" y="43"/>
                    </a:lnTo>
                    <a:lnTo>
                      <a:pt x="986" y="38"/>
                    </a:lnTo>
                    <a:lnTo>
                      <a:pt x="982" y="33"/>
                    </a:lnTo>
                    <a:lnTo>
                      <a:pt x="977" y="28"/>
                    </a:lnTo>
                    <a:lnTo>
                      <a:pt x="972" y="24"/>
                    </a:lnTo>
                    <a:lnTo>
                      <a:pt x="963" y="14"/>
                    </a:lnTo>
                    <a:lnTo>
                      <a:pt x="953" y="14"/>
                    </a:lnTo>
                    <a:lnTo>
                      <a:pt x="944" y="9"/>
                    </a:lnTo>
                    <a:lnTo>
                      <a:pt x="934" y="5"/>
                    </a:lnTo>
                    <a:lnTo>
                      <a:pt x="930" y="5"/>
                    </a:lnTo>
                    <a:lnTo>
                      <a:pt x="920" y="0"/>
                    </a:lnTo>
                    <a:lnTo>
                      <a:pt x="915" y="0"/>
                    </a:lnTo>
                    <a:lnTo>
                      <a:pt x="911" y="0"/>
                    </a:lnTo>
                    <a:lnTo>
                      <a:pt x="901" y="0"/>
                    </a:lnTo>
                    <a:lnTo>
                      <a:pt x="896" y="0"/>
                    </a:lnTo>
                    <a:lnTo>
                      <a:pt x="892" y="0"/>
                    </a:lnTo>
                    <a:lnTo>
                      <a:pt x="887" y="0"/>
                    </a:lnTo>
                    <a:lnTo>
                      <a:pt x="882" y="0"/>
                    </a:lnTo>
                    <a:lnTo>
                      <a:pt x="877" y="0"/>
                    </a:lnTo>
                    <a:lnTo>
                      <a:pt x="873" y="0"/>
                    </a:lnTo>
                    <a:lnTo>
                      <a:pt x="868" y="0"/>
                    </a:lnTo>
                    <a:lnTo>
                      <a:pt x="863" y="0"/>
                    </a:lnTo>
                    <a:lnTo>
                      <a:pt x="858" y="0"/>
                    </a:lnTo>
                    <a:lnTo>
                      <a:pt x="854" y="0"/>
                    </a:lnTo>
                    <a:lnTo>
                      <a:pt x="849" y="0"/>
                    </a:lnTo>
                    <a:lnTo>
                      <a:pt x="844" y="5"/>
                    </a:lnTo>
                    <a:lnTo>
                      <a:pt x="839" y="5"/>
                    </a:lnTo>
                    <a:lnTo>
                      <a:pt x="839" y="5"/>
                    </a:lnTo>
                    <a:lnTo>
                      <a:pt x="835" y="5"/>
                    </a:lnTo>
                    <a:lnTo>
                      <a:pt x="835" y="9"/>
                    </a:lnTo>
                    <a:lnTo>
                      <a:pt x="835" y="9"/>
                    </a:lnTo>
                    <a:lnTo>
                      <a:pt x="830" y="9"/>
                    </a:lnTo>
                    <a:lnTo>
                      <a:pt x="830" y="9"/>
                    </a:lnTo>
                    <a:lnTo>
                      <a:pt x="830" y="9"/>
                    </a:lnTo>
                    <a:lnTo>
                      <a:pt x="825" y="14"/>
                    </a:lnTo>
                    <a:lnTo>
                      <a:pt x="825" y="14"/>
                    </a:lnTo>
                    <a:lnTo>
                      <a:pt x="830" y="19"/>
                    </a:lnTo>
                    <a:lnTo>
                      <a:pt x="830" y="19"/>
                    </a:lnTo>
                    <a:lnTo>
                      <a:pt x="835" y="24"/>
                    </a:lnTo>
                    <a:lnTo>
                      <a:pt x="835" y="24"/>
                    </a:lnTo>
                    <a:lnTo>
                      <a:pt x="835" y="24"/>
                    </a:lnTo>
                    <a:lnTo>
                      <a:pt x="835" y="24"/>
                    </a:lnTo>
                    <a:lnTo>
                      <a:pt x="835" y="24"/>
                    </a:lnTo>
                    <a:lnTo>
                      <a:pt x="825" y="33"/>
                    </a:lnTo>
                    <a:lnTo>
                      <a:pt x="816" y="43"/>
                    </a:lnTo>
                    <a:lnTo>
                      <a:pt x="806" y="52"/>
                    </a:lnTo>
                    <a:lnTo>
                      <a:pt x="797" y="62"/>
                    </a:lnTo>
                    <a:lnTo>
                      <a:pt x="787" y="71"/>
                    </a:lnTo>
                    <a:lnTo>
                      <a:pt x="778" y="81"/>
                    </a:lnTo>
                    <a:lnTo>
                      <a:pt x="773" y="95"/>
                    </a:lnTo>
                    <a:lnTo>
                      <a:pt x="764" y="104"/>
                    </a:lnTo>
                    <a:lnTo>
                      <a:pt x="764" y="114"/>
                    </a:lnTo>
                    <a:lnTo>
                      <a:pt x="764" y="118"/>
                    </a:lnTo>
                    <a:lnTo>
                      <a:pt x="764" y="123"/>
                    </a:lnTo>
                    <a:lnTo>
                      <a:pt x="768" y="128"/>
                    </a:lnTo>
                    <a:lnTo>
                      <a:pt x="764" y="137"/>
                    </a:lnTo>
                    <a:lnTo>
                      <a:pt x="759" y="142"/>
                    </a:lnTo>
                    <a:lnTo>
                      <a:pt x="754" y="152"/>
                    </a:lnTo>
                    <a:lnTo>
                      <a:pt x="749" y="156"/>
                    </a:lnTo>
                    <a:lnTo>
                      <a:pt x="745" y="161"/>
                    </a:lnTo>
                    <a:lnTo>
                      <a:pt x="745" y="171"/>
                    </a:lnTo>
                    <a:lnTo>
                      <a:pt x="740" y="175"/>
                    </a:lnTo>
                    <a:lnTo>
                      <a:pt x="740" y="185"/>
                    </a:lnTo>
                    <a:lnTo>
                      <a:pt x="740" y="190"/>
                    </a:lnTo>
                    <a:lnTo>
                      <a:pt x="745" y="190"/>
                    </a:lnTo>
                    <a:lnTo>
                      <a:pt x="745" y="194"/>
                    </a:lnTo>
                    <a:lnTo>
                      <a:pt x="749" y="199"/>
                    </a:lnTo>
                    <a:lnTo>
                      <a:pt x="749" y="199"/>
                    </a:lnTo>
                    <a:lnTo>
                      <a:pt x="754" y="204"/>
                    </a:lnTo>
                    <a:lnTo>
                      <a:pt x="754" y="204"/>
                    </a:lnTo>
                    <a:lnTo>
                      <a:pt x="759" y="209"/>
                    </a:lnTo>
                    <a:lnTo>
                      <a:pt x="754" y="213"/>
                    </a:lnTo>
                    <a:lnTo>
                      <a:pt x="749" y="223"/>
                    </a:lnTo>
                    <a:lnTo>
                      <a:pt x="745" y="232"/>
                    </a:lnTo>
                    <a:lnTo>
                      <a:pt x="740" y="242"/>
                    </a:lnTo>
                    <a:lnTo>
                      <a:pt x="740" y="251"/>
                    </a:lnTo>
                    <a:lnTo>
                      <a:pt x="740" y="261"/>
                    </a:lnTo>
                    <a:lnTo>
                      <a:pt x="740" y="270"/>
                    </a:lnTo>
                    <a:lnTo>
                      <a:pt x="740" y="280"/>
                    </a:lnTo>
                    <a:lnTo>
                      <a:pt x="749" y="289"/>
                    </a:lnTo>
                    <a:lnTo>
                      <a:pt x="759" y="299"/>
                    </a:lnTo>
                    <a:lnTo>
                      <a:pt x="768" y="303"/>
                    </a:lnTo>
                    <a:lnTo>
                      <a:pt x="778" y="308"/>
                    </a:lnTo>
                    <a:lnTo>
                      <a:pt x="787" y="318"/>
                    </a:lnTo>
                    <a:lnTo>
                      <a:pt x="797" y="322"/>
                    </a:lnTo>
                    <a:lnTo>
                      <a:pt x="806" y="327"/>
                    </a:lnTo>
                    <a:lnTo>
                      <a:pt x="811" y="337"/>
                    </a:lnTo>
                    <a:lnTo>
                      <a:pt x="783" y="356"/>
                    </a:lnTo>
                    <a:lnTo>
                      <a:pt x="783" y="356"/>
                    </a:lnTo>
                    <a:lnTo>
                      <a:pt x="783" y="360"/>
                    </a:lnTo>
                    <a:lnTo>
                      <a:pt x="783" y="360"/>
                    </a:lnTo>
                    <a:lnTo>
                      <a:pt x="783" y="360"/>
                    </a:lnTo>
                    <a:lnTo>
                      <a:pt x="778" y="360"/>
                    </a:lnTo>
                    <a:lnTo>
                      <a:pt x="768" y="365"/>
                    </a:lnTo>
                    <a:lnTo>
                      <a:pt x="759" y="365"/>
                    </a:lnTo>
                    <a:lnTo>
                      <a:pt x="749" y="365"/>
                    </a:lnTo>
                    <a:lnTo>
                      <a:pt x="740" y="370"/>
                    </a:lnTo>
                    <a:lnTo>
                      <a:pt x="735" y="370"/>
                    </a:lnTo>
                    <a:lnTo>
                      <a:pt x="726" y="375"/>
                    </a:lnTo>
                    <a:lnTo>
                      <a:pt x="716" y="379"/>
                    </a:lnTo>
                    <a:lnTo>
                      <a:pt x="711" y="379"/>
                    </a:lnTo>
                    <a:lnTo>
                      <a:pt x="707" y="384"/>
                    </a:lnTo>
                    <a:lnTo>
                      <a:pt x="697" y="384"/>
                    </a:lnTo>
                    <a:lnTo>
                      <a:pt x="692" y="389"/>
                    </a:lnTo>
                    <a:lnTo>
                      <a:pt x="688" y="389"/>
                    </a:lnTo>
                    <a:lnTo>
                      <a:pt x="678" y="394"/>
                    </a:lnTo>
                    <a:lnTo>
                      <a:pt x="673" y="394"/>
                    </a:lnTo>
                    <a:lnTo>
                      <a:pt x="669" y="394"/>
                    </a:lnTo>
                    <a:lnTo>
                      <a:pt x="659" y="394"/>
                    </a:lnTo>
                    <a:lnTo>
                      <a:pt x="654" y="398"/>
                    </a:lnTo>
                    <a:lnTo>
                      <a:pt x="645" y="398"/>
                    </a:lnTo>
                    <a:lnTo>
                      <a:pt x="640" y="398"/>
                    </a:lnTo>
                    <a:lnTo>
                      <a:pt x="635" y="398"/>
                    </a:lnTo>
                    <a:lnTo>
                      <a:pt x="626" y="403"/>
                    </a:lnTo>
                    <a:lnTo>
                      <a:pt x="621" y="403"/>
                    </a:lnTo>
                    <a:lnTo>
                      <a:pt x="612" y="408"/>
                    </a:lnTo>
                    <a:lnTo>
                      <a:pt x="607" y="408"/>
                    </a:lnTo>
                    <a:lnTo>
                      <a:pt x="607" y="408"/>
                    </a:lnTo>
                    <a:lnTo>
                      <a:pt x="602" y="412"/>
                    </a:lnTo>
                    <a:lnTo>
                      <a:pt x="598" y="412"/>
                    </a:lnTo>
                    <a:lnTo>
                      <a:pt x="593" y="412"/>
                    </a:lnTo>
                    <a:lnTo>
                      <a:pt x="593" y="417"/>
                    </a:lnTo>
                    <a:lnTo>
                      <a:pt x="588" y="417"/>
                    </a:lnTo>
                    <a:lnTo>
                      <a:pt x="583" y="417"/>
                    </a:lnTo>
                    <a:lnTo>
                      <a:pt x="579" y="422"/>
                    </a:lnTo>
                    <a:lnTo>
                      <a:pt x="574" y="427"/>
                    </a:lnTo>
                    <a:lnTo>
                      <a:pt x="569" y="431"/>
                    </a:lnTo>
                    <a:lnTo>
                      <a:pt x="564" y="431"/>
                    </a:lnTo>
                    <a:lnTo>
                      <a:pt x="560" y="436"/>
                    </a:lnTo>
                    <a:lnTo>
                      <a:pt x="550" y="441"/>
                    </a:lnTo>
                    <a:lnTo>
                      <a:pt x="545" y="446"/>
                    </a:lnTo>
                    <a:lnTo>
                      <a:pt x="541" y="446"/>
                    </a:lnTo>
                    <a:lnTo>
                      <a:pt x="536" y="455"/>
                    </a:lnTo>
                    <a:lnTo>
                      <a:pt x="531" y="455"/>
                    </a:lnTo>
                    <a:lnTo>
                      <a:pt x="526" y="455"/>
                    </a:lnTo>
                    <a:lnTo>
                      <a:pt x="522" y="460"/>
                    </a:lnTo>
                    <a:lnTo>
                      <a:pt x="517" y="460"/>
                    </a:lnTo>
                    <a:lnTo>
                      <a:pt x="512" y="460"/>
                    </a:lnTo>
                    <a:lnTo>
                      <a:pt x="507" y="465"/>
                    </a:lnTo>
                    <a:lnTo>
                      <a:pt x="503" y="465"/>
                    </a:lnTo>
                    <a:lnTo>
                      <a:pt x="498" y="469"/>
                    </a:lnTo>
                    <a:lnTo>
                      <a:pt x="493" y="469"/>
                    </a:lnTo>
                    <a:lnTo>
                      <a:pt x="493" y="469"/>
                    </a:lnTo>
                    <a:lnTo>
                      <a:pt x="488" y="469"/>
                    </a:lnTo>
                    <a:lnTo>
                      <a:pt x="484" y="469"/>
                    </a:lnTo>
                    <a:lnTo>
                      <a:pt x="479" y="469"/>
                    </a:lnTo>
                    <a:lnTo>
                      <a:pt x="479" y="474"/>
                    </a:lnTo>
                    <a:lnTo>
                      <a:pt x="474" y="474"/>
                    </a:lnTo>
                    <a:lnTo>
                      <a:pt x="469" y="474"/>
                    </a:lnTo>
                    <a:lnTo>
                      <a:pt x="465" y="474"/>
                    </a:lnTo>
                    <a:lnTo>
                      <a:pt x="455" y="479"/>
                    </a:lnTo>
                    <a:lnTo>
                      <a:pt x="450" y="479"/>
                    </a:lnTo>
                    <a:lnTo>
                      <a:pt x="446" y="479"/>
                    </a:lnTo>
                    <a:lnTo>
                      <a:pt x="436" y="479"/>
                    </a:lnTo>
                    <a:lnTo>
                      <a:pt x="431" y="474"/>
                    </a:lnTo>
                    <a:lnTo>
                      <a:pt x="427" y="474"/>
                    </a:lnTo>
                    <a:lnTo>
                      <a:pt x="422" y="474"/>
                    </a:lnTo>
                    <a:lnTo>
                      <a:pt x="413" y="469"/>
                    </a:lnTo>
                    <a:lnTo>
                      <a:pt x="408" y="469"/>
                    </a:lnTo>
                    <a:lnTo>
                      <a:pt x="403" y="469"/>
                    </a:lnTo>
                    <a:lnTo>
                      <a:pt x="398" y="469"/>
                    </a:lnTo>
                    <a:lnTo>
                      <a:pt x="389" y="469"/>
                    </a:lnTo>
                    <a:lnTo>
                      <a:pt x="384" y="469"/>
                    </a:lnTo>
                    <a:lnTo>
                      <a:pt x="379" y="474"/>
                    </a:lnTo>
                    <a:lnTo>
                      <a:pt x="370" y="479"/>
                    </a:lnTo>
                    <a:lnTo>
                      <a:pt x="365" y="479"/>
                    </a:lnTo>
                    <a:lnTo>
                      <a:pt x="365" y="479"/>
                    </a:lnTo>
                    <a:lnTo>
                      <a:pt x="360" y="484"/>
                    </a:lnTo>
                    <a:lnTo>
                      <a:pt x="356" y="484"/>
                    </a:lnTo>
                    <a:lnTo>
                      <a:pt x="351" y="488"/>
                    </a:lnTo>
                    <a:lnTo>
                      <a:pt x="351" y="488"/>
                    </a:lnTo>
                    <a:lnTo>
                      <a:pt x="346" y="488"/>
                    </a:lnTo>
                    <a:lnTo>
                      <a:pt x="341" y="488"/>
                    </a:lnTo>
                    <a:lnTo>
                      <a:pt x="337" y="484"/>
                    </a:lnTo>
                    <a:lnTo>
                      <a:pt x="332" y="484"/>
                    </a:lnTo>
                    <a:lnTo>
                      <a:pt x="332" y="479"/>
                    </a:lnTo>
                    <a:lnTo>
                      <a:pt x="327" y="479"/>
                    </a:lnTo>
                    <a:lnTo>
                      <a:pt x="322" y="479"/>
                    </a:lnTo>
                    <a:lnTo>
                      <a:pt x="318" y="474"/>
                    </a:lnTo>
                    <a:lnTo>
                      <a:pt x="318" y="474"/>
                    </a:lnTo>
                    <a:lnTo>
                      <a:pt x="313" y="469"/>
                    </a:lnTo>
                    <a:lnTo>
                      <a:pt x="308" y="465"/>
                    </a:lnTo>
                    <a:lnTo>
                      <a:pt x="303" y="465"/>
                    </a:lnTo>
                    <a:lnTo>
                      <a:pt x="299" y="460"/>
                    </a:lnTo>
                    <a:lnTo>
                      <a:pt x="294" y="455"/>
                    </a:lnTo>
                    <a:lnTo>
                      <a:pt x="289" y="450"/>
                    </a:lnTo>
                    <a:lnTo>
                      <a:pt x="284" y="450"/>
                    </a:lnTo>
                    <a:lnTo>
                      <a:pt x="280" y="446"/>
                    </a:lnTo>
                    <a:lnTo>
                      <a:pt x="275" y="446"/>
                    </a:lnTo>
                    <a:lnTo>
                      <a:pt x="270" y="441"/>
                    </a:lnTo>
                    <a:lnTo>
                      <a:pt x="265" y="436"/>
                    </a:lnTo>
                    <a:lnTo>
                      <a:pt x="261" y="436"/>
                    </a:lnTo>
                    <a:lnTo>
                      <a:pt x="256" y="431"/>
                    </a:lnTo>
                    <a:lnTo>
                      <a:pt x="251" y="431"/>
                    </a:lnTo>
                    <a:lnTo>
                      <a:pt x="246" y="431"/>
                    </a:lnTo>
                    <a:lnTo>
                      <a:pt x="242" y="427"/>
                    </a:lnTo>
                    <a:lnTo>
                      <a:pt x="237" y="427"/>
                    </a:lnTo>
                    <a:lnTo>
                      <a:pt x="232" y="427"/>
                    </a:lnTo>
                    <a:lnTo>
                      <a:pt x="228" y="427"/>
                    </a:lnTo>
                    <a:lnTo>
                      <a:pt x="223" y="422"/>
                    </a:lnTo>
                    <a:lnTo>
                      <a:pt x="218" y="422"/>
                    </a:lnTo>
                    <a:lnTo>
                      <a:pt x="213" y="417"/>
                    </a:lnTo>
                    <a:lnTo>
                      <a:pt x="209" y="417"/>
                    </a:lnTo>
                    <a:lnTo>
                      <a:pt x="204" y="412"/>
                    </a:lnTo>
                    <a:lnTo>
                      <a:pt x="204" y="408"/>
                    </a:lnTo>
                    <a:lnTo>
                      <a:pt x="199" y="408"/>
                    </a:lnTo>
                    <a:lnTo>
                      <a:pt x="199" y="408"/>
                    </a:lnTo>
                    <a:lnTo>
                      <a:pt x="199" y="408"/>
                    </a:lnTo>
                    <a:lnTo>
                      <a:pt x="194" y="408"/>
                    </a:lnTo>
                    <a:lnTo>
                      <a:pt x="190" y="403"/>
                    </a:lnTo>
                    <a:lnTo>
                      <a:pt x="190" y="398"/>
                    </a:lnTo>
                    <a:lnTo>
                      <a:pt x="185" y="398"/>
                    </a:lnTo>
                    <a:lnTo>
                      <a:pt x="180" y="394"/>
                    </a:lnTo>
                    <a:lnTo>
                      <a:pt x="171" y="394"/>
                    </a:lnTo>
                    <a:lnTo>
                      <a:pt x="166" y="394"/>
                    </a:lnTo>
                    <a:lnTo>
                      <a:pt x="161" y="394"/>
                    </a:lnTo>
                    <a:lnTo>
                      <a:pt x="156" y="394"/>
                    </a:lnTo>
                    <a:lnTo>
                      <a:pt x="152" y="389"/>
                    </a:lnTo>
                    <a:lnTo>
                      <a:pt x="147" y="389"/>
                    </a:lnTo>
                    <a:lnTo>
                      <a:pt x="137" y="389"/>
                    </a:lnTo>
                    <a:lnTo>
                      <a:pt x="133" y="389"/>
                    </a:lnTo>
                    <a:lnTo>
                      <a:pt x="128" y="384"/>
                    </a:lnTo>
                    <a:lnTo>
                      <a:pt x="123" y="384"/>
                    </a:lnTo>
                    <a:lnTo>
                      <a:pt x="118" y="384"/>
                    </a:lnTo>
                    <a:lnTo>
                      <a:pt x="114" y="379"/>
                    </a:lnTo>
                    <a:lnTo>
                      <a:pt x="114" y="379"/>
                    </a:lnTo>
                    <a:lnTo>
                      <a:pt x="114" y="379"/>
                    </a:lnTo>
                    <a:lnTo>
                      <a:pt x="114" y="379"/>
                    </a:lnTo>
                    <a:lnTo>
                      <a:pt x="114" y="375"/>
                    </a:lnTo>
                    <a:lnTo>
                      <a:pt x="90" y="365"/>
                    </a:lnTo>
                    <a:lnTo>
                      <a:pt x="90" y="365"/>
                    </a:lnTo>
                    <a:lnTo>
                      <a:pt x="85" y="360"/>
                    </a:lnTo>
                    <a:lnTo>
                      <a:pt x="85" y="360"/>
                    </a:lnTo>
                    <a:lnTo>
                      <a:pt x="85" y="356"/>
                    </a:lnTo>
                    <a:lnTo>
                      <a:pt x="80" y="351"/>
                    </a:lnTo>
                    <a:lnTo>
                      <a:pt x="71" y="346"/>
                    </a:lnTo>
                    <a:lnTo>
                      <a:pt x="66" y="346"/>
                    </a:lnTo>
                    <a:lnTo>
                      <a:pt x="61" y="341"/>
                    </a:lnTo>
                    <a:lnTo>
                      <a:pt x="57" y="337"/>
                    </a:lnTo>
                    <a:lnTo>
                      <a:pt x="47" y="337"/>
                    </a:lnTo>
                    <a:lnTo>
                      <a:pt x="38" y="337"/>
                    </a:lnTo>
                    <a:lnTo>
                      <a:pt x="33" y="337"/>
                    </a:lnTo>
                    <a:lnTo>
                      <a:pt x="28" y="337"/>
                    </a:lnTo>
                    <a:lnTo>
                      <a:pt x="28" y="341"/>
                    </a:lnTo>
                    <a:lnTo>
                      <a:pt x="24" y="341"/>
                    </a:lnTo>
                    <a:lnTo>
                      <a:pt x="24" y="341"/>
                    </a:lnTo>
                    <a:lnTo>
                      <a:pt x="0" y="360"/>
                    </a:lnTo>
                    <a:lnTo>
                      <a:pt x="5" y="384"/>
                    </a:lnTo>
                    <a:lnTo>
                      <a:pt x="33" y="431"/>
                    </a:lnTo>
                    <a:lnTo>
                      <a:pt x="33" y="431"/>
                    </a:lnTo>
                    <a:lnTo>
                      <a:pt x="28" y="431"/>
                    </a:lnTo>
                    <a:lnTo>
                      <a:pt x="28" y="431"/>
                    </a:lnTo>
                    <a:lnTo>
                      <a:pt x="28" y="431"/>
                    </a:lnTo>
                    <a:lnTo>
                      <a:pt x="28" y="441"/>
                    </a:lnTo>
                    <a:lnTo>
                      <a:pt x="33" y="446"/>
                    </a:lnTo>
                    <a:lnTo>
                      <a:pt x="38" y="450"/>
                    </a:lnTo>
                    <a:lnTo>
                      <a:pt x="38" y="455"/>
                    </a:lnTo>
                    <a:lnTo>
                      <a:pt x="43" y="460"/>
                    </a:lnTo>
                    <a:lnTo>
                      <a:pt x="47" y="465"/>
                    </a:lnTo>
                    <a:lnTo>
                      <a:pt x="52" y="469"/>
                    </a:lnTo>
                    <a:lnTo>
                      <a:pt x="57" y="474"/>
                    </a:lnTo>
                    <a:lnTo>
                      <a:pt x="61" y="479"/>
                    </a:lnTo>
                    <a:lnTo>
                      <a:pt x="71" y="484"/>
                    </a:lnTo>
                    <a:lnTo>
                      <a:pt x="76" y="488"/>
                    </a:lnTo>
                    <a:lnTo>
                      <a:pt x="80" y="488"/>
                    </a:lnTo>
                    <a:lnTo>
                      <a:pt x="85" y="493"/>
                    </a:lnTo>
                    <a:lnTo>
                      <a:pt x="90" y="498"/>
                    </a:lnTo>
                    <a:lnTo>
                      <a:pt x="95" y="498"/>
                    </a:lnTo>
                    <a:lnTo>
                      <a:pt x="104" y="503"/>
                    </a:lnTo>
                    <a:lnTo>
                      <a:pt x="104" y="503"/>
                    </a:lnTo>
                    <a:lnTo>
                      <a:pt x="109" y="503"/>
                    </a:lnTo>
                    <a:lnTo>
                      <a:pt x="109" y="503"/>
                    </a:lnTo>
                    <a:lnTo>
                      <a:pt x="114" y="503"/>
                    </a:lnTo>
                    <a:lnTo>
                      <a:pt x="114" y="507"/>
                    </a:lnTo>
                    <a:lnTo>
                      <a:pt x="118" y="507"/>
                    </a:lnTo>
                    <a:lnTo>
                      <a:pt x="118" y="512"/>
                    </a:lnTo>
                    <a:lnTo>
                      <a:pt x="118" y="512"/>
                    </a:lnTo>
                    <a:lnTo>
                      <a:pt x="118" y="517"/>
                    </a:lnTo>
                    <a:lnTo>
                      <a:pt x="118" y="517"/>
                    </a:lnTo>
                    <a:lnTo>
                      <a:pt x="118" y="517"/>
                    </a:lnTo>
                    <a:lnTo>
                      <a:pt x="123" y="522"/>
                    </a:lnTo>
                    <a:lnTo>
                      <a:pt x="128" y="522"/>
                    </a:lnTo>
                    <a:lnTo>
                      <a:pt x="128" y="526"/>
                    </a:lnTo>
                    <a:lnTo>
                      <a:pt x="133" y="531"/>
                    </a:lnTo>
                    <a:lnTo>
                      <a:pt x="137" y="531"/>
                    </a:lnTo>
                    <a:lnTo>
                      <a:pt x="142" y="536"/>
                    </a:lnTo>
                    <a:lnTo>
                      <a:pt x="147" y="541"/>
                    </a:lnTo>
                    <a:lnTo>
                      <a:pt x="152" y="545"/>
                    </a:lnTo>
                    <a:lnTo>
                      <a:pt x="156" y="550"/>
                    </a:lnTo>
                    <a:lnTo>
                      <a:pt x="161" y="555"/>
                    </a:lnTo>
                    <a:lnTo>
                      <a:pt x="171" y="564"/>
                    </a:lnTo>
                    <a:lnTo>
                      <a:pt x="175" y="569"/>
                    </a:lnTo>
                    <a:lnTo>
                      <a:pt x="180" y="574"/>
                    </a:lnTo>
                    <a:lnTo>
                      <a:pt x="190" y="578"/>
                    </a:lnTo>
                    <a:lnTo>
                      <a:pt x="194" y="583"/>
                    </a:lnTo>
                    <a:lnTo>
                      <a:pt x="199" y="593"/>
                    </a:lnTo>
                    <a:lnTo>
                      <a:pt x="209" y="597"/>
                    </a:lnTo>
                    <a:lnTo>
                      <a:pt x="213" y="602"/>
                    </a:lnTo>
                    <a:lnTo>
                      <a:pt x="218" y="607"/>
                    </a:lnTo>
                    <a:lnTo>
                      <a:pt x="228" y="612"/>
                    </a:lnTo>
                    <a:lnTo>
                      <a:pt x="232" y="616"/>
                    </a:lnTo>
                    <a:lnTo>
                      <a:pt x="237" y="621"/>
                    </a:lnTo>
                    <a:lnTo>
                      <a:pt x="246" y="631"/>
                    </a:lnTo>
                    <a:lnTo>
                      <a:pt x="251" y="635"/>
                    </a:lnTo>
                    <a:lnTo>
                      <a:pt x="256" y="640"/>
                    </a:lnTo>
                    <a:lnTo>
                      <a:pt x="265" y="650"/>
                    </a:lnTo>
                    <a:lnTo>
                      <a:pt x="270" y="659"/>
                    </a:lnTo>
                    <a:lnTo>
                      <a:pt x="280" y="669"/>
                    </a:lnTo>
                    <a:lnTo>
                      <a:pt x="289" y="673"/>
                    </a:lnTo>
                    <a:lnTo>
                      <a:pt x="294" y="683"/>
                    </a:lnTo>
                    <a:lnTo>
                      <a:pt x="303" y="688"/>
                    </a:lnTo>
                    <a:lnTo>
                      <a:pt x="313" y="697"/>
                    </a:lnTo>
                    <a:lnTo>
                      <a:pt x="322" y="702"/>
                    </a:lnTo>
                    <a:lnTo>
                      <a:pt x="322" y="707"/>
                    </a:lnTo>
                    <a:lnTo>
                      <a:pt x="322" y="711"/>
                    </a:lnTo>
                    <a:lnTo>
                      <a:pt x="327" y="716"/>
                    </a:lnTo>
                    <a:lnTo>
                      <a:pt x="327" y="716"/>
                    </a:lnTo>
                    <a:lnTo>
                      <a:pt x="332" y="721"/>
                    </a:lnTo>
                    <a:lnTo>
                      <a:pt x="332" y="726"/>
                    </a:lnTo>
                    <a:lnTo>
                      <a:pt x="337" y="726"/>
                    </a:lnTo>
                    <a:lnTo>
                      <a:pt x="341" y="730"/>
                    </a:lnTo>
                    <a:lnTo>
                      <a:pt x="346" y="730"/>
                    </a:lnTo>
                    <a:lnTo>
                      <a:pt x="351" y="735"/>
                    </a:lnTo>
                    <a:lnTo>
                      <a:pt x="356" y="740"/>
                    </a:lnTo>
                    <a:lnTo>
                      <a:pt x="360" y="740"/>
                    </a:lnTo>
                    <a:lnTo>
                      <a:pt x="365" y="744"/>
                    </a:lnTo>
                    <a:lnTo>
                      <a:pt x="365" y="749"/>
                    </a:lnTo>
                    <a:lnTo>
                      <a:pt x="375" y="749"/>
                    </a:lnTo>
                    <a:lnTo>
                      <a:pt x="379" y="749"/>
                    </a:lnTo>
                    <a:lnTo>
                      <a:pt x="379" y="754"/>
                    </a:lnTo>
                    <a:lnTo>
                      <a:pt x="379" y="759"/>
                    </a:lnTo>
                    <a:lnTo>
                      <a:pt x="384" y="763"/>
                    </a:lnTo>
                    <a:lnTo>
                      <a:pt x="389" y="768"/>
                    </a:lnTo>
                    <a:lnTo>
                      <a:pt x="389" y="773"/>
                    </a:lnTo>
                    <a:lnTo>
                      <a:pt x="394" y="778"/>
                    </a:lnTo>
                    <a:lnTo>
                      <a:pt x="398" y="778"/>
                    </a:lnTo>
                    <a:lnTo>
                      <a:pt x="403" y="782"/>
                    </a:lnTo>
                    <a:lnTo>
                      <a:pt x="408" y="782"/>
                    </a:lnTo>
                    <a:lnTo>
                      <a:pt x="413" y="782"/>
                    </a:lnTo>
                    <a:lnTo>
                      <a:pt x="417" y="787"/>
                    </a:lnTo>
                    <a:lnTo>
                      <a:pt x="422" y="787"/>
                    </a:lnTo>
                    <a:lnTo>
                      <a:pt x="422" y="792"/>
                    </a:lnTo>
                    <a:lnTo>
                      <a:pt x="427" y="792"/>
                    </a:lnTo>
                    <a:lnTo>
                      <a:pt x="431" y="792"/>
                    </a:lnTo>
                    <a:lnTo>
                      <a:pt x="436" y="797"/>
                    </a:lnTo>
                    <a:lnTo>
                      <a:pt x="436" y="797"/>
                    </a:lnTo>
                    <a:lnTo>
                      <a:pt x="436" y="797"/>
                    </a:lnTo>
                    <a:lnTo>
                      <a:pt x="436" y="801"/>
                    </a:lnTo>
                    <a:lnTo>
                      <a:pt x="436" y="801"/>
                    </a:lnTo>
                    <a:lnTo>
                      <a:pt x="441" y="801"/>
                    </a:lnTo>
                    <a:lnTo>
                      <a:pt x="446" y="806"/>
                    </a:lnTo>
                    <a:lnTo>
                      <a:pt x="446" y="806"/>
                    </a:lnTo>
                    <a:lnTo>
                      <a:pt x="450" y="811"/>
                    </a:lnTo>
                    <a:lnTo>
                      <a:pt x="455" y="816"/>
                    </a:lnTo>
                    <a:lnTo>
                      <a:pt x="460" y="816"/>
                    </a:lnTo>
                    <a:lnTo>
                      <a:pt x="460" y="820"/>
                    </a:lnTo>
                    <a:lnTo>
                      <a:pt x="465" y="825"/>
                    </a:lnTo>
                    <a:lnTo>
                      <a:pt x="469" y="825"/>
                    </a:lnTo>
                    <a:lnTo>
                      <a:pt x="474" y="830"/>
                    </a:lnTo>
                    <a:lnTo>
                      <a:pt x="479" y="830"/>
                    </a:lnTo>
                    <a:lnTo>
                      <a:pt x="479" y="835"/>
                    </a:lnTo>
                    <a:lnTo>
                      <a:pt x="484" y="835"/>
                    </a:lnTo>
                    <a:lnTo>
                      <a:pt x="488" y="839"/>
                    </a:lnTo>
                    <a:lnTo>
                      <a:pt x="493" y="839"/>
                    </a:lnTo>
                    <a:lnTo>
                      <a:pt x="498" y="844"/>
                    </a:lnTo>
                    <a:lnTo>
                      <a:pt x="503" y="849"/>
                    </a:lnTo>
                    <a:lnTo>
                      <a:pt x="507" y="854"/>
                    </a:lnTo>
                    <a:lnTo>
                      <a:pt x="517" y="858"/>
                    </a:lnTo>
                    <a:lnTo>
                      <a:pt x="522" y="868"/>
                    </a:lnTo>
                    <a:lnTo>
                      <a:pt x="526" y="873"/>
                    </a:lnTo>
                    <a:lnTo>
                      <a:pt x="531" y="877"/>
                    </a:lnTo>
                    <a:lnTo>
                      <a:pt x="541" y="877"/>
                    </a:lnTo>
                    <a:lnTo>
                      <a:pt x="550" y="882"/>
                    </a:lnTo>
                    <a:lnTo>
                      <a:pt x="550" y="873"/>
                    </a:lnTo>
                    <a:lnTo>
                      <a:pt x="450" y="782"/>
                    </a:lnTo>
                    <a:lnTo>
                      <a:pt x="450" y="763"/>
                    </a:lnTo>
                    <a:lnTo>
                      <a:pt x="450" y="763"/>
                    </a:lnTo>
                    <a:lnTo>
                      <a:pt x="455" y="763"/>
                    </a:lnTo>
                    <a:lnTo>
                      <a:pt x="455" y="759"/>
                    </a:lnTo>
                    <a:lnTo>
                      <a:pt x="455" y="759"/>
                    </a:lnTo>
                    <a:lnTo>
                      <a:pt x="460" y="759"/>
                    </a:lnTo>
                    <a:lnTo>
                      <a:pt x="460" y="759"/>
                    </a:lnTo>
                    <a:lnTo>
                      <a:pt x="465" y="759"/>
                    </a:lnTo>
                    <a:lnTo>
                      <a:pt x="465" y="759"/>
                    </a:lnTo>
                    <a:lnTo>
                      <a:pt x="474" y="768"/>
                    </a:lnTo>
                    <a:lnTo>
                      <a:pt x="479" y="773"/>
                    </a:lnTo>
                    <a:lnTo>
                      <a:pt x="484" y="778"/>
                    </a:lnTo>
                    <a:lnTo>
                      <a:pt x="493" y="782"/>
                    </a:lnTo>
                    <a:lnTo>
                      <a:pt x="498" y="792"/>
                    </a:lnTo>
                    <a:lnTo>
                      <a:pt x="503" y="797"/>
                    </a:lnTo>
                    <a:lnTo>
                      <a:pt x="512" y="801"/>
                    </a:lnTo>
                    <a:lnTo>
                      <a:pt x="517" y="806"/>
                    </a:lnTo>
                    <a:lnTo>
                      <a:pt x="522" y="816"/>
                    </a:lnTo>
                    <a:lnTo>
                      <a:pt x="526" y="820"/>
                    </a:lnTo>
                    <a:lnTo>
                      <a:pt x="536" y="825"/>
                    </a:lnTo>
                    <a:lnTo>
                      <a:pt x="541" y="830"/>
                    </a:lnTo>
                    <a:lnTo>
                      <a:pt x="545" y="839"/>
                    </a:lnTo>
                    <a:lnTo>
                      <a:pt x="550" y="844"/>
                    </a:lnTo>
                    <a:lnTo>
                      <a:pt x="560" y="849"/>
                    </a:lnTo>
                    <a:lnTo>
                      <a:pt x="564" y="854"/>
                    </a:lnTo>
                    <a:lnTo>
                      <a:pt x="560" y="868"/>
                    </a:lnTo>
                    <a:lnTo>
                      <a:pt x="564" y="877"/>
                    </a:lnTo>
                    <a:lnTo>
                      <a:pt x="569" y="882"/>
                    </a:lnTo>
                    <a:lnTo>
                      <a:pt x="574" y="877"/>
                    </a:lnTo>
                    <a:lnTo>
                      <a:pt x="579" y="877"/>
                    </a:lnTo>
                    <a:lnTo>
                      <a:pt x="579" y="873"/>
                    </a:lnTo>
                    <a:lnTo>
                      <a:pt x="583" y="868"/>
                    </a:lnTo>
                    <a:lnTo>
                      <a:pt x="579" y="854"/>
                    </a:lnTo>
                    <a:lnTo>
                      <a:pt x="579" y="844"/>
                    </a:lnTo>
                    <a:lnTo>
                      <a:pt x="574" y="839"/>
                    </a:lnTo>
                    <a:lnTo>
                      <a:pt x="564" y="830"/>
                    </a:lnTo>
                    <a:lnTo>
                      <a:pt x="560" y="825"/>
                    </a:lnTo>
                    <a:lnTo>
                      <a:pt x="550" y="816"/>
                    </a:lnTo>
                    <a:lnTo>
                      <a:pt x="545" y="806"/>
                    </a:lnTo>
                    <a:lnTo>
                      <a:pt x="536" y="797"/>
                    </a:lnTo>
                    <a:lnTo>
                      <a:pt x="536" y="797"/>
                    </a:lnTo>
                    <a:lnTo>
                      <a:pt x="536" y="797"/>
                    </a:lnTo>
                    <a:lnTo>
                      <a:pt x="536" y="797"/>
                    </a:lnTo>
                    <a:lnTo>
                      <a:pt x="536" y="797"/>
                    </a:lnTo>
                    <a:lnTo>
                      <a:pt x="541" y="797"/>
                    </a:lnTo>
                    <a:lnTo>
                      <a:pt x="545" y="797"/>
                    </a:lnTo>
                    <a:lnTo>
                      <a:pt x="550" y="797"/>
                    </a:lnTo>
                    <a:lnTo>
                      <a:pt x="555" y="801"/>
                    </a:lnTo>
                    <a:lnTo>
                      <a:pt x="560" y="801"/>
                    </a:lnTo>
                    <a:lnTo>
                      <a:pt x="564" y="801"/>
                    </a:lnTo>
                    <a:lnTo>
                      <a:pt x="569" y="801"/>
                    </a:lnTo>
                    <a:lnTo>
                      <a:pt x="574" y="801"/>
                    </a:lnTo>
                    <a:lnTo>
                      <a:pt x="583" y="801"/>
                    </a:lnTo>
                    <a:lnTo>
                      <a:pt x="588" y="806"/>
                    </a:lnTo>
                    <a:lnTo>
                      <a:pt x="593" y="806"/>
                    </a:lnTo>
                    <a:lnTo>
                      <a:pt x="602" y="811"/>
                    </a:lnTo>
                    <a:lnTo>
                      <a:pt x="607" y="811"/>
                    </a:lnTo>
                    <a:lnTo>
                      <a:pt x="612" y="816"/>
                    </a:lnTo>
                    <a:lnTo>
                      <a:pt x="616" y="816"/>
                    </a:lnTo>
                    <a:lnTo>
                      <a:pt x="626" y="816"/>
                    </a:lnTo>
                    <a:lnTo>
                      <a:pt x="621" y="920"/>
                    </a:lnTo>
                    <a:lnTo>
                      <a:pt x="626" y="934"/>
                    </a:lnTo>
                    <a:lnTo>
                      <a:pt x="626" y="948"/>
                    </a:lnTo>
                    <a:lnTo>
                      <a:pt x="631" y="958"/>
                    </a:lnTo>
                    <a:lnTo>
                      <a:pt x="631" y="972"/>
                    </a:lnTo>
                    <a:lnTo>
                      <a:pt x="631" y="982"/>
                    </a:lnTo>
                    <a:lnTo>
                      <a:pt x="626" y="991"/>
                    </a:lnTo>
                    <a:lnTo>
                      <a:pt x="626" y="1005"/>
                    </a:lnTo>
                    <a:lnTo>
                      <a:pt x="616" y="1015"/>
                    </a:lnTo>
                    <a:lnTo>
                      <a:pt x="616" y="1034"/>
                    </a:lnTo>
                    <a:lnTo>
                      <a:pt x="616" y="1053"/>
                    </a:lnTo>
                    <a:lnTo>
                      <a:pt x="616" y="1072"/>
                    </a:lnTo>
                    <a:lnTo>
                      <a:pt x="612" y="1091"/>
                    </a:lnTo>
                    <a:lnTo>
                      <a:pt x="602" y="1110"/>
                    </a:lnTo>
                    <a:lnTo>
                      <a:pt x="598" y="1133"/>
                    </a:lnTo>
                    <a:lnTo>
                      <a:pt x="598" y="1157"/>
                    </a:lnTo>
                    <a:lnTo>
                      <a:pt x="598" y="1181"/>
                    </a:lnTo>
                    <a:lnTo>
                      <a:pt x="602" y="1205"/>
                    </a:lnTo>
                    <a:lnTo>
                      <a:pt x="602" y="1223"/>
                    </a:lnTo>
                    <a:lnTo>
                      <a:pt x="602" y="1247"/>
                    </a:lnTo>
                    <a:lnTo>
                      <a:pt x="593" y="1271"/>
                    </a:lnTo>
                    <a:lnTo>
                      <a:pt x="593" y="1290"/>
                    </a:lnTo>
                    <a:lnTo>
                      <a:pt x="588" y="1304"/>
                    </a:lnTo>
                    <a:lnTo>
                      <a:pt x="588" y="1323"/>
                    </a:lnTo>
                    <a:lnTo>
                      <a:pt x="583" y="1342"/>
                    </a:lnTo>
                    <a:lnTo>
                      <a:pt x="583" y="1361"/>
                    </a:lnTo>
                    <a:lnTo>
                      <a:pt x="588" y="1380"/>
                    </a:lnTo>
                    <a:lnTo>
                      <a:pt x="588" y="1394"/>
                    </a:lnTo>
                    <a:lnTo>
                      <a:pt x="593" y="1413"/>
                    </a:lnTo>
                    <a:lnTo>
                      <a:pt x="593" y="1423"/>
                    </a:lnTo>
                    <a:lnTo>
                      <a:pt x="598" y="1432"/>
                    </a:lnTo>
                    <a:lnTo>
                      <a:pt x="602" y="1442"/>
                    </a:lnTo>
                    <a:lnTo>
                      <a:pt x="602" y="1451"/>
                    </a:lnTo>
                    <a:lnTo>
                      <a:pt x="602" y="1461"/>
                    </a:lnTo>
                    <a:lnTo>
                      <a:pt x="607" y="1470"/>
                    </a:lnTo>
                    <a:lnTo>
                      <a:pt x="602" y="1480"/>
                    </a:lnTo>
                    <a:lnTo>
                      <a:pt x="602" y="1489"/>
                    </a:lnTo>
                    <a:lnTo>
                      <a:pt x="598" y="1508"/>
                    </a:lnTo>
                    <a:lnTo>
                      <a:pt x="598" y="1522"/>
                    </a:lnTo>
                    <a:lnTo>
                      <a:pt x="593" y="1541"/>
                    </a:lnTo>
                    <a:lnTo>
                      <a:pt x="593" y="1555"/>
                    </a:lnTo>
                    <a:lnTo>
                      <a:pt x="588" y="1574"/>
                    </a:lnTo>
                    <a:lnTo>
                      <a:pt x="588" y="1589"/>
                    </a:lnTo>
                    <a:lnTo>
                      <a:pt x="588" y="1608"/>
                    </a:lnTo>
                    <a:lnTo>
                      <a:pt x="588" y="1627"/>
                    </a:lnTo>
                    <a:lnTo>
                      <a:pt x="593" y="1641"/>
                    </a:lnTo>
                    <a:lnTo>
                      <a:pt x="593" y="1660"/>
                    </a:lnTo>
                    <a:lnTo>
                      <a:pt x="593" y="1679"/>
                    </a:lnTo>
                    <a:lnTo>
                      <a:pt x="593" y="1693"/>
                    </a:lnTo>
                    <a:lnTo>
                      <a:pt x="593" y="1707"/>
                    </a:lnTo>
                    <a:lnTo>
                      <a:pt x="593" y="1717"/>
                    </a:lnTo>
                    <a:lnTo>
                      <a:pt x="588" y="1726"/>
                    </a:lnTo>
                    <a:lnTo>
                      <a:pt x="588" y="1736"/>
                    </a:lnTo>
                    <a:lnTo>
                      <a:pt x="593" y="1745"/>
                    </a:lnTo>
                    <a:lnTo>
                      <a:pt x="593" y="1755"/>
                    </a:lnTo>
                    <a:lnTo>
                      <a:pt x="598" y="1764"/>
                    </a:lnTo>
                    <a:lnTo>
                      <a:pt x="602" y="1774"/>
                    </a:lnTo>
                    <a:lnTo>
                      <a:pt x="602" y="1797"/>
                    </a:lnTo>
                    <a:lnTo>
                      <a:pt x="593" y="1812"/>
                    </a:lnTo>
                    <a:lnTo>
                      <a:pt x="593" y="1835"/>
                    </a:lnTo>
                    <a:lnTo>
                      <a:pt x="588" y="1840"/>
                    </a:lnTo>
                    <a:lnTo>
                      <a:pt x="593" y="1869"/>
                    </a:lnTo>
                    <a:lnTo>
                      <a:pt x="598" y="1892"/>
                    </a:lnTo>
                    <a:lnTo>
                      <a:pt x="598" y="1916"/>
                    </a:lnTo>
                    <a:lnTo>
                      <a:pt x="602" y="1944"/>
                    </a:lnTo>
                    <a:lnTo>
                      <a:pt x="602" y="1968"/>
                    </a:lnTo>
                    <a:lnTo>
                      <a:pt x="602" y="1992"/>
                    </a:lnTo>
                    <a:lnTo>
                      <a:pt x="602" y="2020"/>
                    </a:lnTo>
                    <a:lnTo>
                      <a:pt x="602" y="2044"/>
                    </a:lnTo>
                    <a:lnTo>
                      <a:pt x="602" y="2058"/>
                    </a:lnTo>
                    <a:lnTo>
                      <a:pt x="602" y="2068"/>
                    </a:lnTo>
                    <a:lnTo>
                      <a:pt x="607" y="2077"/>
                    </a:lnTo>
                    <a:lnTo>
                      <a:pt x="607" y="2091"/>
                    </a:lnTo>
                    <a:lnTo>
                      <a:pt x="607" y="2101"/>
                    </a:lnTo>
                    <a:lnTo>
                      <a:pt x="607" y="2115"/>
                    </a:lnTo>
                    <a:lnTo>
                      <a:pt x="607" y="2125"/>
                    </a:lnTo>
                    <a:lnTo>
                      <a:pt x="602" y="2134"/>
                    </a:lnTo>
                    <a:lnTo>
                      <a:pt x="598" y="2139"/>
                    </a:lnTo>
                    <a:lnTo>
                      <a:pt x="593" y="2144"/>
                    </a:lnTo>
                    <a:lnTo>
                      <a:pt x="598" y="2153"/>
                    </a:lnTo>
                    <a:lnTo>
                      <a:pt x="598" y="2158"/>
                    </a:lnTo>
                    <a:lnTo>
                      <a:pt x="602" y="2163"/>
                    </a:lnTo>
                    <a:lnTo>
                      <a:pt x="602" y="2172"/>
                    </a:lnTo>
                    <a:lnTo>
                      <a:pt x="607" y="2177"/>
                    </a:lnTo>
                    <a:lnTo>
                      <a:pt x="607" y="2186"/>
                    </a:lnTo>
                    <a:lnTo>
                      <a:pt x="602" y="2191"/>
                    </a:lnTo>
                    <a:lnTo>
                      <a:pt x="602" y="2196"/>
                    </a:lnTo>
                    <a:lnTo>
                      <a:pt x="602" y="2196"/>
                    </a:lnTo>
                    <a:lnTo>
                      <a:pt x="602" y="2196"/>
                    </a:lnTo>
                    <a:lnTo>
                      <a:pt x="602" y="2196"/>
                    </a:lnTo>
                    <a:lnTo>
                      <a:pt x="598" y="2196"/>
                    </a:lnTo>
                    <a:lnTo>
                      <a:pt x="593" y="2200"/>
                    </a:lnTo>
                    <a:lnTo>
                      <a:pt x="583" y="2200"/>
                    </a:lnTo>
                    <a:lnTo>
                      <a:pt x="579" y="2200"/>
                    </a:lnTo>
                    <a:lnTo>
                      <a:pt x="574" y="2200"/>
                    </a:lnTo>
                    <a:lnTo>
                      <a:pt x="569" y="2200"/>
                    </a:lnTo>
                    <a:lnTo>
                      <a:pt x="564" y="2205"/>
                    </a:lnTo>
                    <a:lnTo>
                      <a:pt x="560" y="2205"/>
                    </a:lnTo>
                    <a:lnTo>
                      <a:pt x="550" y="2205"/>
                    </a:lnTo>
                    <a:lnTo>
                      <a:pt x="545" y="2205"/>
                    </a:lnTo>
                    <a:lnTo>
                      <a:pt x="541" y="2205"/>
                    </a:lnTo>
                    <a:lnTo>
                      <a:pt x="536" y="2210"/>
                    </a:lnTo>
                    <a:lnTo>
                      <a:pt x="531" y="2210"/>
                    </a:lnTo>
                    <a:lnTo>
                      <a:pt x="522" y="2210"/>
                    </a:lnTo>
                    <a:lnTo>
                      <a:pt x="517" y="2215"/>
                    </a:lnTo>
                    <a:lnTo>
                      <a:pt x="512" y="2215"/>
                    </a:lnTo>
                    <a:lnTo>
                      <a:pt x="507" y="2215"/>
                    </a:lnTo>
                    <a:lnTo>
                      <a:pt x="498" y="2219"/>
                    </a:lnTo>
                    <a:lnTo>
                      <a:pt x="493" y="2224"/>
                    </a:lnTo>
                    <a:lnTo>
                      <a:pt x="484" y="2224"/>
                    </a:lnTo>
                    <a:lnTo>
                      <a:pt x="479" y="2224"/>
                    </a:lnTo>
                    <a:lnTo>
                      <a:pt x="469" y="2229"/>
                    </a:lnTo>
                    <a:lnTo>
                      <a:pt x="465" y="2229"/>
                    </a:lnTo>
                    <a:lnTo>
                      <a:pt x="455" y="2234"/>
                    </a:lnTo>
                    <a:lnTo>
                      <a:pt x="450" y="2234"/>
                    </a:lnTo>
                    <a:lnTo>
                      <a:pt x="441" y="2234"/>
                    </a:lnTo>
                    <a:lnTo>
                      <a:pt x="436" y="2234"/>
                    </a:lnTo>
                    <a:lnTo>
                      <a:pt x="427" y="2238"/>
                    </a:lnTo>
                    <a:lnTo>
                      <a:pt x="422" y="2238"/>
                    </a:lnTo>
                    <a:lnTo>
                      <a:pt x="417" y="2243"/>
                    </a:lnTo>
                    <a:lnTo>
                      <a:pt x="408" y="2248"/>
                    </a:lnTo>
                    <a:lnTo>
                      <a:pt x="408" y="2253"/>
                    </a:lnTo>
                    <a:lnTo>
                      <a:pt x="408" y="2262"/>
                    </a:lnTo>
                    <a:lnTo>
                      <a:pt x="408" y="2267"/>
                    </a:lnTo>
                    <a:lnTo>
                      <a:pt x="408" y="2272"/>
                    </a:lnTo>
                    <a:lnTo>
                      <a:pt x="413" y="2281"/>
                    </a:lnTo>
                    <a:lnTo>
                      <a:pt x="413" y="2286"/>
                    </a:lnTo>
                    <a:lnTo>
                      <a:pt x="417" y="2291"/>
                    </a:lnTo>
                    <a:lnTo>
                      <a:pt x="422" y="2295"/>
                    </a:lnTo>
                    <a:lnTo>
                      <a:pt x="422" y="2300"/>
                    </a:lnTo>
                    <a:lnTo>
                      <a:pt x="431" y="2305"/>
                    </a:lnTo>
                    <a:lnTo>
                      <a:pt x="436" y="2305"/>
                    </a:lnTo>
                    <a:lnTo>
                      <a:pt x="436" y="2310"/>
                    </a:lnTo>
                    <a:lnTo>
                      <a:pt x="441" y="2310"/>
                    </a:lnTo>
                    <a:lnTo>
                      <a:pt x="446" y="2310"/>
                    </a:lnTo>
                    <a:lnTo>
                      <a:pt x="450" y="2314"/>
                    </a:lnTo>
                    <a:lnTo>
                      <a:pt x="455" y="2314"/>
                    </a:lnTo>
                    <a:lnTo>
                      <a:pt x="460" y="2319"/>
                    </a:lnTo>
                    <a:lnTo>
                      <a:pt x="469" y="2319"/>
                    </a:lnTo>
                    <a:lnTo>
                      <a:pt x="474" y="2319"/>
                    </a:lnTo>
                    <a:lnTo>
                      <a:pt x="479" y="2319"/>
                    </a:lnTo>
                    <a:lnTo>
                      <a:pt x="488" y="2324"/>
                    </a:lnTo>
                    <a:lnTo>
                      <a:pt x="493" y="2324"/>
                    </a:lnTo>
                    <a:lnTo>
                      <a:pt x="498" y="2324"/>
                    </a:lnTo>
                    <a:lnTo>
                      <a:pt x="507" y="2324"/>
                    </a:lnTo>
                    <a:lnTo>
                      <a:pt x="512" y="2324"/>
                    </a:lnTo>
                    <a:lnTo>
                      <a:pt x="517" y="2324"/>
                    </a:lnTo>
                    <a:lnTo>
                      <a:pt x="517" y="2329"/>
                    </a:lnTo>
                    <a:lnTo>
                      <a:pt x="522" y="2329"/>
                    </a:lnTo>
                    <a:lnTo>
                      <a:pt x="522" y="2329"/>
                    </a:lnTo>
                    <a:lnTo>
                      <a:pt x="531" y="2333"/>
                    </a:lnTo>
                    <a:lnTo>
                      <a:pt x="536" y="2333"/>
                    </a:lnTo>
                    <a:lnTo>
                      <a:pt x="541" y="2333"/>
                    </a:lnTo>
                    <a:lnTo>
                      <a:pt x="550" y="2338"/>
                    </a:lnTo>
                    <a:lnTo>
                      <a:pt x="555" y="2338"/>
                    </a:lnTo>
                    <a:lnTo>
                      <a:pt x="560" y="2338"/>
                    </a:lnTo>
                    <a:lnTo>
                      <a:pt x="569" y="2343"/>
                    </a:lnTo>
                    <a:lnTo>
                      <a:pt x="574" y="2343"/>
                    </a:lnTo>
                    <a:lnTo>
                      <a:pt x="579" y="2343"/>
                    </a:lnTo>
                    <a:lnTo>
                      <a:pt x="588" y="2343"/>
                    </a:lnTo>
                    <a:lnTo>
                      <a:pt x="593" y="2348"/>
                    </a:lnTo>
                    <a:lnTo>
                      <a:pt x="602" y="2348"/>
                    </a:lnTo>
                    <a:lnTo>
                      <a:pt x="607" y="2348"/>
                    </a:lnTo>
                    <a:lnTo>
                      <a:pt x="612" y="2348"/>
                    </a:lnTo>
                    <a:lnTo>
                      <a:pt x="616" y="2348"/>
                    </a:lnTo>
                    <a:lnTo>
                      <a:pt x="626" y="2352"/>
                    </a:lnTo>
                    <a:lnTo>
                      <a:pt x="631" y="2352"/>
                    </a:lnTo>
                    <a:lnTo>
                      <a:pt x="635" y="2352"/>
                    </a:lnTo>
                    <a:lnTo>
                      <a:pt x="640" y="2352"/>
                    </a:lnTo>
                    <a:lnTo>
                      <a:pt x="645" y="2352"/>
                    </a:lnTo>
                    <a:lnTo>
                      <a:pt x="650" y="2352"/>
                    </a:lnTo>
                    <a:lnTo>
                      <a:pt x="659" y="2352"/>
                    </a:lnTo>
                    <a:lnTo>
                      <a:pt x="664" y="2352"/>
                    </a:lnTo>
                    <a:lnTo>
                      <a:pt x="669" y="2352"/>
                    </a:lnTo>
                    <a:lnTo>
                      <a:pt x="673" y="2352"/>
                    </a:lnTo>
                    <a:lnTo>
                      <a:pt x="678" y="2352"/>
                    </a:lnTo>
                    <a:lnTo>
                      <a:pt x="683" y="2352"/>
                    </a:lnTo>
                    <a:lnTo>
                      <a:pt x="688" y="2352"/>
                    </a:lnTo>
                    <a:lnTo>
                      <a:pt x="692" y="2352"/>
                    </a:lnTo>
                    <a:lnTo>
                      <a:pt x="697" y="2357"/>
                    </a:lnTo>
                    <a:lnTo>
                      <a:pt x="702" y="2357"/>
                    </a:lnTo>
                    <a:lnTo>
                      <a:pt x="707" y="2357"/>
                    </a:lnTo>
                    <a:close/>
                  </a:path>
                </a:pathLst>
              </a:custGeom>
              <a:solidFill>
                <a:srgbClr val="0E0D0D"/>
              </a:solidFill>
              <a:ln w="9525">
                <a:noFill/>
                <a:round/>
                <a:headEnd/>
                <a:tailEnd/>
              </a:ln>
            </p:spPr>
            <p:txBody>
              <a:bodyPr/>
              <a:lstStyle/>
              <a:p>
                <a:endParaRPr lang="es-ES"/>
              </a:p>
            </p:txBody>
          </p:sp>
          <p:sp>
            <p:nvSpPr>
              <p:cNvPr id="480282" name="Freeform 26"/>
              <p:cNvSpPr>
                <a:spLocks/>
              </p:cNvSpPr>
              <p:nvPr/>
            </p:nvSpPr>
            <p:spPr bwMode="auto">
              <a:xfrm>
                <a:off x="4492" y="4350"/>
                <a:ext cx="327" cy="123"/>
              </a:xfrm>
              <a:custGeom>
                <a:avLst/>
                <a:gdLst/>
                <a:ahLst/>
                <a:cxnLst>
                  <a:cxn ang="0">
                    <a:pos x="299" y="123"/>
                  </a:cxn>
                  <a:cxn ang="0">
                    <a:pos x="308" y="118"/>
                  </a:cxn>
                  <a:cxn ang="0">
                    <a:pos x="318" y="118"/>
                  </a:cxn>
                  <a:cxn ang="0">
                    <a:pos x="323" y="114"/>
                  </a:cxn>
                  <a:cxn ang="0">
                    <a:pos x="327" y="99"/>
                  </a:cxn>
                  <a:cxn ang="0">
                    <a:pos x="327" y="85"/>
                  </a:cxn>
                  <a:cxn ang="0">
                    <a:pos x="313" y="85"/>
                  </a:cxn>
                  <a:cxn ang="0">
                    <a:pos x="308" y="95"/>
                  </a:cxn>
                  <a:cxn ang="0">
                    <a:pos x="299" y="95"/>
                  </a:cxn>
                  <a:cxn ang="0">
                    <a:pos x="289" y="95"/>
                  </a:cxn>
                  <a:cxn ang="0">
                    <a:pos x="280" y="90"/>
                  </a:cxn>
                  <a:cxn ang="0">
                    <a:pos x="270" y="90"/>
                  </a:cxn>
                  <a:cxn ang="0">
                    <a:pos x="261" y="85"/>
                  </a:cxn>
                  <a:cxn ang="0">
                    <a:pos x="256" y="80"/>
                  </a:cxn>
                  <a:cxn ang="0">
                    <a:pos x="247" y="80"/>
                  </a:cxn>
                  <a:cxn ang="0">
                    <a:pos x="232" y="76"/>
                  </a:cxn>
                  <a:cxn ang="0">
                    <a:pos x="213" y="61"/>
                  </a:cxn>
                  <a:cxn ang="0">
                    <a:pos x="199" y="47"/>
                  </a:cxn>
                  <a:cxn ang="0">
                    <a:pos x="185" y="33"/>
                  </a:cxn>
                  <a:cxn ang="0">
                    <a:pos x="180" y="19"/>
                  </a:cxn>
                  <a:cxn ang="0">
                    <a:pos x="180" y="4"/>
                  </a:cxn>
                  <a:cxn ang="0">
                    <a:pos x="171" y="0"/>
                  </a:cxn>
                  <a:cxn ang="0">
                    <a:pos x="157" y="4"/>
                  </a:cxn>
                  <a:cxn ang="0">
                    <a:pos x="142" y="9"/>
                  </a:cxn>
                  <a:cxn ang="0">
                    <a:pos x="128" y="9"/>
                  </a:cxn>
                  <a:cxn ang="0">
                    <a:pos x="114" y="14"/>
                  </a:cxn>
                  <a:cxn ang="0">
                    <a:pos x="100" y="14"/>
                  </a:cxn>
                  <a:cxn ang="0">
                    <a:pos x="81" y="19"/>
                  </a:cxn>
                  <a:cxn ang="0">
                    <a:pos x="71" y="23"/>
                  </a:cxn>
                  <a:cxn ang="0">
                    <a:pos x="57" y="28"/>
                  </a:cxn>
                  <a:cxn ang="0">
                    <a:pos x="38" y="28"/>
                  </a:cxn>
                  <a:cxn ang="0">
                    <a:pos x="24" y="33"/>
                  </a:cxn>
                  <a:cxn ang="0">
                    <a:pos x="9" y="33"/>
                  </a:cxn>
                  <a:cxn ang="0">
                    <a:pos x="0" y="42"/>
                  </a:cxn>
                  <a:cxn ang="0">
                    <a:pos x="0" y="47"/>
                  </a:cxn>
                  <a:cxn ang="0">
                    <a:pos x="5" y="52"/>
                  </a:cxn>
                  <a:cxn ang="0">
                    <a:pos x="9" y="57"/>
                  </a:cxn>
                  <a:cxn ang="0">
                    <a:pos x="19" y="71"/>
                  </a:cxn>
                  <a:cxn ang="0">
                    <a:pos x="33" y="80"/>
                  </a:cxn>
                  <a:cxn ang="0">
                    <a:pos x="47" y="85"/>
                  </a:cxn>
                  <a:cxn ang="0">
                    <a:pos x="66" y="90"/>
                  </a:cxn>
                  <a:cxn ang="0">
                    <a:pos x="85" y="90"/>
                  </a:cxn>
                  <a:cxn ang="0">
                    <a:pos x="104" y="90"/>
                  </a:cxn>
                  <a:cxn ang="0">
                    <a:pos x="123" y="95"/>
                  </a:cxn>
                  <a:cxn ang="0">
                    <a:pos x="138" y="99"/>
                  </a:cxn>
                  <a:cxn ang="0">
                    <a:pos x="157" y="109"/>
                  </a:cxn>
                  <a:cxn ang="0">
                    <a:pos x="171" y="109"/>
                  </a:cxn>
                  <a:cxn ang="0">
                    <a:pos x="185" y="114"/>
                  </a:cxn>
                  <a:cxn ang="0">
                    <a:pos x="204" y="118"/>
                  </a:cxn>
                  <a:cxn ang="0">
                    <a:pos x="218" y="118"/>
                  </a:cxn>
                  <a:cxn ang="0">
                    <a:pos x="232" y="118"/>
                  </a:cxn>
                  <a:cxn ang="0">
                    <a:pos x="247" y="118"/>
                  </a:cxn>
                  <a:cxn ang="0">
                    <a:pos x="266" y="118"/>
                  </a:cxn>
                  <a:cxn ang="0">
                    <a:pos x="275" y="118"/>
                  </a:cxn>
                  <a:cxn ang="0">
                    <a:pos x="285" y="118"/>
                  </a:cxn>
                  <a:cxn ang="0">
                    <a:pos x="289" y="118"/>
                  </a:cxn>
                  <a:cxn ang="0">
                    <a:pos x="294" y="118"/>
                  </a:cxn>
                </a:cxnLst>
                <a:rect l="0" t="0" r="r" b="b"/>
                <a:pathLst>
                  <a:path w="327" h="123">
                    <a:moveTo>
                      <a:pt x="299" y="123"/>
                    </a:moveTo>
                    <a:lnTo>
                      <a:pt x="299" y="123"/>
                    </a:lnTo>
                    <a:lnTo>
                      <a:pt x="304" y="118"/>
                    </a:lnTo>
                    <a:lnTo>
                      <a:pt x="308" y="118"/>
                    </a:lnTo>
                    <a:lnTo>
                      <a:pt x="313" y="118"/>
                    </a:lnTo>
                    <a:lnTo>
                      <a:pt x="318" y="118"/>
                    </a:lnTo>
                    <a:lnTo>
                      <a:pt x="318" y="114"/>
                    </a:lnTo>
                    <a:lnTo>
                      <a:pt x="323" y="114"/>
                    </a:lnTo>
                    <a:lnTo>
                      <a:pt x="323" y="109"/>
                    </a:lnTo>
                    <a:lnTo>
                      <a:pt x="327" y="99"/>
                    </a:lnTo>
                    <a:lnTo>
                      <a:pt x="327" y="90"/>
                    </a:lnTo>
                    <a:lnTo>
                      <a:pt x="327" y="85"/>
                    </a:lnTo>
                    <a:lnTo>
                      <a:pt x="327" y="76"/>
                    </a:lnTo>
                    <a:lnTo>
                      <a:pt x="313" y="85"/>
                    </a:lnTo>
                    <a:lnTo>
                      <a:pt x="313" y="95"/>
                    </a:lnTo>
                    <a:lnTo>
                      <a:pt x="308" y="95"/>
                    </a:lnTo>
                    <a:lnTo>
                      <a:pt x="304" y="95"/>
                    </a:lnTo>
                    <a:lnTo>
                      <a:pt x="299" y="95"/>
                    </a:lnTo>
                    <a:lnTo>
                      <a:pt x="294" y="95"/>
                    </a:lnTo>
                    <a:lnTo>
                      <a:pt x="289" y="95"/>
                    </a:lnTo>
                    <a:lnTo>
                      <a:pt x="285" y="95"/>
                    </a:lnTo>
                    <a:lnTo>
                      <a:pt x="280" y="90"/>
                    </a:lnTo>
                    <a:lnTo>
                      <a:pt x="275" y="90"/>
                    </a:lnTo>
                    <a:lnTo>
                      <a:pt x="270" y="90"/>
                    </a:lnTo>
                    <a:lnTo>
                      <a:pt x="266" y="85"/>
                    </a:lnTo>
                    <a:lnTo>
                      <a:pt x="261" y="85"/>
                    </a:lnTo>
                    <a:lnTo>
                      <a:pt x="261" y="85"/>
                    </a:lnTo>
                    <a:lnTo>
                      <a:pt x="256" y="80"/>
                    </a:lnTo>
                    <a:lnTo>
                      <a:pt x="251" y="80"/>
                    </a:lnTo>
                    <a:lnTo>
                      <a:pt x="247" y="80"/>
                    </a:lnTo>
                    <a:lnTo>
                      <a:pt x="242" y="80"/>
                    </a:lnTo>
                    <a:lnTo>
                      <a:pt x="232" y="76"/>
                    </a:lnTo>
                    <a:lnTo>
                      <a:pt x="223" y="71"/>
                    </a:lnTo>
                    <a:lnTo>
                      <a:pt x="213" y="61"/>
                    </a:lnTo>
                    <a:lnTo>
                      <a:pt x="204" y="57"/>
                    </a:lnTo>
                    <a:lnTo>
                      <a:pt x="199" y="47"/>
                    </a:lnTo>
                    <a:lnTo>
                      <a:pt x="194" y="42"/>
                    </a:lnTo>
                    <a:lnTo>
                      <a:pt x="185" y="33"/>
                    </a:lnTo>
                    <a:lnTo>
                      <a:pt x="180" y="23"/>
                    </a:lnTo>
                    <a:lnTo>
                      <a:pt x="180" y="19"/>
                    </a:lnTo>
                    <a:lnTo>
                      <a:pt x="180" y="14"/>
                    </a:lnTo>
                    <a:lnTo>
                      <a:pt x="180" y="4"/>
                    </a:lnTo>
                    <a:lnTo>
                      <a:pt x="176" y="0"/>
                    </a:lnTo>
                    <a:lnTo>
                      <a:pt x="171" y="0"/>
                    </a:lnTo>
                    <a:lnTo>
                      <a:pt x="161" y="4"/>
                    </a:lnTo>
                    <a:lnTo>
                      <a:pt x="157" y="4"/>
                    </a:lnTo>
                    <a:lnTo>
                      <a:pt x="147" y="4"/>
                    </a:lnTo>
                    <a:lnTo>
                      <a:pt x="142" y="9"/>
                    </a:lnTo>
                    <a:lnTo>
                      <a:pt x="133" y="9"/>
                    </a:lnTo>
                    <a:lnTo>
                      <a:pt x="128" y="9"/>
                    </a:lnTo>
                    <a:lnTo>
                      <a:pt x="119" y="9"/>
                    </a:lnTo>
                    <a:lnTo>
                      <a:pt x="114" y="14"/>
                    </a:lnTo>
                    <a:lnTo>
                      <a:pt x="104" y="14"/>
                    </a:lnTo>
                    <a:lnTo>
                      <a:pt x="100" y="14"/>
                    </a:lnTo>
                    <a:lnTo>
                      <a:pt x="90" y="19"/>
                    </a:lnTo>
                    <a:lnTo>
                      <a:pt x="81" y="19"/>
                    </a:lnTo>
                    <a:lnTo>
                      <a:pt x="76" y="23"/>
                    </a:lnTo>
                    <a:lnTo>
                      <a:pt x="71" y="23"/>
                    </a:lnTo>
                    <a:lnTo>
                      <a:pt x="62" y="28"/>
                    </a:lnTo>
                    <a:lnTo>
                      <a:pt x="57" y="28"/>
                    </a:lnTo>
                    <a:lnTo>
                      <a:pt x="47" y="28"/>
                    </a:lnTo>
                    <a:lnTo>
                      <a:pt x="38" y="28"/>
                    </a:lnTo>
                    <a:lnTo>
                      <a:pt x="33" y="28"/>
                    </a:lnTo>
                    <a:lnTo>
                      <a:pt x="24" y="33"/>
                    </a:lnTo>
                    <a:lnTo>
                      <a:pt x="14" y="33"/>
                    </a:lnTo>
                    <a:lnTo>
                      <a:pt x="9" y="33"/>
                    </a:lnTo>
                    <a:lnTo>
                      <a:pt x="5" y="38"/>
                    </a:lnTo>
                    <a:lnTo>
                      <a:pt x="0" y="42"/>
                    </a:lnTo>
                    <a:lnTo>
                      <a:pt x="0" y="42"/>
                    </a:lnTo>
                    <a:lnTo>
                      <a:pt x="0" y="47"/>
                    </a:lnTo>
                    <a:lnTo>
                      <a:pt x="0" y="47"/>
                    </a:lnTo>
                    <a:lnTo>
                      <a:pt x="5" y="52"/>
                    </a:lnTo>
                    <a:lnTo>
                      <a:pt x="9" y="52"/>
                    </a:lnTo>
                    <a:lnTo>
                      <a:pt x="9" y="57"/>
                    </a:lnTo>
                    <a:lnTo>
                      <a:pt x="14" y="61"/>
                    </a:lnTo>
                    <a:lnTo>
                      <a:pt x="19" y="71"/>
                    </a:lnTo>
                    <a:lnTo>
                      <a:pt x="28" y="76"/>
                    </a:lnTo>
                    <a:lnTo>
                      <a:pt x="33" y="80"/>
                    </a:lnTo>
                    <a:lnTo>
                      <a:pt x="43" y="85"/>
                    </a:lnTo>
                    <a:lnTo>
                      <a:pt x="47" y="85"/>
                    </a:lnTo>
                    <a:lnTo>
                      <a:pt x="57" y="85"/>
                    </a:lnTo>
                    <a:lnTo>
                      <a:pt x="66" y="90"/>
                    </a:lnTo>
                    <a:lnTo>
                      <a:pt x="76" y="90"/>
                    </a:lnTo>
                    <a:lnTo>
                      <a:pt x="85" y="90"/>
                    </a:lnTo>
                    <a:lnTo>
                      <a:pt x="95" y="90"/>
                    </a:lnTo>
                    <a:lnTo>
                      <a:pt x="104" y="90"/>
                    </a:lnTo>
                    <a:lnTo>
                      <a:pt x="114" y="90"/>
                    </a:lnTo>
                    <a:lnTo>
                      <a:pt x="123" y="95"/>
                    </a:lnTo>
                    <a:lnTo>
                      <a:pt x="128" y="95"/>
                    </a:lnTo>
                    <a:lnTo>
                      <a:pt x="138" y="99"/>
                    </a:lnTo>
                    <a:lnTo>
                      <a:pt x="147" y="104"/>
                    </a:lnTo>
                    <a:lnTo>
                      <a:pt x="157" y="109"/>
                    </a:lnTo>
                    <a:lnTo>
                      <a:pt x="161" y="109"/>
                    </a:lnTo>
                    <a:lnTo>
                      <a:pt x="171" y="109"/>
                    </a:lnTo>
                    <a:lnTo>
                      <a:pt x="180" y="114"/>
                    </a:lnTo>
                    <a:lnTo>
                      <a:pt x="185" y="114"/>
                    </a:lnTo>
                    <a:lnTo>
                      <a:pt x="194" y="114"/>
                    </a:lnTo>
                    <a:lnTo>
                      <a:pt x="204" y="118"/>
                    </a:lnTo>
                    <a:lnTo>
                      <a:pt x="209" y="118"/>
                    </a:lnTo>
                    <a:lnTo>
                      <a:pt x="218" y="118"/>
                    </a:lnTo>
                    <a:lnTo>
                      <a:pt x="223" y="118"/>
                    </a:lnTo>
                    <a:lnTo>
                      <a:pt x="232" y="118"/>
                    </a:lnTo>
                    <a:lnTo>
                      <a:pt x="242" y="118"/>
                    </a:lnTo>
                    <a:lnTo>
                      <a:pt x="247" y="118"/>
                    </a:lnTo>
                    <a:lnTo>
                      <a:pt x="256" y="118"/>
                    </a:lnTo>
                    <a:lnTo>
                      <a:pt x="266" y="118"/>
                    </a:lnTo>
                    <a:lnTo>
                      <a:pt x="270" y="118"/>
                    </a:lnTo>
                    <a:lnTo>
                      <a:pt x="275" y="118"/>
                    </a:lnTo>
                    <a:lnTo>
                      <a:pt x="280" y="118"/>
                    </a:lnTo>
                    <a:lnTo>
                      <a:pt x="285" y="118"/>
                    </a:lnTo>
                    <a:lnTo>
                      <a:pt x="285" y="118"/>
                    </a:lnTo>
                    <a:lnTo>
                      <a:pt x="289" y="118"/>
                    </a:lnTo>
                    <a:lnTo>
                      <a:pt x="294" y="118"/>
                    </a:lnTo>
                    <a:lnTo>
                      <a:pt x="294" y="118"/>
                    </a:lnTo>
                    <a:lnTo>
                      <a:pt x="299" y="123"/>
                    </a:lnTo>
                    <a:close/>
                  </a:path>
                </a:pathLst>
              </a:custGeom>
              <a:solidFill>
                <a:srgbClr val="CEAC80"/>
              </a:solidFill>
              <a:ln w="9525">
                <a:noFill/>
                <a:round/>
                <a:headEnd/>
                <a:tailEnd/>
              </a:ln>
            </p:spPr>
            <p:txBody>
              <a:bodyPr/>
              <a:lstStyle/>
              <a:p>
                <a:endParaRPr lang="es-ES"/>
              </a:p>
            </p:txBody>
          </p:sp>
          <p:sp>
            <p:nvSpPr>
              <p:cNvPr id="480283" name="Freeform 27"/>
              <p:cNvSpPr>
                <a:spLocks/>
              </p:cNvSpPr>
              <p:nvPr/>
            </p:nvSpPr>
            <p:spPr bwMode="auto">
              <a:xfrm>
                <a:off x="4966" y="4293"/>
                <a:ext cx="242" cy="171"/>
              </a:xfrm>
              <a:custGeom>
                <a:avLst/>
                <a:gdLst/>
                <a:ahLst/>
                <a:cxnLst>
                  <a:cxn ang="0">
                    <a:pos x="238" y="156"/>
                  </a:cxn>
                  <a:cxn ang="0">
                    <a:pos x="242" y="133"/>
                  </a:cxn>
                  <a:cxn ang="0">
                    <a:pos x="238" y="109"/>
                  </a:cxn>
                  <a:cxn ang="0">
                    <a:pos x="233" y="99"/>
                  </a:cxn>
                  <a:cxn ang="0">
                    <a:pos x="228" y="90"/>
                  </a:cxn>
                  <a:cxn ang="0">
                    <a:pos x="223" y="90"/>
                  </a:cxn>
                  <a:cxn ang="0">
                    <a:pos x="223" y="90"/>
                  </a:cxn>
                  <a:cxn ang="0">
                    <a:pos x="223" y="85"/>
                  </a:cxn>
                  <a:cxn ang="0">
                    <a:pos x="223" y="85"/>
                  </a:cxn>
                  <a:cxn ang="0">
                    <a:pos x="214" y="85"/>
                  </a:cxn>
                  <a:cxn ang="0">
                    <a:pos x="204" y="85"/>
                  </a:cxn>
                  <a:cxn ang="0">
                    <a:pos x="195" y="85"/>
                  </a:cxn>
                  <a:cxn ang="0">
                    <a:pos x="185" y="85"/>
                  </a:cxn>
                  <a:cxn ang="0">
                    <a:pos x="176" y="85"/>
                  </a:cxn>
                  <a:cxn ang="0">
                    <a:pos x="166" y="85"/>
                  </a:cxn>
                  <a:cxn ang="0">
                    <a:pos x="157" y="85"/>
                  </a:cxn>
                  <a:cxn ang="0">
                    <a:pos x="143" y="80"/>
                  </a:cxn>
                  <a:cxn ang="0">
                    <a:pos x="138" y="80"/>
                  </a:cxn>
                  <a:cxn ang="0">
                    <a:pos x="133" y="80"/>
                  </a:cxn>
                  <a:cxn ang="0">
                    <a:pos x="128" y="76"/>
                  </a:cxn>
                  <a:cxn ang="0">
                    <a:pos x="124" y="80"/>
                  </a:cxn>
                  <a:cxn ang="0">
                    <a:pos x="67" y="0"/>
                  </a:cxn>
                  <a:cxn ang="0">
                    <a:pos x="53" y="0"/>
                  </a:cxn>
                  <a:cxn ang="0">
                    <a:pos x="34" y="5"/>
                  </a:cxn>
                  <a:cxn ang="0">
                    <a:pos x="19" y="5"/>
                  </a:cxn>
                  <a:cxn ang="0">
                    <a:pos x="5" y="9"/>
                  </a:cxn>
                  <a:cxn ang="0">
                    <a:pos x="0" y="19"/>
                  </a:cxn>
                  <a:cxn ang="0">
                    <a:pos x="0" y="24"/>
                  </a:cxn>
                  <a:cxn ang="0">
                    <a:pos x="5" y="38"/>
                  </a:cxn>
                  <a:cxn ang="0">
                    <a:pos x="15" y="52"/>
                  </a:cxn>
                  <a:cxn ang="0">
                    <a:pos x="24" y="66"/>
                  </a:cxn>
                  <a:cxn ang="0">
                    <a:pos x="34" y="76"/>
                  </a:cxn>
                  <a:cxn ang="0">
                    <a:pos x="48" y="90"/>
                  </a:cxn>
                  <a:cxn ang="0">
                    <a:pos x="57" y="99"/>
                  </a:cxn>
                  <a:cxn ang="0">
                    <a:pos x="67" y="114"/>
                  </a:cxn>
                  <a:cxn ang="0">
                    <a:pos x="76" y="128"/>
                  </a:cxn>
                  <a:cxn ang="0">
                    <a:pos x="81" y="133"/>
                  </a:cxn>
                  <a:cxn ang="0">
                    <a:pos x="90" y="142"/>
                  </a:cxn>
                  <a:cxn ang="0">
                    <a:pos x="100" y="147"/>
                  </a:cxn>
                  <a:cxn ang="0">
                    <a:pos x="109" y="152"/>
                  </a:cxn>
                  <a:cxn ang="0">
                    <a:pos x="124" y="156"/>
                  </a:cxn>
                  <a:cxn ang="0">
                    <a:pos x="133" y="161"/>
                  </a:cxn>
                  <a:cxn ang="0">
                    <a:pos x="143" y="166"/>
                  </a:cxn>
                  <a:cxn ang="0">
                    <a:pos x="152" y="171"/>
                  </a:cxn>
                </a:cxnLst>
                <a:rect l="0" t="0" r="r" b="b"/>
                <a:pathLst>
                  <a:path w="242" h="171">
                    <a:moveTo>
                      <a:pt x="152" y="171"/>
                    </a:moveTo>
                    <a:lnTo>
                      <a:pt x="238" y="156"/>
                    </a:lnTo>
                    <a:lnTo>
                      <a:pt x="238" y="147"/>
                    </a:lnTo>
                    <a:lnTo>
                      <a:pt x="242" y="133"/>
                    </a:lnTo>
                    <a:lnTo>
                      <a:pt x="242" y="118"/>
                    </a:lnTo>
                    <a:lnTo>
                      <a:pt x="238" y="109"/>
                    </a:lnTo>
                    <a:lnTo>
                      <a:pt x="233" y="104"/>
                    </a:lnTo>
                    <a:lnTo>
                      <a:pt x="233" y="99"/>
                    </a:lnTo>
                    <a:lnTo>
                      <a:pt x="228" y="95"/>
                    </a:lnTo>
                    <a:lnTo>
                      <a:pt x="228" y="90"/>
                    </a:lnTo>
                    <a:lnTo>
                      <a:pt x="228" y="90"/>
                    </a:lnTo>
                    <a:lnTo>
                      <a:pt x="223" y="90"/>
                    </a:lnTo>
                    <a:lnTo>
                      <a:pt x="223" y="90"/>
                    </a:lnTo>
                    <a:lnTo>
                      <a:pt x="223" y="90"/>
                    </a:lnTo>
                    <a:lnTo>
                      <a:pt x="223" y="90"/>
                    </a:lnTo>
                    <a:lnTo>
                      <a:pt x="223" y="85"/>
                    </a:lnTo>
                    <a:lnTo>
                      <a:pt x="223" y="85"/>
                    </a:lnTo>
                    <a:lnTo>
                      <a:pt x="223" y="85"/>
                    </a:lnTo>
                    <a:lnTo>
                      <a:pt x="219" y="85"/>
                    </a:lnTo>
                    <a:lnTo>
                      <a:pt x="214" y="85"/>
                    </a:lnTo>
                    <a:lnTo>
                      <a:pt x="209" y="85"/>
                    </a:lnTo>
                    <a:lnTo>
                      <a:pt x="204" y="85"/>
                    </a:lnTo>
                    <a:lnTo>
                      <a:pt x="200" y="85"/>
                    </a:lnTo>
                    <a:lnTo>
                      <a:pt x="195" y="85"/>
                    </a:lnTo>
                    <a:lnTo>
                      <a:pt x="190" y="85"/>
                    </a:lnTo>
                    <a:lnTo>
                      <a:pt x="185" y="85"/>
                    </a:lnTo>
                    <a:lnTo>
                      <a:pt x="181" y="85"/>
                    </a:lnTo>
                    <a:lnTo>
                      <a:pt x="176" y="85"/>
                    </a:lnTo>
                    <a:lnTo>
                      <a:pt x="171" y="85"/>
                    </a:lnTo>
                    <a:lnTo>
                      <a:pt x="166" y="85"/>
                    </a:lnTo>
                    <a:lnTo>
                      <a:pt x="162" y="85"/>
                    </a:lnTo>
                    <a:lnTo>
                      <a:pt x="157" y="85"/>
                    </a:lnTo>
                    <a:lnTo>
                      <a:pt x="152" y="85"/>
                    </a:lnTo>
                    <a:lnTo>
                      <a:pt x="143" y="80"/>
                    </a:lnTo>
                    <a:lnTo>
                      <a:pt x="143" y="80"/>
                    </a:lnTo>
                    <a:lnTo>
                      <a:pt x="138" y="80"/>
                    </a:lnTo>
                    <a:lnTo>
                      <a:pt x="138" y="80"/>
                    </a:lnTo>
                    <a:lnTo>
                      <a:pt x="133" y="80"/>
                    </a:lnTo>
                    <a:lnTo>
                      <a:pt x="128" y="76"/>
                    </a:lnTo>
                    <a:lnTo>
                      <a:pt x="128" y="76"/>
                    </a:lnTo>
                    <a:lnTo>
                      <a:pt x="124" y="76"/>
                    </a:lnTo>
                    <a:lnTo>
                      <a:pt x="124" y="80"/>
                    </a:lnTo>
                    <a:lnTo>
                      <a:pt x="105" y="71"/>
                    </a:lnTo>
                    <a:lnTo>
                      <a:pt x="67" y="0"/>
                    </a:lnTo>
                    <a:lnTo>
                      <a:pt x="57" y="0"/>
                    </a:lnTo>
                    <a:lnTo>
                      <a:pt x="53" y="0"/>
                    </a:lnTo>
                    <a:lnTo>
                      <a:pt x="43" y="0"/>
                    </a:lnTo>
                    <a:lnTo>
                      <a:pt x="34" y="5"/>
                    </a:lnTo>
                    <a:lnTo>
                      <a:pt x="29" y="5"/>
                    </a:lnTo>
                    <a:lnTo>
                      <a:pt x="19" y="5"/>
                    </a:lnTo>
                    <a:lnTo>
                      <a:pt x="10" y="9"/>
                    </a:lnTo>
                    <a:lnTo>
                      <a:pt x="5" y="9"/>
                    </a:lnTo>
                    <a:lnTo>
                      <a:pt x="0" y="14"/>
                    </a:lnTo>
                    <a:lnTo>
                      <a:pt x="0" y="19"/>
                    </a:lnTo>
                    <a:lnTo>
                      <a:pt x="0" y="24"/>
                    </a:lnTo>
                    <a:lnTo>
                      <a:pt x="0" y="24"/>
                    </a:lnTo>
                    <a:lnTo>
                      <a:pt x="0" y="33"/>
                    </a:lnTo>
                    <a:lnTo>
                      <a:pt x="5" y="38"/>
                    </a:lnTo>
                    <a:lnTo>
                      <a:pt x="10" y="47"/>
                    </a:lnTo>
                    <a:lnTo>
                      <a:pt x="15" y="52"/>
                    </a:lnTo>
                    <a:lnTo>
                      <a:pt x="19" y="61"/>
                    </a:lnTo>
                    <a:lnTo>
                      <a:pt x="24" y="66"/>
                    </a:lnTo>
                    <a:lnTo>
                      <a:pt x="29" y="71"/>
                    </a:lnTo>
                    <a:lnTo>
                      <a:pt x="34" y="76"/>
                    </a:lnTo>
                    <a:lnTo>
                      <a:pt x="43" y="80"/>
                    </a:lnTo>
                    <a:lnTo>
                      <a:pt x="48" y="90"/>
                    </a:lnTo>
                    <a:lnTo>
                      <a:pt x="53" y="95"/>
                    </a:lnTo>
                    <a:lnTo>
                      <a:pt x="57" y="99"/>
                    </a:lnTo>
                    <a:lnTo>
                      <a:pt x="62" y="104"/>
                    </a:lnTo>
                    <a:lnTo>
                      <a:pt x="67" y="114"/>
                    </a:lnTo>
                    <a:lnTo>
                      <a:pt x="72" y="118"/>
                    </a:lnTo>
                    <a:lnTo>
                      <a:pt x="76" y="128"/>
                    </a:lnTo>
                    <a:lnTo>
                      <a:pt x="81" y="133"/>
                    </a:lnTo>
                    <a:lnTo>
                      <a:pt x="81" y="133"/>
                    </a:lnTo>
                    <a:lnTo>
                      <a:pt x="86" y="137"/>
                    </a:lnTo>
                    <a:lnTo>
                      <a:pt x="90" y="142"/>
                    </a:lnTo>
                    <a:lnTo>
                      <a:pt x="95" y="147"/>
                    </a:lnTo>
                    <a:lnTo>
                      <a:pt x="100" y="147"/>
                    </a:lnTo>
                    <a:lnTo>
                      <a:pt x="105" y="152"/>
                    </a:lnTo>
                    <a:lnTo>
                      <a:pt x="109" y="152"/>
                    </a:lnTo>
                    <a:lnTo>
                      <a:pt x="119" y="156"/>
                    </a:lnTo>
                    <a:lnTo>
                      <a:pt x="124" y="156"/>
                    </a:lnTo>
                    <a:lnTo>
                      <a:pt x="128" y="156"/>
                    </a:lnTo>
                    <a:lnTo>
                      <a:pt x="133" y="161"/>
                    </a:lnTo>
                    <a:lnTo>
                      <a:pt x="138" y="161"/>
                    </a:lnTo>
                    <a:lnTo>
                      <a:pt x="143" y="166"/>
                    </a:lnTo>
                    <a:lnTo>
                      <a:pt x="147" y="166"/>
                    </a:lnTo>
                    <a:lnTo>
                      <a:pt x="152" y="171"/>
                    </a:lnTo>
                    <a:close/>
                  </a:path>
                </a:pathLst>
              </a:custGeom>
              <a:solidFill>
                <a:srgbClr val="CEAC80"/>
              </a:solidFill>
              <a:ln w="9525">
                <a:noFill/>
                <a:round/>
                <a:headEnd/>
                <a:tailEnd/>
              </a:ln>
            </p:spPr>
            <p:txBody>
              <a:bodyPr/>
              <a:lstStyle/>
              <a:p>
                <a:endParaRPr lang="es-ES"/>
              </a:p>
            </p:txBody>
          </p:sp>
          <p:sp>
            <p:nvSpPr>
              <p:cNvPr id="480284" name="Freeform 28"/>
              <p:cNvSpPr>
                <a:spLocks/>
              </p:cNvSpPr>
              <p:nvPr/>
            </p:nvSpPr>
            <p:spPr bwMode="auto">
              <a:xfrm>
                <a:off x="4672" y="2486"/>
                <a:ext cx="522" cy="1935"/>
              </a:xfrm>
              <a:custGeom>
                <a:avLst/>
                <a:gdLst/>
                <a:ahLst/>
                <a:cxnLst>
                  <a:cxn ang="0">
                    <a:pos x="71" y="531"/>
                  </a:cxn>
                  <a:cxn ang="0">
                    <a:pos x="48" y="446"/>
                  </a:cxn>
                  <a:cxn ang="0">
                    <a:pos x="52" y="583"/>
                  </a:cxn>
                  <a:cxn ang="0">
                    <a:pos x="38" y="688"/>
                  </a:cxn>
                  <a:cxn ang="0">
                    <a:pos x="24" y="782"/>
                  </a:cxn>
                  <a:cxn ang="0">
                    <a:pos x="19" y="929"/>
                  </a:cxn>
                  <a:cxn ang="0">
                    <a:pos x="10" y="1020"/>
                  </a:cxn>
                  <a:cxn ang="0">
                    <a:pos x="24" y="1100"/>
                  </a:cxn>
                  <a:cxn ang="0">
                    <a:pos x="19" y="1181"/>
                  </a:cxn>
                  <a:cxn ang="0">
                    <a:pos x="19" y="1304"/>
                  </a:cxn>
                  <a:cxn ang="0">
                    <a:pos x="14" y="1399"/>
                  </a:cxn>
                  <a:cxn ang="0">
                    <a:pos x="10" y="1475"/>
                  </a:cxn>
                  <a:cxn ang="0">
                    <a:pos x="33" y="1598"/>
                  </a:cxn>
                  <a:cxn ang="0">
                    <a:pos x="24" y="1745"/>
                  </a:cxn>
                  <a:cxn ang="0">
                    <a:pos x="33" y="1883"/>
                  </a:cxn>
                  <a:cxn ang="0">
                    <a:pos x="90" y="1930"/>
                  </a:cxn>
                  <a:cxn ang="0">
                    <a:pos x="152" y="1906"/>
                  </a:cxn>
                  <a:cxn ang="0">
                    <a:pos x="176" y="1868"/>
                  </a:cxn>
                  <a:cxn ang="0">
                    <a:pos x="171" y="1726"/>
                  </a:cxn>
                  <a:cxn ang="0">
                    <a:pos x="181" y="1593"/>
                  </a:cxn>
                  <a:cxn ang="0">
                    <a:pos x="185" y="1475"/>
                  </a:cxn>
                  <a:cxn ang="0">
                    <a:pos x="199" y="1370"/>
                  </a:cxn>
                  <a:cxn ang="0">
                    <a:pos x="209" y="1318"/>
                  </a:cxn>
                  <a:cxn ang="0">
                    <a:pos x="223" y="1133"/>
                  </a:cxn>
                  <a:cxn ang="0">
                    <a:pos x="266" y="1001"/>
                  </a:cxn>
                  <a:cxn ang="0">
                    <a:pos x="304" y="977"/>
                  </a:cxn>
                  <a:cxn ang="0">
                    <a:pos x="275" y="1043"/>
                  </a:cxn>
                  <a:cxn ang="0">
                    <a:pos x="252" y="1114"/>
                  </a:cxn>
                  <a:cxn ang="0">
                    <a:pos x="242" y="1200"/>
                  </a:cxn>
                  <a:cxn ang="0">
                    <a:pos x="228" y="1370"/>
                  </a:cxn>
                  <a:cxn ang="0">
                    <a:pos x="261" y="1418"/>
                  </a:cxn>
                  <a:cxn ang="0">
                    <a:pos x="313" y="1593"/>
                  </a:cxn>
                  <a:cxn ang="0">
                    <a:pos x="351" y="1641"/>
                  </a:cxn>
                  <a:cxn ang="0">
                    <a:pos x="370" y="1759"/>
                  </a:cxn>
                  <a:cxn ang="0">
                    <a:pos x="389" y="1812"/>
                  </a:cxn>
                  <a:cxn ang="0">
                    <a:pos x="446" y="1859"/>
                  </a:cxn>
                  <a:cxn ang="0">
                    <a:pos x="508" y="1835"/>
                  </a:cxn>
                  <a:cxn ang="0">
                    <a:pos x="508" y="1750"/>
                  </a:cxn>
                  <a:cxn ang="0">
                    <a:pos x="437" y="1484"/>
                  </a:cxn>
                  <a:cxn ang="0">
                    <a:pos x="380" y="1242"/>
                  </a:cxn>
                  <a:cxn ang="0">
                    <a:pos x="384" y="1095"/>
                  </a:cxn>
                  <a:cxn ang="0">
                    <a:pos x="403" y="882"/>
                  </a:cxn>
                  <a:cxn ang="0">
                    <a:pos x="403" y="754"/>
                  </a:cxn>
                  <a:cxn ang="0">
                    <a:pos x="366" y="692"/>
                  </a:cxn>
                  <a:cxn ang="0">
                    <a:pos x="384" y="640"/>
                  </a:cxn>
                  <a:cxn ang="0">
                    <a:pos x="422" y="593"/>
                  </a:cxn>
                  <a:cxn ang="0">
                    <a:pos x="437" y="541"/>
                  </a:cxn>
                  <a:cxn ang="0">
                    <a:pos x="413" y="346"/>
                  </a:cxn>
                  <a:cxn ang="0">
                    <a:pos x="427" y="332"/>
                  </a:cxn>
                  <a:cxn ang="0">
                    <a:pos x="456" y="479"/>
                  </a:cxn>
                  <a:cxn ang="0">
                    <a:pos x="489" y="389"/>
                  </a:cxn>
                  <a:cxn ang="0">
                    <a:pos x="489" y="251"/>
                  </a:cxn>
                  <a:cxn ang="0">
                    <a:pos x="432" y="261"/>
                  </a:cxn>
                  <a:cxn ang="0">
                    <a:pos x="380" y="242"/>
                  </a:cxn>
                  <a:cxn ang="0">
                    <a:pos x="337" y="80"/>
                  </a:cxn>
                  <a:cxn ang="0">
                    <a:pos x="290" y="28"/>
                  </a:cxn>
                  <a:cxn ang="0">
                    <a:pos x="228" y="19"/>
                  </a:cxn>
                  <a:cxn ang="0">
                    <a:pos x="290" y="61"/>
                  </a:cxn>
                  <a:cxn ang="0">
                    <a:pos x="328" y="137"/>
                  </a:cxn>
                  <a:cxn ang="0">
                    <a:pos x="342" y="289"/>
                  </a:cxn>
                  <a:cxn ang="0">
                    <a:pos x="328" y="431"/>
                  </a:cxn>
                  <a:cxn ang="0">
                    <a:pos x="247" y="545"/>
                  </a:cxn>
                  <a:cxn ang="0">
                    <a:pos x="124" y="640"/>
                  </a:cxn>
                </a:cxnLst>
                <a:rect l="0" t="0" r="r" b="b"/>
                <a:pathLst>
                  <a:path w="522" h="1935">
                    <a:moveTo>
                      <a:pt x="109" y="645"/>
                    </a:moveTo>
                    <a:lnTo>
                      <a:pt x="95" y="635"/>
                    </a:lnTo>
                    <a:lnTo>
                      <a:pt x="81" y="626"/>
                    </a:lnTo>
                    <a:lnTo>
                      <a:pt x="76" y="616"/>
                    </a:lnTo>
                    <a:lnTo>
                      <a:pt x="71" y="602"/>
                    </a:lnTo>
                    <a:lnTo>
                      <a:pt x="67" y="588"/>
                    </a:lnTo>
                    <a:lnTo>
                      <a:pt x="67" y="574"/>
                    </a:lnTo>
                    <a:lnTo>
                      <a:pt x="67" y="559"/>
                    </a:lnTo>
                    <a:lnTo>
                      <a:pt x="67" y="545"/>
                    </a:lnTo>
                    <a:lnTo>
                      <a:pt x="71" y="531"/>
                    </a:lnTo>
                    <a:lnTo>
                      <a:pt x="71" y="517"/>
                    </a:lnTo>
                    <a:lnTo>
                      <a:pt x="67" y="507"/>
                    </a:lnTo>
                    <a:lnTo>
                      <a:pt x="62" y="493"/>
                    </a:lnTo>
                    <a:lnTo>
                      <a:pt x="57" y="484"/>
                    </a:lnTo>
                    <a:lnTo>
                      <a:pt x="52" y="474"/>
                    </a:lnTo>
                    <a:lnTo>
                      <a:pt x="48" y="460"/>
                    </a:lnTo>
                    <a:lnTo>
                      <a:pt x="48" y="446"/>
                    </a:lnTo>
                    <a:lnTo>
                      <a:pt x="48" y="446"/>
                    </a:lnTo>
                    <a:lnTo>
                      <a:pt x="48" y="446"/>
                    </a:lnTo>
                    <a:lnTo>
                      <a:pt x="48" y="446"/>
                    </a:lnTo>
                    <a:lnTo>
                      <a:pt x="43" y="446"/>
                    </a:lnTo>
                    <a:lnTo>
                      <a:pt x="38" y="469"/>
                    </a:lnTo>
                    <a:lnTo>
                      <a:pt x="43" y="498"/>
                    </a:lnTo>
                    <a:lnTo>
                      <a:pt x="43" y="522"/>
                    </a:lnTo>
                    <a:lnTo>
                      <a:pt x="48" y="550"/>
                    </a:lnTo>
                    <a:lnTo>
                      <a:pt x="52" y="555"/>
                    </a:lnTo>
                    <a:lnTo>
                      <a:pt x="52" y="559"/>
                    </a:lnTo>
                    <a:lnTo>
                      <a:pt x="52" y="569"/>
                    </a:lnTo>
                    <a:lnTo>
                      <a:pt x="57" y="574"/>
                    </a:lnTo>
                    <a:lnTo>
                      <a:pt x="52" y="583"/>
                    </a:lnTo>
                    <a:lnTo>
                      <a:pt x="48" y="593"/>
                    </a:lnTo>
                    <a:lnTo>
                      <a:pt x="48" y="602"/>
                    </a:lnTo>
                    <a:lnTo>
                      <a:pt x="43" y="612"/>
                    </a:lnTo>
                    <a:lnTo>
                      <a:pt x="48" y="621"/>
                    </a:lnTo>
                    <a:lnTo>
                      <a:pt x="48" y="631"/>
                    </a:lnTo>
                    <a:lnTo>
                      <a:pt x="48" y="640"/>
                    </a:lnTo>
                    <a:lnTo>
                      <a:pt x="48" y="650"/>
                    </a:lnTo>
                    <a:lnTo>
                      <a:pt x="38" y="659"/>
                    </a:lnTo>
                    <a:lnTo>
                      <a:pt x="43" y="673"/>
                    </a:lnTo>
                    <a:lnTo>
                      <a:pt x="38" y="688"/>
                    </a:lnTo>
                    <a:lnTo>
                      <a:pt x="38" y="702"/>
                    </a:lnTo>
                    <a:lnTo>
                      <a:pt x="38" y="721"/>
                    </a:lnTo>
                    <a:lnTo>
                      <a:pt x="38" y="725"/>
                    </a:lnTo>
                    <a:lnTo>
                      <a:pt x="38" y="735"/>
                    </a:lnTo>
                    <a:lnTo>
                      <a:pt x="33" y="744"/>
                    </a:lnTo>
                    <a:lnTo>
                      <a:pt x="33" y="749"/>
                    </a:lnTo>
                    <a:lnTo>
                      <a:pt x="29" y="759"/>
                    </a:lnTo>
                    <a:lnTo>
                      <a:pt x="29" y="763"/>
                    </a:lnTo>
                    <a:lnTo>
                      <a:pt x="24" y="773"/>
                    </a:lnTo>
                    <a:lnTo>
                      <a:pt x="24" y="782"/>
                    </a:lnTo>
                    <a:lnTo>
                      <a:pt x="19" y="801"/>
                    </a:lnTo>
                    <a:lnTo>
                      <a:pt x="19" y="825"/>
                    </a:lnTo>
                    <a:lnTo>
                      <a:pt x="19" y="844"/>
                    </a:lnTo>
                    <a:lnTo>
                      <a:pt x="24" y="868"/>
                    </a:lnTo>
                    <a:lnTo>
                      <a:pt x="29" y="877"/>
                    </a:lnTo>
                    <a:lnTo>
                      <a:pt x="29" y="887"/>
                    </a:lnTo>
                    <a:lnTo>
                      <a:pt x="29" y="896"/>
                    </a:lnTo>
                    <a:lnTo>
                      <a:pt x="29" y="910"/>
                    </a:lnTo>
                    <a:lnTo>
                      <a:pt x="24" y="920"/>
                    </a:lnTo>
                    <a:lnTo>
                      <a:pt x="19" y="929"/>
                    </a:lnTo>
                    <a:lnTo>
                      <a:pt x="14" y="939"/>
                    </a:lnTo>
                    <a:lnTo>
                      <a:pt x="14" y="948"/>
                    </a:lnTo>
                    <a:lnTo>
                      <a:pt x="5" y="963"/>
                    </a:lnTo>
                    <a:lnTo>
                      <a:pt x="5" y="972"/>
                    </a:lnTo>
                    <a:lnTo>
                      <a:pt x="5" y="986"/>
                    </a:lnTo>
                    <a:lnTo>
                      <a:pt x="5" y="1001"/>
                    </a:lnTo>
                    <a:lnTo>
                      <a:pt x="5" y="1005"/>
                    </a:lnTo>
                    <a:lnTo>
                      <a:pt x="5" y="1010"/>
                    </a:lnTo>
                    <a:lnTo>
                      <a:pt x="10" y="1015"/>
                    </a:lnTo>
                    <a:lnTo>
                      <a:pt x="10" y="1020"/>
                    </a:lnTo>
                    <a:lnTo>
                      <a:pt x="10" y="1020"/>
                    </a:lnTo>
                    <a:lnTo>
                      <a:pt x="10" y="1020"/>
                    </a:lnTo>
                    <a:lnTo>
                      <a:pt x="10" y="1020"/>
                    </a:lnTo>
                    <a:lnTo>
                      <a:pt x="10" y="1024"/>
                    </a:lnTo>
                    <a:lnTo>
                      <a:pt x="14" y="1029"/>
                    </a:lnTo>
                    <a:lnTo>
                      <a:pt x="14" y="1038"/>
                    </a:lnTo>
                    <a:lnTo>
                      <a:pt x="19" y="1048"/>
                    </a:lnTo>
                    <a:lnTo>
                      <a:pt x="19" y="1057"/>
                    </a:lnTo>
                    <a:lnTo>
                      <a:pt x="19" y="1081"/>
                    </a:lnTo>
                    <a:lnTo>
                      <a:pt x="24" y="1100"/>
                    </a:lnTo>
                    <a:lnTo>
                      <a:pt x="24" y="1119"/>
                    </a:lnTo>
                    <a:lnTo>
                      <a:pt x="29" y="1138"/>
                    </a:lnTo>
                    <a:lnTo>
                      <a:pt x="29" y="1152"/>
                    </a:lnTo>
                    <a:lnTo>
                      <a:pt x="33" y="1167"/>
                    </a:lnTo>
                    <a:lnTo>
                      <a:pt x="33" y="1181"/>
                    </a:lnTo>
                    <a:lnTo>
                      <a:pt x="33" y="1195"/>
                    </a:lnTo>
                    <a:lnTo>
                      <a:pt x="29" y="1195"/>
                    </a:lnTo>
                    <a:lnTo>
                      <a:pt x="24" y="1190"/>
                    </a:lnTo>
                    <a:lnTo>
                      <a:pt x="24" y="1186"/>
                    </a:lnTo>
                    <a:lnTo>
                      <a:pt x="19" y="1181"/>
                    </a:lnTo>
                    <a:lnTo>
                      <a:pt x="19" y="1176"/>
                    </a:lnTo>
                    <a:lnTo>
                      <a:pt x="14" y="1186"/>
                    </a:lnTo>
                    <a:lnTo>
                      <a:pt x="10" y="1195"/>
                    </a:lnTo>
                    <a:lnTo>
                      <a:pt x="10" y="1200"/>
                    </a:lnTo>
                    <a:lnTo>
                      <a:pt x="10" y="1209"/>
                    </a:lnTo>
                    <a:lnTo>
                      <a:pt x="5" y="1233"/>
                    </a:lnTo>
                    <a:lnTo>
                      <a:pt x="10" y="1252"/>
                    </a:lnTo>
                    <a:lnTo>
                      <a:pt x="14" y="1271"/>
                    </a:lnTo>
                    <a:lnTo>
                      <a:pt x="14" y="1290"/>
                    </a:lnTo>
                    <a:lnTo>
                      <a:pt x="19" y="1304"/>
                    </a:lnTo>
                    <a:lnTo>
                      <a:pt x="19" y="1323"/>
                    </a:lnTo>
                    <a:lnTo>
                      <a:pt x="19" y="1337"/>
                    </a:lnTo>
                    <a:lnTo>
                      <a:pt x="19" y="1352"/>
                    </a:lnTo>
                    <a:lnTo>
                      <a:pt x="19" y="1366"/>
                    </a:lnTo>
                    <a:lnTo>
                      <a:pt x="19" y="1375"/>
                    </a:lnTo>
                    <a:lnTo>
                      <a:pt x="19" y="1385"/>
                    </a:lnTo>
                    <a:lnTo>
                      <a:pt x="19" y="1394"/>
                    </a:lnTo>
                    <a:lnTo>
                      <a:pt x="14" y="1399"/>
                    </a:lnTo>
                    <a:lnTo>
                      <a:pt x="14" y="1399"/>
                    </a:lnTo>
                    <a:lnTo>
                      <a:pt x="14" y="1399"/>
                    </a:lnTo>
                    <a:lnTo>
                      <a:pt x="14" y="1404"/>
                    </a:lnTo>
                    <a:lnTo>
                      <a:pt x="14" y="1408"/>
                    </a:lnTo>
                    <a:lnTo>
                      <a:pt x="19" y="1413"/>
                    </a:lnTo>
                    <a:lnTo>
                      <a:pt x="24" y="1423"/>
                    </a:lnTo>
                    <a:lnTo>
                      <a:pt x="24" y="1427"/>
                    </a:lnTo>
                    <a:lnTo>
                      <a:pt x="24" y="1432"/>
                    </a:lnTo>
                    <a:lnTo>
                      <a:pt x="24" y="1442"/>
                    </a:lnTo>
                    <a:lnTo>
                      <a:pt x="24" y="1446"/>
                    </a:lnTo>
                    <a:lnTo>
                      <a:pt x="24" y="1456"/>
                    </a:lnTo>
                    <a:lnTo>
                      <a:pt x="10" y="1475"/>
                    </a:lnTo>
                    <a:lnTo>
                      <a:pt x="0" y="1499"/>
                    </a:lnTo>
                    <a:lnTo>
                      <a:pt x="19" y="1522"/>
                    </a:lnTo>
                    <a:lnTo>
                      <a:pt x="19" y="1532"/>
                    </a:lnTo>
                    <a:lnTo>
                      <a:pt x="24" y="1541"/>
                    </a:lnTo>
                    <a:lnTo>
                      <a:pt x="24" y="1551"/>
                    </a:lnTo>
                    <a:lnTo>
                      <a:pt x="29" y="1560"/>
                    </a:lnTo>
                    <a:lnTo>
                      <a:pt x="29" y="1570"/>
                    </a:lnTo>
                    <a:lnTo>
                      <a:pt x="33" y="1579"/>
                    </a:lnTo>
                    <a:lnTo>
                      <a:pt x="33" y="1589"/>
                    </a:lnTo>
                    <a:lnTo>
                      <a:pt x="33" y="1598"/>
                    </a:lnTo>
                    <a:lnTo>
                      <a:pt x="33" y="1608"/>
                    </a:lnTo>
                    <a:lnTo>
                      <a:pt x="33" y="1617"/>
                    </a:lnTo>
                    <a:lnTo>
                      <a:pt x="33" y="1627"/>
                    </a:lnTo>
                    <a:lnTo>
                      <a:pt x="33" y="1636"/>
                    </a:lnTo>
                    <a:lnTo>
                      <a:pt x="29" y="1660"/>
                    </a:lnTo>
                    <a:lnTo>
                      <a:pt x="24" y="1683"/>
                    </a:lnTo>
                    <a:lnTo>
                      <a:pt x="24" y="1707"/>
                    </a:lnTo>
                    <a:lnTo>
                      <a:pt x="24" y="1731"/>
                    </a:lnTo>
                    <a:lnTo>
                      <a:pt x="24" y="1740"/>
                    </a:lnTo>
                    <a:lnTo>
                      <a:pt x="24" y="1745"/>
                    </a:lnTo>
                    <a:lnTo>
                      <a:pt x="24" y="1750"/>
                    </a:lnTo>
                    <a:lnTo>
                      <a:pt x="29" y="1755"/>
                    </a:lnTo>
                    <a:lnTo>
                      <a:pt x="29" y="1764"/>
                    </a:lnTo>
                    <a:lnTo>
                      <a:pt x="29" y="1774"/>
                    </a:lnTo>
                    <a:lnTo>
                      <a:pt x="24" y="1783"/>
                    </a:lnTo>
                    <a:lnTo>
                      <a:pt x="19" y="1793"/>
                    </a:lnTo>
                    <a:lnTo>
                      <a:pt x="10" y="1807"/>
                    </a:lnTo>
                    <a:lnTo>
                      <a:pt x="24" y="1826"/>
                    </a:lnTo>
                    <a:lnTo>
                      <a:pt x="24" y="1873"/>
                    </a:lnTo>
                    <a:lnTo>
                      <a:pt x="33" y="1883"/>
                    </a:lnTo>
                    <a:lnTo>
                      <a:pt x="38" y="1887"/>
                    </a:lnTo>
                    <a:lnTo>
                      <a:pt x="43" y="1897"/>
                    </a:lnTo>
                    <a:lnTo>
                      <a:pt x="48" y="1902"/>
                    </a:lnTo>
                    <a:lnTo>
                      <a:pt x="52" y="1911"/>
                    </a:lnTo>
                    <a:lnTo>
                      <a:pt x="62" y="1916"/>
                    </a:lnTo>
                    <a:lnTo>
                      <a:pt x="71" y="1921"/>
                    </a:lnTo>
                    <a:lnTo>
                      <a:pt x="81" y="1925"/>
                    </a:lnTo>
                    <a:lnTo>
                      <a:pt x="86" y="1925"/>
                    </a:lnTo>
                    <a:lnTo>
                      <a:pt x="86" y="1930"/>
                    </a:lnTo>
                    <a:lnTo>
                      <a:pt x="90" y="1930"/>
                    </a:lnTo>
                    <a:lnTo>
                      <a:pt x="95" y="1930"/>
                    </a:lnTo>
                    <a:lnTo>
                      <a:pt x="100" y="1935"/>
                    </a:lnTo>
                    <a:lnTo>
                      <a:pt x="105" y="1935"/>
                    </a:lnTo>
                    <a:lnTo>
                      <a:pt x="109" y="1935"/>
                    </a:lnTo>
                    <a:lnTo>
                      <a:pt x="114" y="1935"/>
                    </a:lnTo>
                    <a:lnTo>
                      <a:pt x="114" y="1935"/>
                    </a:lnTo>
                    <a:lnTo>
                      <a:pt x="114" y="1935"/>
                    </a:lnTo>
                    <a:lnTo>
                      <a:pt x="114" y="1935"/>
                    </a:lnTo>
                    <a:lnTo>
                      <a:pt x="114" y="1935"/>
                    </a:lnTo>
                    <a:lnTo>
                      <a:pt x="152" y="1906"/>
                    </a:lnTo>
                    <a:lnTo>
                      <a:pt x="152" y="1906"/>
                    </a:lnTo>
                    <a:lnTo>
                      <a:pt x="152" y="1906"/>
                    </a:lnTo>
                    <a:lnTo>
                      <a:pt x="152" y="1906"/>
                    </a:lnTo>
                    <a:lnTo>
                      <a:pt x="157" y="1906"/>
                    </a:lnTo>
                    <a:lnTo>
                      <a:pt x="157" y="1906"/>
                    </a:lnTo>
                    <a:lnTo>
                      <a:pt x="157" y="1906"/>
                    </a:lnTo>
                    <a:lnTo>
                      <a:pt x="162" y="1902"/>
                    </a:lnTo>
                    <a:lnTo>
                      <a:pt x="162" y="1902"/>
                    </a:lnTo>
                    <a:lnTo>
                      <a:pt x="171" y="1883"/>
                    </a:lnTo>
                    <a:lnTo>
                      <a:pt x="176" y="1868"/>
                    </a:lnTo>
                    <a:lnTo>
                      <a:pt x="176" y="1849"/>
                    </a:lnTo>
                    <a:lnTo>
                      <a:pt x="176" y="1835"/>
                    </a:lnTo>
                    <a:lnTo>
                      <a:pt x="171" y="1816"/>
                    </a:lnTo>
                    <a:lnTo>
                      <a:pt x="171" y="1797"/>
                    </a:lnTo>
                    <a:lnTo>
                      <a:pt x="166" y="1778"/>
                    </a:lnTo>
                    <a:lnTo>
                      <a:pt x="171" y="1764"/>
                    </a:lnTo>
                    <a:lnTo>
                      <a:pt x="171" y="1755"/>
                    </a:lnTo>
                    <a:lnTo>
                      <a:pt x="171" y="1745"/>
                    </a:lnTo>
                    <a:lnTo>
                      <a:pt x="171" y="1736"/>
                    </a:lnTo>
                    <a:lnTo>
                      <a:pt x="171" y="1726"/>
                    </a:lnTo>
                    <a:lnTo>
                      <a:pt x="176" y="1712"/>
                    </a:lnTo>
                    <a:lnTo>
                      <a:pt x="176" y="1702"/>
                    </a:lnTo>
                    <a:lnTo>
                      <a:pt x="181" y="1688"/>
                    </a:lnTo>
                    <a:lnTo>
                      <a:pt x="181" y="1679"/>
                    </a:lnTo>
                    <a:lnTo>
                      <a:pt x="176" y="1660"/>
                    </a:lnTo>
                    <a:lnTo>
                      <a:pt x="176" y="1641"/>
                    </a:lnTo>
                    <a:lnTo>
                      <a:pt x="176" y="1622"/>
                    </a:lnTo>
                    <a:lnTo>
                      <a:pt x="181" y="1598"/>
                    </a:lnTo>
                    <a:lnTo>
                      <a:pt x="181" y="1598"/>
                    </a:lnTo>
                    <a:lnTo>
                      <a:pt x="181" y="1593"/>
                    </a:lnTo>
                    <a:lnTo>
                      <a:pt x="181" y="1589"/>
                    </a:lnTo>
                    <a:lnTo>
                      <a:pt x="181" y="1584"/>
                    </a:lnTo>
                    <a:lnTo>
                      <a:pt x="181" y="1579"/>
                    </a:lnTo>
                    <a:lnTo>
                      <a:pt x="181" y="1570"/>
                    </a:lnTo>
                    <a:lnTo>
                      <a:pt x="181" y="1560"/>
                    </a:lnTo>
                    <a:lnTo>
                      <a:pt x="176" y="1551"/>
                    </a:lnTo>
                    <a:lnTo>
                      <a:pt x="181" y="1532"/>
                    </a:lnTo>
                    <a:lnTo>
                      <a:pt x="181" y="1513"/>
                    </a:lnTo>
                    <a:lnTo>
                      <a:pt x="185" y="1494"/>
                    </a:lnTo>
                    <a:lnTo>
                      <a:pt x="185" y="1475"/>
                    </a:lnTo>
                    <a:lnTo>
                      <a:pt x="190" y="1461"/>
                    </a:lnTo>
                    <a:lnTo>
                      <a:pt x="190" y="1442"/>
                    </a:lnTo>
                    <a:lnTo>
                      <a:pt x="195" y="1423"/>
                    </a:lnTo>
                    <a:lnTo>
                      <a:pt x="199" y="1404"/>
                    </a:lnTo>
                    <a:lnTo>
                      <a:pt x="199" y="1404"/>
                    </a:lnTo>
                    <a:lnTo>
                      <a:pt x="199" y="1399"/>
                    </a:lnTo>
                    <a:lnTo>
                      <a:pt x="199" y="1399"/>
                    </a:lnTo>
                    <a:lnTo>
                      <a:pt x="199" y="1399"/>
                    </a:lnTo>
                    <a:lnTo>
                      <a:pt x="199" y="1385"/>
                    </a:lnTo>
                    <a:lnTo>
                      <a:pt x="199" y="1370"/>
                    </a:lnTo>
                    <a:lnTo>
                      <a:pt x="195" y="1352"/>
                    </a:lnTo>
                    <a:lnTo>
                      <a:pt x="199" y="1337"/>
                    </a:lnTo>
                    <a:lnTo>
                      <a:pt x="199" y="1333"/>
                    </a:lnTo>
                    <a:lnTo>
                      <a:pt x="204" y="1328"/>
                    </a:lnTo>
                    <a:lnTo>
                      <a:pt x="204" y="1323"/>
                    </a:lnTo>
                    <a:lnTo>
                      <a:pt x="204" y="1318"/>
                    </a:lnTo>
                    <a:lnTo>
                      <a:pt x="204" y="1318"/>
                    </a:lnTo>
                    <a:lnTo>
                      <a:pt x="204" y="1318"/>
                    </a:lnTo>
                    <a:lnTo>
                      <a:pt x="209" y="1318"/>
                    </a:lnTo>
                    <a:lnTo>
                      <a:pt x="209" y="1318"/>
                    </a:lnTo>
                    <a:lnTo>
                      <a:pt x="218" y="1299"/>
                    </a:lnTo>
                    <a:lnTo>
                      <a:pt x="223" y="1280"/>
                    </a:lnTo>
                    <a:lnTo>
                      <a:pt x="223" y="1261"/>
                    </a:lnTo>
                    <a:lnTo>
                      <a:pt x="223" y="1238"/>
                    </a:lnTo>
                    <a:lnTo>
                      <a:pt x="218" y="1219"/>
                    </a:lnTo>
                    <a:lnTo>
                      <a:pt x="218" y="1200"/>
                    </a:lnTo>
                    <a:lnTo>
                      <a:pt x="218" y="1181"/>
                    </a:lnTo>
                    <a:lnTo>
                      <a:pt x="218" y="1162"/>
                    </a:lnTo>
                    <a:lnTo>
                      <a:pt x="223" y="1148"/>
                    </a:lnTo>
                    <a:lnTo>
                      <a:pt x="223" y="1133"/>
                    </a:lnTo>
                    <a:lnTo>
                      <a:pt x="228" y="1119"/>
                    </a:lnTo>
                    <a:lnTo>
                      <a:pt x="228" y="1105"/>
                    </a:lnTo>
                    <a:lnTo>
                      <a:pt x="233" y="1091"/>
                    </a:lnTo>
                    <a:lnTo>
                      <a:pt x="237" y="1076"/>
                    </a:lnTo>
                    <a:lnTo>
                      <a:pt x="237" y="1062"/>
                    </a:lnTo>
                    <a:lnTo>
                      <a:pt x="242" y="1048"/>
                    </a:lnTo>
                    <a:lnTo>
                      <a:pt x="247" y="1038"/>
                    </a:lnTo>
                    <a:lnTo>
                      <a:pt x="252" y="1024"/>
                    </a:lnTo>
                    <a:lnTo>
                      <a:pt x="261" y="1010"/>
                    </a:lnTo>
                    <a:lnTo>
                      <a:pt x="266" y="1001"/>
                    </a:lnTo>
                    <a:lnTo>
                      <a:pt x="271" y="986"/>
                    </a:lnTo>
                    <a:lnTo>
                      <a:pt x="280" y="977"/>
                    </a:lnTo>
                    <a:lnTo>
                      <a:pt x="285" y="963"/>
                    </a:lnTo>
                    <a:lnTo>
                      <a:pt x="294" y="953"/>
                    </a:lnTo>
                    <a:lnTo>
                      <a:pt x="299" y="953"/>
                    </a:lnTo>
                    <a:lnTo>
                      <a:pt x="299" y="958"/>
                    </a:lnTo>
                    <a:lnTo>
                      <a:pt x="299" y="958"/>
                    </a:lnTo>
                    <a:lnTo>
                      <a:pt x="299" y="963"/>
                    </a:lnTo>
                    <a:lnTo>
                      <a:pt x="304" y="967"/>
                    </a:lnTo>
                    <a:lnTo>
                      <a:pt x="304" y="977"/>
                    </a:lnTo>
                    <a:lnTo>
                      <a:pt x="304" y="982"/>
                    </a:lnTo>
                    <a:lnTo>
                      <a:pt x="299" y="991"/>
                    </a:lnTo>
                    <a:lnTo>
                      <a:pt x="299" y="996"/>
                    </a:lnTo>
                    <a:lnTo>
                      <a:pt x="294" y="1001"/>
                    </a:lnTo>
                    <a:lnTo>
                      <a:pt x="290" y="1010"/>
                    </a:lnTo>
                    <a:lnTo>
                      <a:pt x="285" y="1015"/>
                    </a:lnTo>
                    <a:lnTo>
                      <a:pt x="285" y="1024"/>
                    </a:lnTo>
                    <a:lnTo>
                      <a:pt x="280" y="1029"/>
                    </a:lnTo>
                    <a:lnTo>
                      <a:pt x="275" y="1034"/>
                    </a:lnTo>
                    <a:lnTo>
                      <a:pt x="275" y="1043"/>
                    </a:lnTo>
                    <a:lnTo>
                      <a:pt x="275" y="1053"/>
                    </a:lnTo>
                    <a:lnTo>
                      <a:pt x="266" y="1072"/>
                    </a:lnTo>
                    <a:lnTo>
                      <a:pt x="266" y="1076"/>
                    </a:lnTo>
                    <a:lnTo>
                      <a:pt x="266" y="1076"/>
                    </a:lnTo>
                    <a:lnTo>
                      <a:pt x="261" y="1076"/>
                    </a:lnTo>
                    <a:lnTo>
                      <a:pt x="261" y="1076"/>
                    </a:lnTo>
                    <a:lnTo>
                      <a:pt x="261" y="1086"/>
                    </a:lnTo>
                    <a:lnTo>
                      <a:pt x="261" y="1095"/>
                    </a:lnTo>
                    <a:lnTo>
                      <a:pt x="256" y="1105"/>
                    </a:lnTo>
                    <a:lnTo>
                      <a:pt x="252" y="1114"/>
                    </a:lnTo>
                    <a:lnTo>
                      <a:pt x="252" y="1124"/>
                    </a:lnTo>
                    <a:lnTo>
                      <a:pt x="252" y="1129"/>
                    </a:lnTo>
                    <a:lnTo>
                      <a:pt x="252" y="1133"/>
                    </a:lnTo>
                    <a:lnTo>
                      <a:pt x="247" y="1138"/>
                    </a:lnTo>
                    <a:lnTo>
                      <a:pt x="247" y="1148"/>
                    </a:lnTo>
                    <a:lnTo>
                      <a:pt x="242" y="1152"/>
                    </a:lnTo>
                    <a:lnTo>
                      <a:pt x="242" y="1157"/>
                    </a:lnTo>
                    <a:lnTo>
                      <a:pt x="237" y="1162"/>
                    </a:lnTo>
                    <a:lnTo>
                      <a:pt x="237" y="1181"/>
                    </a:lnTo>
                    <a:lnTo>
                      <a:pt x="242" y="1200"/>
                    </a:lnTo>
                    <a:lnTo>
                      <a:pt x="242" y="1219"/>
                    </a:lnTo>
                    <a:lnTo>
                      <a:pt x="242" y="1238"/>
                    </a:lnTo>
                    <a:lnTo>
                      <a:pt x="242" y="1257"/>
                    </a:lnTo>
                    <a:lnTo>
                      <a:pt x="242" y="1276"/>
                    </a:lnTo>
                    <a:lnTo>
                      <a:pt x="237" y="1295"/>
                    </a:lnTo>
                    <a:lnTo>
                      <a:pt x="228" y="1314"/>
                    </a:lnTo>
                    <a:lnTo>
                      <a:pt x="233" y="1323"/>
                    </a:lnTo>
                    <a:lnTo>
                      <a:pt x="228" y="1352"/>
                    </a:lnTo>
                    <a:lnTo>
                      <a:pt x="228" y="1361"/>
                    </a:lnTo>
                    <a:lnTo>
                      <a:pt x="228" y="1370"/>
                    </a:lnTo>
                    <a:lnTo>
                      <a:pt x="237" y="1385"/>
                    </a:lnTo>
                    <a:lnTo>
                      <a:pt x="242" y="1385"/>
                    </a:lnTo>
                    <a:lnTo>
                      <a:pt x="242" y="1389"/>
                    </a:lnTo>
                    <a:lnTo>
                      <a:pt x="247" y="1394"/>
                    </a:lnTo>
                    <a:lnTo>
                      <a:pt x="247" y="1394"/>
                    </a:lnTo>
                    <a:lnTo>
                      <a:pt x="252" y="1399"/>
                    </a:lnTo>
                    <a:lnTo>
                      <a:pt x="256" y="1404"/>
                    </a:lnTo>
                    <a:lnTo>
                      <a:pt x="256" y="1408"/>
                    </a:lnTo>
                    <a:lnTo>
                      <a:pt x="256" y="1413"/>
                    </a:lnTo>
                    <a:lnTo>
                      <a:pt x="261" y="1418"/>
                    </a:lnTo>
                    <a:lnTo>
                      <a:pt x="266" y="1423"/>
                    </a:lnTo>
                    <a:lnTo>
                      <a:pt x="266" y="1427"/>
                    </a:lnTo>
                    <a:lnTo>
                      <a:pt x="271" y="1432"/>
                    </a:lnTo>
                    <a:lnTo>
                      <a:pt x="285" y="1503"/>
                    </a:lnTo>
                    <a:lnTo>
                      <a:pt x="285" y="1508"/>
                    </a:lnTo>
                    <a:lnTo>
                      <a:pt x="294" y="1551"/>
                    </a:lnTo>
                    <a:lnTo>
                      <a:pt x="304" y="1584"/>
                    </a:lnTo>
                    <a:lnTo>
                      <a:pt x="309" y="1589"/>
                    </a:lnTo>
                    <a:lnTo>
                      <a:pt x="309" y="1589"/>
                    </a:lnTo>
                    <a:lnTo>
                      <a:pt x="313" y="1593"/>
                    </a:lnTo>
                    <a:lnTo>
                      <a:pt x="318" y="1598"/>
                    </a:lnTo>
                    <a:lnTo>
                      <a:pt x="318" y="1598"/>
                    </a:lnTo>
                    <a:lnTo>
                      <a:pt x="323" y="1603"/>
                    </a:lnTo>
                    <a:lnTo>
                      <a:pt x="328" y="1608"/>
                    </a:lnTo>
                    <a:lnTo>
                      <a:pt x="328" y="1612"/>
                    </a:lnTo>
                    <a:lnTo>
                      <a:pt x="332" y="1617"/>
                    </a:lnTo>
                    <a:lnTo>
                      <a:pt x="337" y="1622"/>
                    </a:lnTo>
                    <a:lnTo>
                      <a:pt x="342" y="1631"/>
                    </a:lnTo>
                    <a:lnTo>
                      <a:pt x="347" y="1636"/>
                    </a:lnTo>
                    <a:lnTo>
                      <a:pt x="351" y="1641"/>
                    </a:lnTo>
                    <a:lnTo>
                      <a:pt x="351" y="1650"/>
                    </a:lnTo>
                    <a:lnTo>
                      <a:pt x="356" y="1655"/>
                    </a:lnTo>
                    <a:lnTo>
                      <a:pt x="356" y="1660"/>
                    </a:lnTo>
                    <a:lnTo>
                      <a:pt x="356" y="1679"/>
                    </a:lnTo>
                    <a:lnTo>
                      <a:pt x="356" y="1693"/>
                    </a:lnTo>
                    <a:lnTo>
                      <a:pt x="356" y="1707"/>
                    </a:lnTo>
                    <a:lnTo>
                      <a:pt x="356" y="1721"/>
                    </a:lnTo>
                    <a:lnTo>
                      <a:pt x="361" y="1736"/>
                    </a:lnTo>
                    <a:lnTo>
                      <a:pt x="366" y="1750"/>
                    </a:lnTo>
                    <a:lnTo>
                      <a:pt x="370" y="1759"/>
                    </a:lnTo>
                    <a:lnTo>
                      <a:pt x="375" y="1774"/>
                    </a:lnTo>
                    <a:lnTo>
                      <a:pt x="375" y="1778"/>
                    </a:lnTo>
                    <a:lnTo>
                      <a:pt x="380" y="1778"/>
                    </a:lnTo>
                    <a:lnTo>
                      <a:pt x="380" y="1783"/>
                    </a:lnTo>
                    <a:lnTo>
                      <a:pt x="380" y="1788"/>
                    </a:lnTo>
                    <a:lnTo>
                      <a:pt x="384" y="1793"/>
                    </a:lnTo>
                    <a:lnTo>
                      <a:pt x="384" y="1793"/>
                    </a:lnTo>
                    <a:lnTo>
                      <a:pt x="384" y="1797"/>
                    </a:lnTo>
                    <a:lnTo>
                      <a:pt x="389" y="1802"/>
                    </a:lnTo>
                    <a:lnTo>
                      <a:pt x="389" y="1812"/>
                    </a:lnTo>
                    <a:lnTo>
                      <a:pt x="394" y="1821"/>
                    </a:lnTo>
                    <a:lnTo>
                      <a:pt x="399" y="1831"/>
                    </a:lnTo>
                    <a:lnTo>
                      <a:pt x="399" y="1840"/>
                    </a:lnTo>
                    <a:lnTo>
                      <a:pt x="403" y="1845"/>
                    </a:lnTo>
                    <a:lnTo>
                      <a:pt x="408" y="1854"/>
                    </a:lnTo>
                    <a:lnTo>
                      <a:pt x="413" y="1859"/>
                    </a:lnTo>
                    <a:lnTo>
                      <a:pt x="422" y="1868"/>
                    </a:lnTo>
                    <a:lnTo>
                      <a:pt x="427" y="1864"/>
                    </a:lnTo>
                    <a:lnTo>
                      <a:pt x="437" y="1864"/>
                    </a:lnTo>
                    <a:lnTo>
                      <a:pt x="446" y="1859"/>
                    </a:lnTo>
                    <a:lnTo>
                      <a:pt x="456" y="1854"/>
                    </a:lnTo>
                    <a:lnTo>
                      <a:pt x="460" y="1854"/>
                    </a:lnTo>
                    <a:lnTo>
                      <a:pt x="470" y="1849"/>
                    </a:lnTo>
                    <a:lnTo>
                      <a:pt x="479" y="1849"/>
                    </a:lnTo>
                    <a:lnTo>
                      <a:pt x="489" y="1849"/>
                    </a:lnTo>
                    <a:lnTo>
                      <a:pt x="494" y="1845"/>
                    </a:lnTo>
                    <a:lnTo>
                      <a:pt x="498" y="1845"/>
                    </a:lnTo>
                    <a:lnTo>
                      <a:pt x="503" y="1840"/>
                    </a:lnTo>
                    <a:lnTo>
                      <a:pt x="503" y="1835"/>
                    </a:lnTo>
                    <a:lnTo>
                      <a:pt x="508" y="1835"/>
                    </a:lnTo>
                    <a:lnTo>
                      <a:pt x="513" y="1831"/>
                    </a:lnTo>
                    <a:lnTo>
                      <a:pt x="513" y="1826"/>
                    </a:lnTo>
                    <a:lnTo>
                      <a:pt x="513" y="1821"/>
                    </a:lnTo>
                    <a:lnTo>
                      <a:pt x="513" y="1816"/>
                    </a:lnTo>
                    <a:lnTo>
                      <a:pt x="517" y="1812"/>
                    </a:lnTo>
                    <a:lnTo>
                      <a:pt x="517" y="1812"/>
                    </a:lnTo>
                    <a:lnTo>
                      <a:pt x="517" y="1807"/>
                    </a:lnTo>
                    <a:lnTo>
                      <a:pt x="522" y="1807"/>
                    </a:lnTo>
                    <a:lnTo>
                      <a:pt x="517" y="1778"/>
                    </a:lnTo>
                    <a:lnTo>
                      <a:pt x="508" y="1750"/>
                    </a:lnTo>
                    <a:lnTo>
                      <a:pt x="498" y="1721"/>
                    </a:lnTo>
                    <a:lnTo>
                      <a:pt x="489" y="1693"/>
                    </a:lnTo>
                    <a:lnTo>
                      <a:pt x="479" y="1669"/>
                    </a:lnTo>
                    <a:lnTo>
                      <a:pt x="470" y="1641"/>
                    </a:lnTo>
                    <a:lnTo>
                      <a:pt x="460" y="1612"/>
                    </a:lnTo>
                    <a:lnTo>
                      <a:pt x="456" y="1584"/>
                    </a:lnTo>
                    <a:lnTo>
                      <a:pt x="451" y="1560"/>
                    </a:lnTo>
                    <a:lnTo>
                      <a:pt x="446" y="1532"/>
                    </a:lnTo>
                    <a:lnTo>
                      <a:pt x="441" y="1508"/>
                    </a:lnTo>
                    <a:lnTo>
                      <a:pt x="437" y="1484"/>
                    </a:lnTo>
                    <a:lnTo>
                      <a:pt x="427" y="1461"/>
                    </a:lnTo>
                    <a:lnTo>
                      <a:pt x="422" y="1437"/>
                    </a:lnTo>
                    <a:lnTo>
                      <a:pt x="413" y="1413"/>
                    </a:lnTo>
                    <a:lnTo>
                      <a:pt x="408" y="1389"/>
                    </a:lnTo>
                    <a:lnTo>
                      <a:pt x="403" y="1361"/>
                    </a:lnTo>
                    <a:lnTo>
                      <a:pt x="399" y="1337"/>
                    </a:lnTo>
                    <a:lnTo>
                      <a:pt x="389" y="1314"/>
                    </a:lnTo>
                    <a:lnTo>
                      <a:pt x="384" y="1290"/>
                    </a:lnTo>
                    <a:lnTo>
                      <a:pt x="384" y="1266"/>
                    </a:lnTo>
                    <a:lnTo>
                      <a:pt x="380" y="1242"/>
                    </a:lnTo>
                    <a:lnTo>
                      <a:pt x="380" y="1214"/>
                    </a:lnTo>
                    <a:lnTo>
                      <a:pt x="380" y="1190"/>
                    </a:lnTo>
                    <a:lnTo>
                      <a:pt x="380" y="1190"/>
                    </a:lnTo>
                    <a:lnTo>
                      <a:pt x="380" y="1190"/>
                    </a:lnTo>
                    <a:lnTo>
                      <a:pt x="384" y="1190"/>
                    </a:lnTo>
                    <a:lnTo>
                      <a:pt x="384" y="1190"/>
                    </a:lnTo>
                    <a:lnTo>
                      <a:pt x="380" y="1167"/>
                    </a:lnTo>
                    <a:lnTo>
                      <a:pt x="380" y="1143"/>
                    </a:lnTo>
                    <a:lnTo>
                      <a:pt x="380" y="1119"/>
                    </a:lnTo>
                    <a:lnTo>
                      <a:pt x="384" y="1095"/>
                    </a:lnTo>
                    <a:lnTo>
                      <a:pt x="384" y="1072"/>
                    </a:lnTo>
                    <a:lnTo>
                      <a:pt x="384" y="1048"/>
                    </a:lnTo>
                    <a:lnTo>
                      <a:pt x="384" y="1029"/>
                    </a:lnTo>
                    <a:lnTo>
                      <a:pt x="389" y="1005"/>
                    </a:lnTo>
                    <a:lnTo>
                      <a:pt x="389" y="982"/>
                    </a:lnTo>
                    <a:lnTo>
                      <a:pt x="389" y="963"/>
                    </a:lnTo>
                    <a:lnTo>
                      <a:pt x="394" y="939"/>
                    </a:lnTo>
                    <a:lnTo>
                      <a:pt x="399" y="920"/>
                    </a:lnTo>
                    <a:lnTo>
                      <a:pt x="403" y="901"/>
                    </a:lnTo>
                    <a:lnTo>
                      <a:pt x="403" y="882"/>
                    </a:lnTo>
                    <a:lnTo>
                      <a:pt x="413" y="863"/>
                    </a:lnTo>
                    <a:lnTo>
                      <a:pt x="413" y="844"/>
                    </a:lnTo>
                    <a:lnTo>
                      <a:pt x="418" y="825"/>
                    </a:lnTo>
                    <a:lnTo>
                      <a:pt x="418" y="806"/>
                    </a:lnTo>
                    <a:lnTo>
                      <a:pt x="418" y="792"/>
                    </a:lnTo>
                    <a:lnTo>
                      <a:pt x="413" y="773"/>
                    </a:lnTo>
                    <a:lnTo>
                      <a:pt x="408" y="768"/>
                    </a:lnTo>
                    <a:lnTo>
                      <a:pt x="408" y="763"/>
                    </a:lnTo>
                    <a:lnTo>
                      <a:pt x="403" y="759"/>
                    </a:lnTo>
                    <a:lnTo>
                      <a:pt x="403" y="754"/>
                    </a:lnTo>
                    <a:lnTo>
                      <a:pt x="399" y="754"/>
                    </a:lnTo>
                    <a:lnTo>
                      <a:pt x="399" y="754"/>
                    </a:lnTo>
                    <a:lnTo>
                      <a:pt x="399" y="754"/>
                    </a:lnTo>
                    <a:lnTo>
                      <a:pt x="399" y="754"/>
                    </a:lnTo>
                    <a:lnTo>
                      <a:pt x="394" y="735"/>
                    </a:lnTo>
                    <a:lnTo>
                      <a:pt x="389" y="711"/>
                    </a:lnTo>
                    <a:lnTo>
                      <a:pt x="384" y="692"/>
                    </a:lnTo>
                    <a:lnTo>
                      <a:pt x="384" y="669"/>
                    </a:lnTo>
                    <a:lnTo>
                      <a:pt x="370" y="683"/>
                    </a:lnTo>
                    <a:lnTo>
                      <a:pt x="366" y="692"/>
                    </a:lnTo>
                    <a:lnTo>
                      <a:pt x="366" y="692"/>
                    </a:lnTo>
                    <a:lnTo>
                      <a:pt x="361" y="692"/>
                    </a:lnTo>
                    <a:lnTo>
                      <a:pt x="361" y="697"/>
                    </a:lnTo>
                    <a:lnTo>
                      <a:pt x="356" y="697"/>
                    </a:lnTo>
                    <a:lnTo>
                      <a:pt x="356" y="692"/>
                    </a:lnTo>
                    <a:lnTo>
                      <a:pt x="351" y="692"/>
                    </a:lnTo>
                    <a:lnTo>
                      <a:pt x="351" y="688"/>
                    </a:lnTo>
                    <a:lnTo>
                      <a:pt x="347" y="688"/>
                    </a:lnTo>
                    <a:lnTo>
                      <a:pt x="361" y="664"/>
                    </a:lnTo>
                    <a:lnTo>
                      <a:pt x="384" y="640"/>
                    </a:lnTo>
                    <a:lnTo>
                      <a:pt x="389" y="640"/>
                    </a:lnTo>
                    <a:lnTo>
                      <a:pt x="394" y="635"/>
                    </a:lnTo>
                    <a:lnTo>
                      <a:pt x="399" y="631"/>
                    </a:lnTo>
                    <a:lnTo>
                      <a:pt x="403" y="626"/>
                    </a:lnTo>
                    <a:lnTo>
                      <a:pt x="403" y="621"/>
                    </a:lnTo>
                    <a:lnTo>
                      <a:pt x="408" y="616"/>
                    </a:lnTo>
                    <a:lnTo>
                      <a:pt x="413" y="612"/>
                    </a:lnTo>
                    <a:lnTo>
                      <a:pt x="418" y="607"/>
                    </a:lnTo>
                    <a:lnTo>
                      <a:pt x="418" y="602"/>
                    </a:lnTo>
                    <a:lnTo>
                      <a:pt x="422" y="593"/>
                    </a:lnTo>
                    <a:lnTo>
                      <a:pt x="427" y="588"/>
                    </a:lnTo>
                    <a:lnTo>
                      <a:pt x="427" y="583"/>
                    </a:lnTo>
                    <a:lnTo>
                      <a:pt x="432" y="578"/>
                    </a:lnTo>
                    <a:lnTo>
                      <a:pt x="432" y="574"/>
                    </a:lnTo>
                    <a:lnTo>
                      <a:pt x="437" y="574"/>
                    </a:lnTo>
                    <a:lnTo>
                      <a:pt x="437" y="569"/>
                    </a:lnTo>
                    <a:lnTo>
                      <a:pt x="441" y="545"/>
                    </a:lnTo>
                    <a:lnTo>
                      <a:pt x="441" y="541"/>
                    </a:lnTo>
                    <a:lnTo>
                      <a:pt x="437" y="541"/>
                    </a:lnTo>
                    <a:lnTo>
                      <a:pt x="437" y="541"/>
                    </a:lnTo>
                    <a:lnTo>
                      <a:pt x="437" y="541"/>
                    </a:lnTo>
                    <a:lnTo>
                      <a:pt x="437" y="517"/>
                    </a:lnTo>
                    <a:lnTo>
                      <a:pt x="432" y="493"/>
                    </a:lnTo>
                    <a:lnTo>
                      <a:pt x="427" y="469"/>
                    </a:lnTo>
                    <a:lnTo>
                      <a:pt x="422" y="446"/>
                    </a:lnTo>
                    <a:lnTo>
                      <a:pt x="418" y="422"/>
                    </a:lnTo>
                    <a:lnTo>
                      <a:pt x="413" y="398"/>
                    </a:lnTo>
                    <a:lnTo>
                      <a:pt x="413" y="375"/>
                    </a:lnTo>
                    <a:lnTo>
                      <a:pt x="413" y="351"/>
                    </a:lnTo>
                    <a:lnTo>
                      <a:pt x="413" y="346"/>
                    </a:lnTo>
                    <a:lnTo>
                      <a:pt x="413" y="337"/>
                    </a:lnTo>
                    <a:lnTo>
                      <a:pt x="413" y="327"/>
                    </a:lnTo>
                    <a:lnTo>
                      <a:pt x="413" y="322"/>
                    </a:lnTo>
                    <a:lnTo>
                      <a:pt x="418" y="322"/>
                    </a:lnTo>
                    <a:lnTo>
                      <a:pt x="418" y="322"/>
                    </a:lnTo>
                    <a:lnTo>
                      <a:pt x="422" y="322"/>
                    </a:lnTo>
                    <a:lnTo>
                      <a:pt x="422" y="327"/>
                    </a:lnTo>
                    <a:lnTo>
                      <a:pt x="422" y="327"/>
                    </a:lnTo>
                    <a:lnTo>
                      <a:pt x="427" y="327"/>
                    </a:lnTo>
                    <a:lnTo>
                      <a:pt x="427" y="332"/>
                    </a:lnTo>
                    <a:lnTo>
                      <a:pt x="432" y="332"/>
                    </a:lnTo>
                    <a:lnTo>
                      <a:pt x="437" y="356"/>
                    </a:lnTo>
                    <a:lnTo>
                      <a:pt x="437" y="375"/>
                    </a:lnTo>
                    <a:lnTo>
                      <a:pt x="437" y="393"/>
                    </a:lnTo>
                    <a:lnTo>
                      <a:pt x="441" y="412"/>
                    </a:lnTo>
                    <a:lnTo>
                      <a:pt x="441" y="431"/>
                    </a:lnTo>
                    <a:lnTo>
                      <a:pt x="446" y="450"/>
                    </a:lnTo>
                    <a:lnTo>
                      <a:pt x="446" y="465"/>
                    </a:lnTo>
                    <a:lnTo>
                      <a:pt x="451" y="479"/>
                    </a:lnTo>
                    <a:lnTo>
                      <a:pt x="456" y="479"/>
                    </a:lnTo>
                    <a:lnTo>
                      <a:pt x="456" y="474"/>
                    </a:lnTo>
                    <a:lnTo>
                      <a:pt x="460" y="469"/>
                    </a:lnTo>
                    <a:lnTo>
                      <a:pt x="460" y="465"/>
                    </a:lnTo>
                    <a:lnTo>
                      <a:pt x="465" y="460"/>
                    </a:lnTo>
                    <a:lnTo>
                      <a:pt x="465" y="455"/>
                    </a:lnTo>
                    <a:lnTo>
                      <a:pt x="465" y="446"/>
                    </a:lnTo>
                    <a:lnTo>
                      <a:pt x="470" y="441"/>
                    </a:lnTo>
                    <a:lnTo>
                      <a:pt x="475" y="427"/>
                    </a:lnTo>
                    <a:lnTo>
                      <a:pt x="479" y="408"/>
                    </a:lnTo>
                    <a:lnTo>
                      <a:pt x="489" y="389"/>
                    </a:lnTo>
                    <a:lnTo>
                      <a:pt x="494" y="370"/>
                    </a:lnTo>
                    <a:lnTo>
                      <a:pt x="498" y="356"/>
                    </a:lnTo>
                    <a:lnTo>
                      <a:pt x="503" y="337"/>
                    </a:lnTo>
                    <a:lnTo>
                      <a:pt x="503" y="318"/>
                    </a:lnTo>
                    <a:lnTo>
                      <a:pt x="498" y="299"/>
                    </a:lnTo>
                    <a:lnTo>
                      <a:pt x="498" y="284"/>
                    </a:lnTo>
                    <a:lnTo>
                      <a:pt x="494" y="275"/>
                    </a:lnTo>
                    <a:lnTo>
                      <a:pt x="494" y="265"/>
                    </a:lnTo>
                    <a:lnTo>
                      <a:pt x="489" y="251"/>
                    </a:lnTo>
                    <a:lnTo>
                      <a:pt x="489" y="251"/>
                    </a:lnTo>
                    <a:lnTo>
                      <a:pt x="489" y="256"/>
                    </a:lnTo>
                    <a:lnTo>
                      <a:pt x="489" y="256"/>
                    </a:lnTo>
                    <a:lnTo>
                      <a:pt x="489" y="256"/>
                    </a:lnTo>
                    <a:lnTo>
                      <a:pt x="479" y="261"/>
                    </a:lnTo>
                    <a:lnTo>
                      <a:pt x="470" y="261"/>
                    </a:lnTo>
                    <a:lnTo>
                      <a:pt x="465" y="261"/>
                    </a:lnTo>
                    <a:lnTo>
                      <a:pt x="456" y="261"/>
                    </a:lnTo>
                    <a:lnTo>
                      <a:pt x="446" y="261"/>
                    </a:lnTo>
                    <a:lnTo>
                      <a:pt x="437" y="261"/>
                    </a:lnTo>
                    <a:lnTo>
                      <a:pt x="432" y="261"/>
                    </a:lnTo>
                    <a:lnTo>
                      <a:pt x="422" y="261"/>
                    </a:lnTo>
                    <a:lnTo>
                      <a:pt x="418" y="261"/>
                    </a:lnTo>
                    <a:lnTo>
                      <a:pt x="418" y="261"/>
                    </a:lnTo>
                    <a:lnTo>
                      <a:pt x="413" y="261"/>
                    </a:lnTo>
                    <a:lnTo>
                      <a:pt x="408" y="261"/>
                    </a:lnTo>
                    <a:lnTo>
                      <a:pt x="403" y="261"/>
                    </a:lnTo>
                    <a:lnTo>
                      <a:pt x="394" y="256"/>
                    </a:lnTo>
                    <a:lnTo>
                      <a:pt x="389" y="251"/>
                    </a:lnTo>
                    <a:lnTo>
                      <a:pt x="384" y="246"/>
                    </a:lnTo>
                    <a:lnTo>
                      <a:pt x="380" y="242"/>
                    </a:lnTo>
                    <a:lnTo>
                      <a:pt x="375" y="232"/>
                    </a:lnTo>
                    <a:lnTo>
                      <a:pt x="375" y="227"/>
                    </a:lnTo>
                    <a:lnTo>
                      <a:pt x="370" y="218"/>
                    </a:lnTo>
                    <a:lnTo>
                      <a:pt x="366" y="209"/>
                    </a:lnTo>
                    <a:lnTo>
                      <a:pt x="366" y="185"/>
                    </a:lnTo>
                    <a:lnTo>
                      <a:pt x="366" y="166"/>
                    </a:lnTo>
                    <a:lnTo>
                      <a:pt x="356" y="142"/>
                    </a:lnTo>
                    <a:lnTo>
                      <a:pt x="351" y="123"/>
                    </a:lnTo>
                    <a:lnTo>
                      <a:pt x="342" y="104"/>
                    </a:lnTo>
                    <a:lnTo>
                      <a:pt x="337" y="80"/>
                    </a:lnTo>
                    <a:lnTo>
                      <a:pt x="328" y="61"/>
                    </a:lnTo>
                    <a:lnTo>
                      <a:pt x="318" y="43"/>
                    </a:lnTo>
                    <a:lnTo>
                      <a:pt x="313" y="43"/>
                    </a:lnTo>
                    <a:lnTo>
                      <a:pt x="313" y="38"/>
                    </a:lnTo>
                    <a:lnTo>
                      <a:pt x="309" y="33"/>
                    </a:lnTo>
                    <a:lnTo>
                      <a:pt x="304" y="33"/>
                    </a:lnTo>
                    <a:lnTo>
                      <a:pt x="299" y="28"/>
                    </a:lnTo>
                    <a:lnTo>
                      <a:pt x="299" y="28"/>
                    </a:lnTo>
                    <a:lnTo>
                      <a:pt x="294" y="28"/>
                    </a:lnTo>
                    <a:lnTo>
                      <a:pt x="290" y="28"/>
                    </a:lnTo>
                    <a:lnTo>
                      <a:pt x="271" y="9"/>
                    </a:lnTo>
                    <a:lnTo>
                      <a:pt x="271" y="9"/>
                    </a:lnTo>
                    <a:lnTo>
                      <a:pt x="271" y="9"/>
                    </a:lnTo>
                    <a:lnTo>
                      <a:pt x="266" y="9"/>
                    </a:lnTo>
                    <a:lnTo>
                      <a:pt x="266" y="5"/>
                    </a:lnTo>
                    <a:lnTo>
                      <a:pt x="252" y="0"/>
                    </a:lnTo>
                    <a:lnTo>
                      <a:pt x="228" y="14"/>
                    </a:lnTo>
                    <a:lnTo>
                      <a:pt x="228" y="14"/>
                    </a:lnTo>
                    <a:lnTo>
                      <a:pt x="228" y="14"/>
                    </a:lnTo>
                    <a:lnTo>
                      <a:pt x="228" y="19"/>
                    </a:lnTo>
                    <a:lnTo>
                      <a:pt x="233" y="19"/>
                    </a:lnTo>
                    <a:lnTo>
                      <a:pt x="237" y="24"/>
                    </a:lnTo>
                    <a:lnTo>
                      <a:pt x="242" y="24"/>
                    </a:lnTo>
                    <a:lnTo>
                      <a:pt x="252" y="28"/>
                    </a:lnTo>
                    <a:lnTo>
                      <a:pt x="256" y="33"/>
                    </a:lnTo>
                    <a:lnTo>
                      <a:pt x="261" y="38"/>
                    </a:lnTo>
                    <a:lnTo>
                      <a:pt x="271" y="43"/>
                    </a:lnTo>
                    <a:lnTo>
                      <a:pt x="275" y="52"/>
                    </a:lnTo>
                    <a:lnTo>
                      <a:pt x="285" y="57"/>
                    </a:lnTo>
                    <a:lnTo>
                      <a:pt x="290" y="61"/>
                    </a:lnTo>
                    <a:lnTo>
                      <a:pt x="294" y="66"/>
                    </a:lnTo>
                    <a:lnTo>
                      <a:pt x="299" y="76"/>
                    </a:lnTo>
                    <a:lnTo>
                      <a:pt x="304" y="80"/>
                    </a:lnTo>
                    <a:lnTo>
                      <a:pt x="309" y="90"/>
                    </a:lnTo>
                    <a:lnTo>
                      <a:pt x="313" y="95"/>
                    </a:lnTo>
                    <a:lnTo>
                      <a:pt x="313" y="104"/>
                    </a:lnTo>
                    <a:lnTo>
                      <a:pt x="318" y="114"/>
                    </a:lnTo>
                    <a:lnTo>
                      <a:pt x="318" y="123"/>
                    </a:lnTo>
                    <a:lnTo>
                      <a:pt x="323" y="128"/>
                    </a:lnTo>
                    <a:lnTo>
                      <a:pt x="328" y="137"/>
                    </a:lnTo>
                    <a:lnTo>
                      <a:pt x="332" y="147"/>
                    </a:lnTo>
                    <a:lnTo>
                      <a:pt x="332" y="156"/>
                    </a:lnTo>
                    <a:lnTo>
                      <a:pt x="337" y="161"/>
                    </a:lnTo>
                    <a:lnTo>
                      <a:pt x="337" y="171"/>
                    </a:lnTo>
                    <a:lnTo>
                      <a:pt x="337" y="180"/>
                    </a:lnTo>
                    <a:lnTo>
                      <a:pt x="337" y="204"/>
                    </a:lnTo>
                    <a:lnTo>
                      <a:pt x="337" y="223"/>
                    </a:lnTo>
                    <a:lnTo>
                      <a:pt x="337" y="246"/>
                    </a:lnTo>
                    <a:lnTo>
                      <a:pt x="342" y="265"/>
                    </a:lnTo>
                    <a:lnTo>
                      <a:pt x="342" y="289"/>
                    </a:lnTo>
                    <a:lnTo>
                      <a:pt x="347" y="308"/>
                    </a:lnTo>
                    <a:lnTo>
                      <a:pt x="347" y="327"/>
                    </a:lnTo>
                    <a:lnTo>
                      <a:pt x="351" y="346"/>
                    </a:lnTo>
                    <a:lnTo>
                      <a:pt x="347" y="360"/>
                    </a:lnTo>
                    <a:lnTo>
                      <a:pt x="347" y="375"/>
                    </a:lnTo>
                    <a:lnTo>
                      <a:pt x="347" y="384"/>
                    </a:lnTo>
                    <a:lnTo>
                      <a:pt x="342" y="398"/>
                    </a:lnTo>
                    <a:lnTo>
                      <a:pt x="337" y="408"/>
                    </a:lnTo>
                    <a:lnTo>
                      <a:pt x="332" y="417"/>
                    </a:lnTo>
                    <a:lnTo>
                      <a:pt x="328" y="431"/>
                    </a:lnTo>
                    <a:lnTo>
                      <a:pt x="323" y="441"/>
                    </a:lnTo>
                    <a:lnTo>
                      <a:pt x="318" y="450"/>
                    </a:lnTo>
                    <a:lnTo>
                      <a:pt x="313" y="460"/>
                    </a:lnTo>
                    <a:lnTo>
                      <a:pt x="309" y="469"/>
                    </a:lnTo>
                    <a:lnTo>
                      <a:pt x="299" y="479"/>
                    </a:lnTo>
                    <a:lnTo>
                      <a:pt x="290" y="493"/>
                    </a:lnTo>
                    <a:lnTo>
                      <a:pt x="280" y="507"/>
                    </a:lnTo>
                    <a:lnTo>
                      <a:pt x="271" y="517"/>
                    </a:lnTo>
                    <a:lnTo>
                      <a:pt x="261" y="531"/>
                    </a:lnTo>
                    <a:lnTo>
                      <a:pt x="247" y="545"/>
                    </a:lnTo>
                    <a:lnTo>
                      <a:pt x="237" y="559"/>
                    </a:lnTo>
                    <a:lnTo>
                      <a:pt x="228" y="574"/>
                    </a:lnTo>
                    <a:lnTo>
                      <a:pt x="218" y="583"/>
                    </a:lnTo>
                    <a:lnTo>
                      <a:pt x="209" y="597"/>
                    </a:lnTo>
                    <a:lnTo>
                      <a:pt x="195" y="607"/>
                    </a:lnTo>
                    <a:lnTo>
                      <a:pt x="185" y="616"/>
                    </a:lnTo>
                    <a:lnTo>
                      <a:pt x="171" y="626"/>
                    </a:lnTo>
                    <a:lnTo>
                      <a:pt x="157" y="631"/>
                    </a:lnTo>
                    <a:lnTo>
                      <a:pt x="143" y="635"/>
                    </a:lnTo>
                    <a:lnTo>
                      <a:pt x="124" y="640"/>
                    </a:lnTo>
                    <a:lnTo>
                      <a:pt x="109" y="645"/>
                    </a:lnTo>
                    <a:close/>
                  </a:path>
                </a:pathLst>
              </a:custGeom>
              <a:solidFill>
                <a:srgbClr val="C0D9F4"/>
              </a:solidFill>
              <a:ln w="9525">
                <a:noFill/>
                <a:round/>
                <a:headEnd/>
                <a:tailEnd/>
              </a:ln>
            </p:spPr>
            <p:txBody>
              <a:bodyPr/>
              <a:lstStyle/>
              <a:p>
                <a:endParaRPr lang="es-ES"/>
              </a:p>
            </p:txBody>
          </p:sp>
          <p:sp>
            <p:nvSpPr>
              <p:cNvPr id="480285" name="Freeform 29"/>
              <p:cNvSpPr>
                <a:spLocks/>
              </p:cNvSpPr>
              <p:nvPr/>
            </p:nvSpPr>
            <p:spPr bwMode="auto">
              <a:xfrm>
                <a:off x="4392" y="2514"/>
                <a:ext cx="598" cy="593"/>
              </a:xfrm>
              <a:custGeom>
                <a:avLst/>
                <a:gdLst/>
                <a:ahLst/>
                <a:cxnLst>
                  <a:cxn ang="0">
                    <a:pos x="442" y="569"/>
                  </a:cxn>
                  <a:cxn ang="0">
                    <a:pos x="503" y="513"/>
                  </a:cxn>
                  <a:cxn ang="0">
                    <a:pos x="546" y="437"/>
                  </a:cxn>
                  <a:cxn ang="0">
                    <a:pos x="593" y="332"/>
                  </a:cxn>
                  <a:cxn ang="0">
                    <a:pos x="589" y="185"/>
                  </a:cxn>
                  <a:cxn ang="0">
                    <a:pos x="551" y="43"/>
                  </a:cxn>
                  <a:cxn ang="0">
                    <a:pos x="503" y="0"/>
                  </a:cxn>
                  <a:cxn ang="0">
                    <a:pos x="446" y="5"/>
                  </a:cxn>
                  <a:cxn ang="0">
                    <a:pos x="394" y="29"/>
                  </a:cxn>
                  <a:cxn ang="0">
                    <a:pos x="356" y="38"/>
                  </a:cxn>
                  <a:cxn ang="0">
                    <a:pos x="323" y="52"/>
                  </a:cxn>
                  <a:cxn ang="0">
                    <a:pos x="294" y="62"/>
                  </a:cxn>
                  <a:cxn ang="0">
                    <a:pos x="276" y="71"/>
                  </a:cxn>
                  <a:cxn ang="0">
                    <a:pos x="233" y="81"/>
                  </a:cxn>
                  <a:cxn ang="0">
                    <a:pos x="204" y="95"/>
                  </a:cxn>
                  <a:cxn ang="0">
                    <a:pos x="171" y="109"/>
                  </a:cxn>
                  <a:cxn ang="0">
                    <a:pos x="133" y="124"/>
                  </a:cxn>
                  <a:cxn ang="0">
                    <a:pos x="95" y="147"/>
                  </a:cxn>
                  <a:cxn ang="0">
                    <a:pos x="67" y="138"/>
                  </a:cxn>
                  <a:cxn ang="0">
                    <a:pos x="91" y="114"/>
                  </a:cxn>
                  <a:cxn ang="0">
                    <a:pos x="91" y="105"/>
                  </a:cxn>
                  <a:cxn ang="0">
                    <a:pos x="53" y="114"/>
                  </a:cxn>
                  <a:cxn ang="0">
                    <a:pos x="10" y="152"/>
                  </a:cxn>
                  <a:cxn ang="0">
                    <a:pos x="0" y="199"/>
                  </a:cxn>
                  <a:cxn ang="0">
                    <a:pos x="15" y="176"/>
                  </a:cxn>
                  <a:cxn ang="0">
                    <a:pos x="38" y="176"/>
                  </a:cxn>
                  <a:cxn ang="0">
                    <a:pos x="38" y="214"/>
                  </a:cxn>
                  <a:cxn ang="0">
                    <a:pos x="53" y="261"/>
                  </a:cxn>
                  <a:cxn ang="0">
                    <a:pos x="95" y="285"/>
                  </a:cxn>
                  <a:cxn ang="0">
                    <a:pos x="128" y="313"/>
                  </a:cxn>
                  <a:cxn ang="0">
                    <a:pos x="138" y="318"/>
                  </a:cxn>
                  <a:cxn ang="0">
                    <a:pos x="162" y="313"/>
                  </a:cxn>
                  <a:cxn ang="0">
                    <a:pos x="200" y="299"/>
                  </a:cxn>
                  <a:cxn ang="0">
                    <a:pos x="252" y="285"/>
                  </a:cxn>
                  <a:cxn ang="0">
                    <a:pos x="257" y="256"/>
                  </a:cxn>
                  <a:cxn ang="0">
                    <a:pos x="276" y="261"/>
                  </a:cxn>
                  <a:cxn ang="0">
                    <a:pos x="290" y="256"/>
                  </a:cxn>
                  <a:cxn ang="0">
                    <a:pos x="332" y="266"/>
                  </a:cxn>
                  <a:cxn ang="0">
                    <a:pos x="370" y="252"/>
                  </a:cxn>
                  <a:cxn ang="0">
                    <a:pos x="389" y="247"/>
                  </a:cxn>
                  <a:cxn ang="0">
                    <a:pos x="347" y="280"/>
                  </a:cxn>
                  <a:cxn ang="0">
                    <a:pos x="318" y="275"/>
                  </a:cxn>
                  <a:cxn ang="0">
                    <a:pos x="299" y="294"/>
                  </a:cxn>
                  <a:cxn ang="0">
                    <a:pos x="266" y="313"/>
                  </a:cxn>
                  <a:cxn ang="0">
                    <a:pos x="280" y="323"/>
                  </a:cxn>
                  <a:cxn ang="0">
                    <a:pos x="318" y="328"/>
                  </a:cxn>
                  <a:cxn ang="0">
                    <a:pos x="370" y="323"/>
                  </a:cxn>
                  <a:cxn ang="0">
                    <a:pos x="423" y="304"/>
                  </a:cxn>
                  <a:cxn ang="0">
                    <a:pos x="470" y="271"/>
                  </a:cxn>
                  <a:cxn ang="0">
                    <a:pos x="489" y="218"/>
                  </a:cxn>
                  <a:cxn ang="0">
                    <a:pos x="498" y="256"/>
                  </a:cxn>
                  <a:cxn ang="0">
                    <a:pos x="494" y="309"/>
                  </a:cxn>
                  <a:cxn ang="0">
                    <a:pos x="456" y="342"/>
                  </a:cxn>
                  <a:cxn ang="0">
                    <a:pos x="432" y="370"/>
                  </a:cxn>
                  <a:cxn ang="0">
                    <a:pos x="427" y="437"/>
                  </a:cxn>
                  <a:cxn ang="0">
                    <a:pos x="413" y="380"/>
                  </a:cxn>
                  <a:cxn ang="0">
                    <a:pos x="366" y="351"/>
                  </a:cxn>
                  <a:cxn ang="0">
                    <a:pos x="366" y="460"/>
                  </a:cxn>
                  <a:cxn ang="0">
                    <a:pos x="389" y="513"/>
                  </a:cxn>
                  <a:cxn ang="0">
                    <a:pos x="389" y="579"/>
                  </a:cxn>
                </a:cxnLst>
                <a:rect l="0" t="0" r="r" b="b"/>
                <a:pathLst>
                  <a:path w="598" h="593">
                    <a:moveTo>
                      <a:pt x="404" y="593"/>
                    </a:moveTo>
                    <a:lnTo>
                      <a:pt x="408" y="593"/>
                    </a:lnTo>
                    <a:lnTo>
                      <a:pt x="413" y="593"/>
                    </a:lnTo>
                    <a:lnTo>
                      <a:pt x="418" y="588"/>
                    </a:lnTo>
                    <a:lnTo>
                      <a:pt x="427" y="584"/>
                    </a:lnTo>
                    <a:lnTo>
                      <a:pt x="437" y="579"/>
                    </a:lnTo>
                    <a:lnTo>
                      <a:pt x="442" y="569"/>
                    </a:lnTo>
                    <a:lnTo>
                      <a:pt x="451" y="560"/>
                    </a:lnTo>
                    <a:lnTo>
                      <a:pt x="461" y="555"/>
                    </a:lnTo>
                    <a:lnTo>
                      <a:pt x="470" y="546"/>
                    </a:lnTo>
                    <a:lnTo>
                      <a:pt x="479" y="536"/>
                    </a:lnTo>
                    <a:lnTo>
                      <a:pt x="489" y="527"/>
                    </a:lnTo>
                    <a:lnTo>
                      <a:pt x="498" y="517"/>
                    </a:lnTo>
                    <a:lnTo>
                      <a:pt x="503" y="513"/>
                    </a:lnTo>
                    <a:lnTo>
                      <a:pt x="508" y="503"/>
                    </a:lnTo>
                    <a:lnTo>
                      <a:pt x="513" y="498"/>
                    </a:lnTo>
                    <a:lnTo>
                      <a:pt x="513" y="494"/>
                    </a:lnTo>
                    <a:lnTo>
                      <a:pt x="522" y="479"/>
                    </a:lnTo>
                    <a:lnTo>
                      <a:pt x="527" y="465"/>
                    </a:lnTo>
                    <a:lnTo>
                      <a:pt x="536" y="451"/>
                    </a:lnTo>
                    <a:lnTo>
                      <a:pt x="546" y="437"/>
                    </a:lnTo>
                    <a:lnTo>
                      <a:pt x="551" y="427"/>
                    </a:lnTo>
                    <a:lnTo>
                      <a:pt x="560" y="413"/>
                    </a:lnTo>
                    <a:lnTo>
                      <a:pt x="565" y="403"/>
                    </a:lnTo>
                    <a:lnTo>
                      <a:pt x="574" y="389"/>
                    </a:lnTo>
                    <a:lnTo>
                      <a:pt x="584" y="370"/>
                    </a:lnTo>
                    <a:lnTo>
                      <a:pt x="589" y="351"/>
                    </a:lnTo>
                    <a:lnTo>
                      <a:pt x="593" y="332"/>
                    </a:lnTo>
                    <a:lnTo>
                      <a:pt x="598" y="313"/>
                    </a:lnTo>
                    <a:lnTo>
                      <a:pt x="598" y="294"/>
                    </a:lnTo>
                    <a:lnTo>
                      <a:pt x="598" y="271"/>
                    </a:lnTo>
                    <a:lnTo>
                      <a:pt x="593" y="252"/>
                    </a:lnTo>
                    <a:lnTo>
                      <a:pt x="593" y="233"/>
                    </a:lnTo>
                    <a:lnTo>
                      <a:pt x="589" y="209"/>
                    </a:lnTo>
                    <a:lnTo>
                      <a:pt x="589" y="185"/>
                    </a:lnTo>
                    <a:lnTo>
                      <a:pt x="589" y="162"/>
                    </a:lnTo>
                    <a:lnTo>
                      <a:pt x="584" y="143"/>
                    </a:lnTo>
                    <a:lnTo>
                      <a:pt x="579" y="119"/>
                    </a:lnTo>
                    <a:lnTo>
                      <a:pt x="574" y="95"/>
                    </a:lnTo>
                    <a:lnTo>
                      <a:pt x="565" y="76"/>
                    </a:lnTo>
                    <a:lnTo>
                      <a:pt x="555" y="52"/>
                    </a:lnTo>
                    <a:lnTo>
                      <a:pt x="551" y="43"/>
                    </a:lnTo>
                    <a:lnTo>
                      <a:pt x="546" y="38"/>
                    </a:lnTo>
                    <a:lnTo>
                      <a:pt x="536" y="29"/>
                    </a:lnTo>
                    <a:lnTo>
                      <a:pt x="532" y="24"/>
                    </a:lnTo>
                    <a:lnTo>
                      <a:pt x="522" y="19"/>
                    </a:lnTo>
                    <a:lnTo>
                      <a:pt x="517" y="10"/>
                    </a:lnTo>
                    <a:lnTo>
                      <a:pt x="508" y="5"/>
                    </a:lnTo>
                    <a:lnTo>
                      <a:pt x="503" y="0"/>
                    </a:lnTo>
                    <a:lnTo>
                      <a:pt x="494" y="0"/>
                    </a:lnTo>
                    <a:lnTo>
                      <a:pt x="484" y="0"/>
                    </a:lnTo>
                    <a:lnTo>
                      <a:pt x="475" y="0"/>
                    </a:lnTo>
                    <a:lnTo>
                      <a:pt x="470" y="0"/>
                    </a:lnTo>
                    <a:lnTo>
                      <a:pt x="461" y="5"/>
                    </a:lnTo>
                    <a:lnTo>
                      <a:pt x="456" y="5"/>
                    </a:lnTo>
                    <a:lnTo>
                      <a:pt x="446" y="5"/>
                    </a:lnTo>
                    <a:lnTo>
                      <a:pt x="437" y="10"/>
                    </a:lnTo>
                    <a:lnTo>
                      <a:pt x="432" y="10"/>
                    </a:lnTo>
                    <a:lnTo>
                      <a:pt x="423" y="15"/>
                    </a:lnTo>
                    <a:lnTo>
                      <a:pt x="418" y="15"/>
                    </a:lnTo>
                    <a:lnTo>
                      <a:pt x="408" y="19"/>
                    </a:lnTo>
                    <a:lnTo>
                      <a:pt x="404" y="24"/>
                    </a:lnTo>
                    <a:lnTo>
                      <a:pt x="394" y="29"/>
                    </a:lnTo>
                    <a:lnTo>
                      <a:pt x="389" y="29"/>
                    </a:lnTo>
                    <a:lnTo>
                      <a:pt x="385" y="33"/>
                    </a:lnTo>
                    <a:lnTo>
                      <a:pt x="375" y="33"/>
                    </a:lnTo>
                    <a:lnTo>
                      <a:pt x="370" y="33"/>
                    </a:lnTo>
                    <a:lnTo>
                      <a:pt x="366" y="33"/>
                    </a:lnTo>
                    <a:lnTo>
                      <a:pt x="361" y="38"/>
                    </a:lnTo>
                    <a:lnTo>
                      <a:pt x="356" y="38"/>
                    </a:lnTo>
                    <a:lnTo>
                      <a:pt x="351" y="38"/>
                    </a:lnTo>
                    <a:lnTo>
                      <a:pt x="347" y="43"/>
                    </a:lnTo>
                    <a:lnTo>
                      <a:pt x="342" y="43"/>
                    </a:lnTo>
                    <a:lnTo>
                      <a:pt x="337" y="48"/>
                    </a:lnTo>
                    <a:lnTo>
                      <a:pt x="332" y="48"/>
                    </a:lnTo>
                    <a:lnTo>
                      <a:pt x="328" y="48"/>
                    </a:lnTo>
                    <a:lnTo>
                      <a:pt x="323" y="52"/>
                    </a:lnTo>
                    <a:lnTo>
                      <a:pt x="318" y="52"/>
                    </a:lnTo>
                    <a:lnTo>
                      <a:pt x="313" y="57"/>
                    </a:lnTo>
                    <a:lnTo>
                      <a:pt x="309" y="57"/>
                    </a:lnTo>
                    <a:lnTo>
                      <a:pt x="304" y="57"/>
                    </a:lnTo>
                    <a:lnTo>
                      <a:pt x="299" y="62"/>
                    </a:lnTo>
                    <a:lnTo>
                      <a:pt x="299" y="62"/>
                    </a:lnTo>
                    <a:lnTo>
                      <a:pt x="294" y="62"/>
                    </a:lnTo>
                    <a:lnTo>
                      <a:pt x="294" y="67"/>
                    </a:lnTo>
                    <a:lnTo>
                      <a:pt x="294" y="67"/>
                    </a:lnTo>
                    <a:lnTo>
                      <a:pt x="290" y="67"/>
                    </a:lnTo>
                    <a:lnTo>
                      <a:pt x="290" y="67"/>
                    </a:lnTo>
                    <a:lnTo>
                      <a:pt x="285" y="71"/>
                    </a:lnTo>
                    <a:lnTo>
                      <a:pt x="280" y="71"/>
                    </a:lnTo>
                    <a:lnTo>
                      <a:pt x="276" y="71"/>
                    </a:lnTo>
                    <a:lnTo>
                      <a:pt x="271" y="76"/>
                    </a:lnTo>
                    <a:lnTo>
                      <a:pt x="261" y="76"/>
                    </a:lnTo>
                    <a:lnTo>
                      <a:pt x="257" y="76"/>
                    </a:lnTo>
                    <a:lnTo>
                      <a:pt x="252" y="81"/>
                    </a:lnTo>
                    <a:lnTo>
                      <a:pt x="242" y="81"/>
                    </a:lnTo>
                    <a:lnTo>
                      <a:pt x="238" y="81"/>
                    </a:lnTo>
                    <a:lnTo>
                      <a:pt x="233" y="81"/>
                    </a:lnTo>
                    <a:lnTo>
                      <a:pt x="228" y="86"/>
                    </a:lnTo>
                    <a:lnTo>
                      <a:pt x="223" y="86"/>
                    </a:lnTo>
                    <a:lnTo>
                      <a:pt x="219" y="86"/>
                    </a:lnTo>
                    <a:lnTo>
                      <a:pt x="214" y="90"/>
                    </a:lnTo>
                    <a:lnTo>
                      <a:pt x="209" y="90"/>
                    </a:lnTo>
                    <a:lnTo>
                      <a:pt x="204" y="95"/>
                    </a:lnTo>
                    <a:lnTo>
                      <a:pt x="204" y="95"/>
                    </a:lnTo>
                    <a:lnTo>
                      <a:pt x="200" y="100"/>
                    </a:lnTo>
                    <a:lnTo>
                      <a:pt x="195" y="100"/>
                    </a:lnTo>
                    <a:lnTo>
                      <a:pt x="190" y="100"/>
                    </a:lnTo>
                    <a:lnTo>
                      <a:pt x="185" y="105"/>
                    </a:lnTo>
                    <a:lnTo>
                      <a:pt x="181" y="105"/>
                    </a:lnTo>
                    <a:lnTo>
                      <a:pt x="176" y="105"/>
                    </a:lnTo>
                    <a:lnTo>
                      <a:pt x="171" y="109"/>
                    </a:lnTo>
                    <a:lnTo>
                      <a:pt x="166" y="109"/>
                    </a:lnTo>
                    <a:lnTo>
                      <a:pt x="162" y="109"/>
                    </a:lnTo>
                    <a:lnTo>
                      <a:pt x="157" y="114"/>
                    </a:lnTo>
                    <a:lnTo>
                      <a:pt x="147" y="114"/>
                    </a:lnTo>
                    <a:lnTo>
                      <a:pt x="143" y="119"/>
                    </a:lnTo>
                    <a:lnTo>
                      <a:pt x="138" y="124"/>
                    </a:lnTo>
                    <a:lnTo>
                      <a:pt x="133" y="124"/>
                    </a:lnTo>
                    <a:lnTo>
                      <a:pt x="128" y="128"/>
                    </a:lnTo>
                    <a:lnTo>
                      <a:pt x="124" y="133"/>
                    </a:lnTo>
                    <a:lnTo>
                      <a:pt x="114" y="138"/>
                    </a:lnTo>
                    <a:lnTo>
                      <a:pt x="109" y="138"/>
                    </a:lnTo>
                    <a:lnTo>
                      <a:pt x="105" y="143"/>
                    </a:lnTo>
                    <a:lnTo>
                      <a:pt x="100" y="147"/>
                    </a:lnTo>
                    <a:lnTo>
                      <a:pt x="95" y="147"/>
                    </a:lnTo>
                    <a:lnTo>
                      <a:pt x="86" y="147"/>
                    </a:lnTo>
                    <a:lnTo>
                      <a:pt x="81" y="147"/>
                    </a:lnTo>
                    <a:lnTo>
                      <a:pt x="76" y="147"/>
                    </a:lnTo>
                    <a:lnTo>
                      <a:pt x="72" y="147"/>
                    </a:lnTo>
                    <a:lnTo>
                      <a:pt x="72" y="143"/>
                    </a:lnTo>
                    <a:lnTo>
                      <a:pt x="67" y="143"/>
                    </a:lnTo>
                    <a:lnTo>
                      <a:pt x="67" y="138"/>
                    </a:lnTo>
                    <a:lnTo>
                      <a:pt x="67" y="133"/>
                    </a:lnTo>
                    <a:lnTo>
                      <a:pt x="72" y="128"/>
                    </a:lnTo>
                    <a:lnTo>
                      <a:pt x="72" y="128"/>
                    </a:lnTo>
                    <a:lnTo>
                      <a:pt x="76" y="124"/>
                    </a:lnTo>
                    <a:lnTo>
                      <a:pt x="81" y="124"/>
                    </a:lnTo>
                    <a:lnTo>
                      <a:pt x="86" y="119"/>
                    </a:lnTo>
                    <a:lnTo>
                      <a:pt x="91" y="114"/>
                    </a:lnTo>
                    <a:lnTo>
                      <a:pt x="91" y="114"/>
                    </a:lnTo>
                    <a:lnTo>
                      <a:pt x="91" y="109"/>
                    </a:lnTo>
                    <a:lnTo>
                      <a:pt x="95" y="109"/>
                    </a:lnTo>
                    <a:lnTo>
                      <a:pt x="95" y="109"/>
                    </a:lnTo>
                    <a:lnTo>
                      <a:pt x="95" y="109"/>
                    </a:lnTo>
                    <a:lnTo>
                      <a:pt x="95" y="105"/>
                    </a:lnTo>
                    <a:lnTo>
                      <a:pt x="91" y="105"/>
                    </a:lnTo>
                    <a:lnTo>
                      <a:pt x="91" y="105"/>
                    </a:lnTo>
                    <a:lnTo>
                      <a:pt x="86" y="105"/>
                    </a:lnTo>
                    <a:lnTo>
                      <a:pt x="81" y="109"/>
                    </a:lnTo>
                    <a:lnTo>
                      <a:pt x="72" y="109"/>
                    </a:lnTo>
                    <a:lnTo>
                      <a:pt x="67" y="109"/>
                    </a:lnTo>
                    <a:lnTo>
                      <a:pt x="57" y="114"/>
                    </a:lnTo>
                    <a:lnTo>
                      <a:pt x="53" y="114"/>
                    </a:lnTo>
                    <a:lnTo>
                      <a:pt x="48" y="119"/>
                    </a:lnTo>
                    <a:lnTo>
                      <a:pt x="38" y="124"/>
                    </a:lnTo>
                    <a:lnTo>
                      <a:pt x="34" y="128"/>
                    </a:lnTo>
                    <a:lnTo>
                      <a:pt x="29" y="133"/>
                    </a:lnTo>
                    <a:lnTo>
                      <a:pt x="19" y="138"/>
                    </a:lnTo>
                    <a:lnTo>
                      <a:pt x="15" y="143"/>
                    </a:lnTo>
                    <a:lnTo>
                      <a:pt x="10" y="152"/>
                    </a:lnTo>
                    <a:lnTo>
                      <a:pt x="10" y="157"/>
                    </a:lnTo>
                    <a:lnTo>
                      <a:pt x="5" y="166"/>
                    </a:lnTo>
                    <a:lnTo>
                      <a:pt x="5" y="176"/>
                    </a:lnTo>
                    <a:lnTo>
                      <a:pt x="0" y="185"/>
                    </a:lnTo>
                    <a:lnTo>
                      <a:pt x="0" y="190"/>
                    </a:lnTo>
                    <a:lnTo>
                      <a:pt x="0" y="195"/>
                    </a:lnTo>
                    <a:lnTo>
                      <a:pt x="0" y="199"/>
                    </a:lnTo>
                    <a:lnTo>
                      <a:pt x="5" y="204"/>
                    </a:lnTo>
                    <a:lnTo>
                      <a:pt x="5" y="204"/>
                    </a:lnTo>
                    <a:lnTo>
                      <a:pt x="10" y="199"/>
                    </a:lnTo>
                    <a:lnTo>
                      <a:pt x="10" y="195"/>
                    </a:lnTo>
                    <a:lnTo>
                      <a:pt x="10" y="190"/>
                    </a:lnTo>
                    <a:lnTo>
                      <a:pt x="15" y="185"/>
                    </a:lnTo>
                    <a:lnTo>
                      <a:pt x="15" y="176"/>
                    </a:lnTo>
                    <a:lnTo>
                      <a:pt x="19" y="176"/>
                    </a:lnTo>
                    <a:lnTo>
                      <a:pt x="24" y="171"/>
                    </a:lnTo>
                    <a:lnTo>
                      <a:pt x="29" y="171"/>
                    </a:lnTo>
                    <a:lnTo>
                      <a:pt x="29" y="171"/>
                    </a:lnTo>
                    <a:lnTo>
                      <a:pt x="34" y="171"/>
                    </a:lnTo>
                    <a:lnTo>
                      <a:pt x="38" y="176"/>
                    </a:lnTo>
                    <a:lnTo>
                      <a:pt x="38" y="176"/>
                    </a:lnTo>
                    <a:lnTo>
                      <a:pt x="43" y="176"/>
                    </a:lnTo>
                    <a:lnTo>
                      <a:pt x="43" y="181"/>
                    </a:lnTo>
                    <a:lnTo>
                      <a:pt x="48" y="185"/>
                    </a:lnTo>
                    <a:lnTo>
                      <a:pt x="43" y="190"/>
                    </a:lnTo>
                    <a:lnTo>
                      <a:pt x="43" y="199"/>
                    </a:lnTo>
                    <a:lnTo>
                      <a:pt x="43" y="209"/>
                    </a:lnTo>
                    <a:lnTo>
                      <a:pt x="38" y="214"/>
                    </a:lnTo>
                    <a:lnTo>
                      <a:pt x="38" y="223"/>
                    </a:lnTo>
                    <a:lnTo>
                      <a:pt x="34" y="233"/>
                    </a:lnTo>
                    <a:lnTo>
                      <a:pt x="34" y="237"/>
                    </a:lnTo>
                    <a:lnTo>
                      <a:pt x="38" y="247"/>
                    </a:lnTo>
                    <a:lnTo>
                      <a:pt x="43" y="252"/>
                    </a:lnTo>
                    <a:lnTo>
                      <a:pt x="48" y="256"/>
                    </a:lnTo>
                    <a:lnTo>
                      <a:pt x="53" y="261"/>
                    </a:lnTo>
                    <a:lnTo>
                      <a:pt x="57" y="266"/>
                    </a:lnTo>
                    <a:lnTo>
                      <a:pt x="62" y="271"/>
                    </a:lnTo>
                    <a:lnTo>
                      <a:pt x="67" y="271"/>
                    </a:lnTo>
                    <a:lnTo>
                      <a:pt x="76" y="275"/>
                    </a:lnTo>
                    <a:lnTo>
                      <a:pt x="81" y="280"/>
                    </a:lnTo>
                    <a:lnTo>
                      <a:pt x="86" y="280"/>
                    </a:lnTo>
                    <a:lnTo>
                      <a:pt x="95" y="285"/>
                    </a:lnTo>
                    <a:lnTo>
                      <a:pt x="100" y="290"/>
                    </a:lnTo>
                    <a:lnTo>
                      <a:pt x="105" y="294"/>
                    </a:lnTo>
                    <a:lnTo>
                      <a:pt x="109" y="294"/>
                    </a:lnTo>
                    <a:lnTo>
                      <a:pt x="114" y="299"/>
                    </a:lnTo>
                    <a:lnTo>
                      <a:pt x="119" y="304"/>
                    </a:lnTo>
                    <a:lnTo>
                      <a:pt x="124" y="309"/>
                    </a:lnTo>
                    <a:lnTo>
                      <a:pt x="128" y="313"/>
                    </a:lnTo>
                    <a:lnTo>
                      <a:pt x="128" y="313"/>
                    </a:lnTo>
                    <a:lnTo>
                      <a:pt x="128" y="313"/>
                    </a:lnTo>
                    <a:lnTo>
                      <a:pt x="133" y="313"/>
                    </a:lnTo>
                    <a:lnTo>
                      <a:pt x="133" y="318"/>
                    </a:lnTo>
                    <a:lnTo>
                      <a:pt x="133" y="318"/>
                    </a:lnTo>
                    <a:lnTo>
                      <a:pt x="138" y="318"/>
                    </a:lnTo>
                    <a:lnTo>
                      <a:pt x="138" y="318"/>
                    </a:lnTo>
                    <a:lnTo>
                      <a:pt x="143" y="313"/>
                    </a:lnTo>
                    <a:lnTo>
                      <a:pt x="147" y="313"/>
                    </a:lnTo>
                    <a:lnTo>
                      <a:pt x="147" y="313"/>
                    </a:lnTo>
                    <a:lnTo>
                      <a:pt x="152" y="313"/>
                    </a:lnTo>
                    <a:lnTo>
                      <a:pt x="157" y="313"/>
                    </a:lnTo>
                    <a:lnTo>
                      <a:pt x="157" y="313"/>
                    </a:lnTo>
                    <a:lnTo>
                      <a:pt x="162" y="313"/>
                    </a:lnTo>
                    <a:lnTo>
                      <a:pt x="166" y="313"/>
                    </a:lnTo>
                    <a:lnTo>
                      <a:pt x="166" y="309"/>
                    </a:lnTo>
                    <a:lnTo>
                      <a:pt x="171" y="309"/>
                    </a:lnTo>
                    <a:lnTo>
                      <a:pt x="181" y="304"/>
                    </a:lnTo>
                    <a:lnTo>
                      <a:pt x="185" y="299"/>
                    </a:lnTo>
                    <a:lnTo>
                      <a:pt x="195" y="299"/>
                    </a:lnTo>
                    <a:lnTo>
                      <a:pt x="200" y="299"/>
                    </a:lnTo>
                    <a:lnTo>
                      <a:pt x="209" y="294"/>
                    </a:lnTo>
                    <a:lnTo>
                      <a:pt x="214" y="294"/>
                    </a:lnTo>
                    <a:lnTo>
                      <a:pt x="223" y="294"/>
                    </a:lnTo>
                    <a:lnTo>
                      <a:pt x="228" y="294"/>
                    </a:lnTo>
                    <a:lnTo>
                      <a:pt x="238" y="290"/>
                    </a:lnTo>
                    <a:lnTo>
                      <a:pt x="242" y="290"/>
                    </a:lnTo>
                    <a:lnTo>
                      <a:pt x="252" y="285"/>
                    </a:lnTo>
                    <a:lnTo>
                      <a:pt x="257" y="285"/>
                    </a:lnTo>
                    <a:lnTo>
                      <a:pt x="261" y="280"/>
                    </a:lnTo>
                    <a:lnTo>
                      <a:pt x="266" y="275"/>
                    </a:lnTo>
                    <a:lnTo>
                      <a:pt x="271" y="271"/>
                    </a:lnTo>
                    <a:lnTo>
                      <a:pt x="257" y="256"/>
                    </a:lnTo>
                    <a:lnTo>
                      <a:pt x="257" y="256"/>
                    </a:lnTo>
                    <a:lnTo>
                      <a:pt x="257" y="256"/>
                    </a:lnTo>
                    <a:lnTo>
                      <a:pt x="261" y="256"/>
                    </a:lnTo>
                    <a:lnTo>
                      <a:pt x="261" y="256"/>
                    </a:lnTo>
                    <a:lnTo>
                      <a:pt x="266" y="256"/>
                    </a:lnTo>
                    <a:lnTo>
                      <a:pt x="266" y="256"/>
                    </a:lnTo>
                    <a:lnTo>
                      <a:pt x="271" y="256"/>
                    </a:lnTo>
                    <a:lnTo>
                      <a:pt x="271" y="261"/>
                    </a:lnTo>
                    <a:lnTo>
                      <a:pt x="276" y="261"/>
                    </a:lnTo>
                    <a:lnTo>
                      <a:pt x="276" y="261"/>
                    </a:lnTo>
                    <a:lnTo>
                      <a:pt x="280" y="261"/>
                    </a:lnTo>
                    <a:lnTo>
                      <a:pt x="280" y="261"/>
                    </a:lnTo>
                    <a:lnTo>
                      <a:pt x="285" y="261"/>
                    </a:lnTo>
                    <a:lnTo>
                      <a:pt x="285" y="261"/>
                    </a:lnTo>
                    <a:lnTo>
                      <a:pt x="290" y="256"/>
                    </a:lnTo>
                    <a:lnTo>
                      <a:pt x="290" y="256"/>
                    </a:lnTo>
                    <a:lnTo>
                      <a:pt x="294" y="266"/>
                    </a:lnTo>
                    <a:lnTo>
                      <a:pt x="304" y="271"/>
                    </a:lnTo>
                    <a:lnTo>
                      <a:pt x="309" y="271"/>
                    </a:lnTo>
                    <a:lnTo>
                      <a:pt x="313" y="271"/>
                    </a:lnTo>
                    <a:lnTo>
                      <a:pt x="318" y="271"/>
                    </a:lnTo>
                    <a:lnTo>
                      <a:pt x="328" y="271"/>
                    </a:lnTo>
                    <a:lnTo>
                      <a:pt x="332" y="266"/>
                    </a:lnTo>
                    <a:lnTo>
                      <a:pt x="337" y="266"/>
                    </a:lnTo>
                    <a:lnTo>
                      <a:pt x="342" y="266"/>
                    </a:lnTo>
                    <a:lnTo>
                      <a:pt x="351" y="266"/>
                    </a:lnTo>
                    <a:lnTo>
                      <a:pt x="356" y="261"/>
                    </a:lnTo>
                    <a:lnTo>
                      <a:pt x="361" y="261"/>
                    </a:lnTo>
                    <a:lnTo>
                      <a:pt x="366" y="256"/>
                    </a:lnTo>
                    <a:lnTo>
                      <a:pt x="370" y="252"/>
                    </a:lnTo>
                    <a:lnTo>
                      <a:pt x="375" y="252"/>
                    </a:lnTo>
                    <a:lnTo>
                      <a:pt x="380" y="247"/>
                    </a:lnTo>
                    <a:lnTo>
                      <a:pt x="385" y="242"/>
                    </a:lnTo>
                    <a:lnTo>
                      <a:pt x="385" y="242"/>
                    </a:lnTo>
                    <a:lnTo>
                      <a:pt x="389" y="242"/>
                    </a:lnTo>
                    <a:lnTo>
                      <a:pt x="389" y="247"/>
                    </a:lnTo>
                    <a:lnTo>
                      <a:pt x="389" y="247"/>
                    </a:lnTo>
                    <a:lnTo>
                      <a:pt x="385" y="256"/>
                    </a:lnTo>
                    <a:lnTo>
                      <a:pt x="380" y="261"/>
                    </a:lnTo>
                    <a:lnTo>
                      <a:pt x="375" y="266"/>
                    </a:lnTo>
                    <a:lnTo>
                      <a:pt x="370" y="271"/>
                    </a:lnTo>
                    <a:lnTo>
                      <a:pt x="361" y="275"/>
                    </a:lnTo>
                    <a:lnTo>
                      <a:pt x="356" y="275"/>
                    </a:lnTo>
                    <a:lnTo>
                      <a:pt x="347" y="280"/>
                    </a:lnTo>
                    <a:lnTo>
                      <a:pt x="337" y="280"/>
                    </a:lnTo>
                    <a:lnTo>
                      <a:pt x="337" y="280"/>
                    </a:lnTo>
                    <a:lnTo>
                      <a:pt x="332" y="280"/>
                    </a:lnTo>
                    <a:lnTo>
                      <a:pt x="328" y="280"/>
                    </a:lnTo>
                    <a:lnTo>
                      <a:pt x="323" y="280"/>
                    </a:lnTo>
                    <a:lnTo>
                      <a:pt x="318" y="280"/>
                    </a:lnTo>
                    <a:lnTo>
                      <a:pt x="318" y="275"/>
                    </a:lnTo>
                    <a:lnTo>
                      <a:pt x="313" y="275"/>
                    </a:lnTo>
                    <a:lnTo>
                      <a:pt x="309" y="280"/>
                    </a:lnTo>
                    <a:lnTo>
                      <a:pt x="309" y="280"/>
                    </a:lnTo>
                    <a:lnTo>
                      <a:pt x="304" y="285"/>
                    </a:lnTo>
                    <a:lnTo>
                      <a:pt x="304" y="285"/>
                    </a:lnTo>
                    <a:lnTo>
                      <a:pt x="299" y="290"/>
                    </a:lnTo>
                    <a:lnTo>
                      <a:pt x="299" y="294"/>
                    </a:lnTo>
                    <a:lnTo>
                      <a:pt x="294" y="299"/>
                    </a:lnTo>
                    <a:lnTo>
                      <a:pt x="290" y="304"/>
                    </a:lnTo>
                    <a:lnTo>
                      <a:pt x="285" y="304"/>
                    </a:lnTo>
                    <a:lnTo>
                      <a:pt x="280" y="309"/>
                    </a:lnTo>
                    <a:lnTo>
                      <a:pt x="276" y="309"/>
                    </a:lnTo>
                    <a:lnTo>
                      <a:pt x="271" y="313"/>
                    </a:lnTo>
                    <a:lnTo>
                      <a:pt x="266" y="313"/>
                    </a:lnTo>
                    <a:lnTo>
                      <a:pt x="266" y="313"/>
                    </a:lnTo>
                    <a:lnTo>
                      <a:pt x="266" y="318"/>
                    </a:lnTo>
                    <a:lnTo>
                      <a:pt x="271" y="318"/>
                    </a:lnTo>
                    <a:lnTo>
                      <a:pt x="271" y="318"/>
                    </a:lnTo>
                    <a:lnTo>
                      <a:pt x="271" y="318"/>
                    </a:lnTo>
                    <a:lnTo>
                      <a:pt x="276" y="323"/>
                    </a:lnTo>
                    <a:lnTo>
                      <a:pt x="280" y="323"/>
                    </a:lnTo>
                    <a:lnTo>
                      <a:pt x="280" y="323"/>
                    </a:lnTo>
                    <a:lnTo>
                      <a:pt x="285" y="328"/>
                    </a:lnTo>
                    <a:lnTo>
                      <a:pt x="294" y="328"/>
                    </a:lnTo>
                    <a:lnTo>
                      <a:pt x="299" y="328"/>
                    </a:lnTo>
                    <a:lnTo>
                      <a:pt x="304" y="328"/>
                    </a:lnTo>
                    <a:lnTo>
                      <a:pt x="313" y="328"/>
                    </a:lnTo>
                    <a:lnTo>
                      <a:pt x="318" y="328"/>
                    </a:lnTo>
                    <a:lnTo>
                      <a:pt x="328" y="328"/>
                    </a:lnTo>
                    <a:lnTo>
                      <a:pt x="332" y="328"/>
                    </a:lnTo>
                    <a:lnTo>
                      <a:pt x="342" y="328"/>
                    </a:lnTo>
                    <a:lnTo>
                      <a:pt x="347" y="328"/>
                    </a:lnTo>
                    <a:lnTo>
                      <a:pt x="356" y="323"/>
                    </a:lnTo>
                    <a:lnTo>
                      <a:pt x="361" y="323"/>
                    </a:lnTo>
                    <a:lnTo>
                      <a:pt x="370" y="323"/>
                    </a:lnTo>
                    <a:lnTo>
                      <a:pt x="375" y="323"/>
                    </a:lnTo>
                    <a:lnTo>
                      <a:pt x="385" y="318"/>
                    </a:lnTo>
                    <a:lnTo>
                      <a:pt x="389" y="318"/>
                    </a:lnTo>
                    <a:lnTo>
                      <a:pt x="394" y="313"/>
                    </a:lnTo>
                    <a:lnTo>
                      <a:pt x="404" y="309"/>
                    </a:lnTo>
                    <a:lnTo>
                      <a:pt x="413" y="309"/>
                    </a:lnTo>
                    <a:lnTo>
                      <a:pt x="423" y="304"/>
                    </a:lnTo>
                    <a:lnTo>
                      <a:pt x="427" y="299"/>
                    </a:lnTo>
                    <a:lnTo>
                      <a:pt x="437" y="299"/>
                    </a:lnTo>
                    <a:lnTo>
                      <a:pt x="446" y="294"/>
                    </a:lnTo>
                    <a:lnTo>
                      <a:pt x="456" y="294"/>
                    </a:lnTo>
                    <a:lnTo>
                      <a:pt x="461" y="285"/>
                    </a:lnTo>
                    <a:lnTo>
                      <a:pt x="470" y="280"/>
                    </a:lnTo>
                    <a:lnTo>
                      <a:pt x="470" y="271"/>
                    </a:lnTo>
                    <a:lnTo>
                      <a:pt x="475" y="261"/>
                    </a:lnTo>
                    <a:lnTo>
                      <a:pt x="475" y="252"/>
                    </a:lnTo>
                    <a:lnTo>
                      <a:pt x="475" y="242"/>
                    </a:lnTo>
                    <a:lnTo>
                      <a:pt x="479" y="233"/>
                    </a:lnTo>
                    <a:lnTo>
                      <a:pt x="484" y="223"/>
                    </a:lnTo>
                    <a:lnTo>
                      <a:pt x="489" y="218"/>
                    </a:lnTo>
                    <a:lnTo>
                      <a:pt x="489" y="218"/>
                    </a:lnTo>
                    <a:lnTo>
                      <a:pt x="489" y="218"/>
                    </a:lnTo>
                    <a:lnTo>
                      <a:pt x="489" y="218"/>
                    </a:lnTo>
                    <a:lnTo>
                      <a:pt x="494" y="218"/>
                    </a:lnTo>
                    <a:lnTo>
                      <a:pt x="494" y="228"/>
                    </a:lnTo>
                    <a:lnTo>
                      <a:pt x="494" y="237"/>
                    </a:lnTo>
                    <a:lnTo>
                      <a:pt x="498" y="247"/>
                    </a:lnTo>
                    <a:lnTo>
                      <a:pt x="498" y="256"/>
                    </a:lnTo>
                    <a:lnTo>
                      <a:pt x="503" y="261"/>
                    </a:lnTo>
                    <a:lnTo>
                      <a:pt x="503" y="271"/>
                    </a:lnTo>
                    <a:lnTo>
                      <a:pt x="503" y="280"/>
                    </a:lnTo>
                    <a:lnTo>
                      <a:pt x="498" y="290"/>
                    </a:lnTo>
                    <a:lnTo>
                      <a:pt x="498" y="294"/>
                    </a:lnTo>
                    <a:lnTo>
                      <a:pt x="498" y="304"/>
                    </a:lnTo>
                    <a:lnTo>
                      <a:pt x="494" y="309"/>
                    </a:lnTo>
                    <a:lnTo>
                      <a:pt x="489" y="313"/>
                    </a:lnTo>
                    <a:lnTo>
                      <a:pt x="470" y="318"/>
                    </a:lnTo>
                    <a:lnTo>
                      <a:pt x="470" y="323"/>
                    </a:lnTo>
                    <a:lnTo>
                      <a:pt x="465" y="328"/>
                    </a:lnTo>
                    <a:lnTo>
                      <a:pt x="465" y="332"/>
                    </a:lnTo>
                    <a:lnTo>
                      <a:pt x="461" y="337"/>
                    </a:lnTo>
                    <a:lnTo>
                      <a:pt x="456" y="342"/>
                    </a:lnTo>
                    <a:lnTo>
                      <a:pt x="451" y="347"/>
                    </a:lnTo>
                    <a:lnTo>
                      <a:pt x="451" y="351"/>
                    </a:lnTo>
                    <a:lnTo>
                      <a:pt x="446" y="351"/>
                    </a:lnTo>
                    <a:lnTo>
                      <a:pt x="442" y="356"/>
                    </a:lnTo>
                    <a:lnTo>
                      <a:pt x="437" y="361"/>
                    </a:lnTo>
                    <a:lnTo>
                      <a:pt x="437" y="365"/>
                    </a:lnTo>
                    <a:lnTo>
                      <a:pt x="432" y="370"/>
                    </a:lnTo>
                    <a:lnTo>
                      <a:pt x="432" y="375"/>
                    </a:lnTo>
                    <a:lnTo>
                      <a:pt x="432" y="380"/>
                    </a:lnTo>
                    <a:lnTo>
                      <a:pt x="427" y="384"/>
                    </a:lnTo>
                    <a:lnTo>
                      <a:pt x="427" y="389"/>
                    </a:lnTo>
                    <a:lnTo>
                      <a:pt x="427" y="408"/>
                    </a:lnTo>
                    <a:lnTo>
                      <a:pt x="427" y="422"/>
                    </a:lnTo>
                    <a:lnTo>
                      <a:pt x="427" y="437"/>
                    </a:lnTo>
                    <a:lnTo>
                      <a:pt x="423" y="451"/>
                    </a:lnTo>
                    <a:lnTo>
                      <a:pt x="418" y="437"/>
                    </a:lnTo>
                    <a:lnTo>
                      <a:pt x="413" y="427"/>
                    </a:lnTo>
                    <a:lnTo>
                      <a:pt x="413" y="418"/>
                    </a:lnTo>
                    <a:lnTo>
                      <a:pt x="408" y="403"/>
                    </a:lnTo>
                    <a:lnTo>
                      <a:pt x="408" y="394"/>
                    </a:lnTo>
                    <a:lnTo>
                      <a:pt x="413" y="380"/>
                    </a:lnTo>
                    <a:lnTo>
                      <a:pt x="413" y="370"/>
                    </a:lnTo>
                    <a:lnTo>
                      <a:pt x="418" y="356"/>
                    </a:lnTo>
                    <a:lnTo>
                      <a:pt x="423" y="351"/>
                    </a:lnTo>
                    <a:lnTo>
                      <a:pt x="423" y="351"/>
                    </a:lnTo>
                    <a:lnTo>
                      <a:pt x="427" y="347"/>
                    </a:lnTo>
                    <a:lnTo>
                      <a:pt x="427" y="342"/>
                    </a:lnTo>
                    <a:lnTo>
                      <a:pt x="366" y="351"/>
                    </a:lnTo>
                    <a:lnTo>
                      <a:pt x="366" y="365"/>
                    </a:lnTo>
                    <a:lnTo>
                      <a:pt x="361" y="384"/>
                    </a:lnTo>
                    <a:lnTo>
                      <a:pt x="356" y="399"/>
                    </a:lnTo>
                    <a:lnTo>
                      <a:pt x="356" y="418"/>
                    </a:lnTo>
                    <a:lnTo>
                      <a:pt x="356" y="432"/>
                    </a:lnTo>
                    <a:lnTo>
                      <a:pt x="356" y="446"/>
                    </a:lnTo>
                    <a:lnTo>
                      <a:pt x="366" y="460"/>
                    </a:lnTo>
                    <a:lnTo>
                      <a:pt x="375" y="475"/>
                    </a:lnTo>
                    <a:lnTo>
                      <a:pt x="380" y="479"/>
                    </a:lnTo>
                    <a:lnTo>
                      <a:pt x="380" y="484"/>
                    </a:lnTo>
                    <a:lnTo>
                      <a:pt x="385" y="489"/>
                    </a:lnTo>
                    <a:lnTo>
                      <a:pt x="385" y="498"/>
                    </a:lnTo>
                    <a:lnTo>
                      <a:pt x="385" y="503"/>
                    </a:lnTo>
                    <a:lnTo>
                      <a:pt x="389" y="513"/>
                    </a:lnTo>
                    <a:lnTo>
                      <a:pt x="385" y="517"/>
                    </a:lnTo>
                    <a:lnTo>
                      <a:pt x="385" y="522"/>
                    </a:lnTo>
                    <a:lnTo>
                      <a:pt x="385" y="536"/>
                    </a:lnTo>
                    <a:lnTo>
                      <a:pt x="385" y="546"/>
                    </a:lnTo>
                    <a:lnTo>
                      <a:pt x="385" y="560"/>
                    </a:lnTo>
                    <a:lnTo>
                      <a:pt x="385" y="569"/>
                    </a:lnTo>
                    <a:lnTo>
                      <a:pt x="389" y="579"/>
                    </a:lnTo>
                    <a:lnTo>
                      <a:pt x="394" y="588"/>
                    </a:lnTo>
                    <a:lnTo>
                      <a:pt x="399" y="593"/>
                    </a:lnTo>
                    <a:lnTo>
                      <a:pt x="404" y="593"/>
                    </a:lnTo>
                    <a:close/>
                  </a:path>
                </a:pathLst>
              </a:custGeom>
              <a:solidFill>
                <a:srgbClr val="FFFFFF"/>
              </a:solidFill>
              <a:ln w="9525">
                <a:noFill/>
                <a:round/>
                <a:headEnd/>
                <a:tailEnd/>
              </a:ln>
            </p:spPr>
            <p:txBody>
              <a:bodyPr/>
              <a:lstStyle/>
              <a:p>
                <a:endParaRPr lang="es-ES"/>
              </a:p>
            </p:txBody>
          </p:sp>
          <p:sp>
            <p:nvSpPr>
              <p:cNvPr id="480286" name="Freeform 30"/>
              <p:cNvSpPr>
                <a:spLocks/>
              </p:cNvSpPr>
              <p:nvPr/>
            </p:nvSpPr>
            <p:spPr bwMode="auto">
              <a:xfrm>
                <a:off x="5118" y="4345"/>
                <a:ext cx="67" cy="24"/>
              </a:xfrm>
              <a:custGeom>
                <a:avLst/>
                <a:gdLst/>
                <a:ahLst/>
                <a:cxnLst>
                  <a:cxn ang="0">
                    <a:pos x="29" y="24"/>
                  </a:cxn>
                  <a:cxn ang="0">
                    <a:pos x="48" y="19"/>
                  </a:cxn>
                  <a:cxn ang="0">
                    <a:pos x="57" y="5"/>
                  </a:cxn>
                  <a:cxn ang="0">
                    <a:pos x="67" y="5"/>
                  </a:cxn>
                  <a:cxn ang="0">
                    <a:pos x="67" y="5"/>
                  </a:cxn>
                  <a:cxn ang="0">
                    <a:pos x="67" y="0"/>
                  </a:cxn>
                  <a:cxn ang="0">
                    <a:pos x="67" y="0"/>
                  </a:cxn>
                  <a:cxn ang="0">
                    <a:pos x="67" y="0"/>
                  </a:cxn>
                  <a:cxn ang="0">
                    <a:pos x="0" y="14"/>
                  </a:cxn>
                  <a:cxn ang="0">
                    <a:pos x="29" y="24"/>
                  </a:cxn>
                </a:cxnLst>
                <a:rect l="0" t="0" r="r" b="b"/>
                <a:pathLst>
                  <a:path w="67" h="24">
                    <a:moveTo>
                      <a:pt x="29" y="24"/>
                    </a:moveTo>
                    <a:lnTo>
                      <a:pt x="48" y="19"/>
                    </a:lnTo>
                    <a:lnTo>
                      <a:pt x="57" y="5"/>
                    </a:lnTo>
                    <a:lnTo>
                      <a:pt x="67" y="5"/>
                    </a:lnTo>
                    <a:lnTo>
                      <a:pt x="67" y="5"/>
                    </a:lnTo>
                    <a:lnTo>
                      <a:pt x="67" y="0"/>
                    </a:lnTo>
                    <a:lnTo>
                      <a:pt x="67" y="0"/>
                    </a:lnTo>
                    <a:lnTo>
                      <a:pt x="67" y="0"/>
                    </a:lnTo>
                    <a:lnTo>
                      <a:pt x="0" y="14"/>
                    </a:lnTo>
                    <a:lnTo>
                      <a:pt x="29" y="24"/>
                    </a:lnTo>
                    <a:close/>
                  </a:path>
                </a:pathLst>
              </a:custGeom>
              <a:solidFill>
                <a:srgbClr val="FFFFFF"/>
              </a:solidFill>
              <a:ln w="9525">
                <a:noFill/>
                <a:round/>
                <a:headEnd/>
                <a:tailEnd/>
              </a:ln>
            </p:spPr>
            <p:txBody>
              <a:bodyPr/>
              <a:lstStyle/>
              <a:p>
                <a:endParaRPr lang="es-ES"/>
              </a:p>
            </p:txBody>
          </p:sp>
          <p:sp>
            <p:nvSpPr>
              <p:cNvPr id="480287" name="Freeform 31"/>
              <p:cNvSpPr>
                <a:spLocks/>
              </p:cNvSpPr>
              <p:nvPr/>
            </p:nvSpPr>
            <p:spPr bwMode="auto">
              <a:xfrm>
                <a:off x="4919" y="3131"/>
                <a:ext cx="33" cy="76"/>
              </a:xfrm>
              <a:custGeom>
                <a:avLst/>
                <a:gdLst/>
                <a:ahLst/>
                <a:cxnLst>
                  <a:cxn ang="0">
                    <a:pos x="5" y="76"/>
                  </a:cxn>
                  <a:cxn ang="0">
                    <a:pos x="5" y="76"/>
                  </a:cxn>
                  <a:cxn ang="0">
                    <a:pos x="5" y="76"/>
                  </a:cxn>
                  <a:cxn ang="0">
                    <a:pos x="5" y="76"/>
                  </a:cxn>
                  <a:cxn ang="0">
                    <a:pos x="5" y="76"/>
                  </a:cxn>
                  <a:cxn ang="0">
                    <a:pos x="9" y="76"/>
                  </a:cxn>
                  <a:cxn ang="0">
                    <a:pos x="9" y="71"/>
                  </a:cxn>
                  <a:cxn ang="0">
                    <a:pos x="14" y="71"/>
                  </a:cxn>
                  <a:cxn ang="0">
                    <a:pos x="14" y="66"/>
                  </a:cxn>
                  <a:cxn ang="0">
                    <a:pos x="14" y="62"/>
                  </a:cxn>
                  <a:cxn ang="0">
                    <a:pos x="14" y="57"/>
                  </a:cxn>
                  <a:cxn ang="0">
                    <a:pos x="14" y="52"/>
                  </a:cxn>
                  <a:cxn ang="0">
                    <a:pos x="19" y="43"/>
                  </a:cxn>
                  <a:cxn ang="0">
                    <a:pos x="19" y="38"/>
                  </a:cxn>
                  <a:cxn ang="0">
                    <a:pos x="24" y="38"/>
                  </a:cxn>
                  <a:cxn ang="0">
                    <a:pos x="24" y="33"/>
                  </a:cxn>
                  <a:cxn ang="0">
                    <a:pos x="28" y="28"/>
                  </a:cxn>
                  <a:cxn ang="0">
                    <a:pos x="28" y="28"/>
                  </a:cxn>
                  <a:cxn ang="0">
                    <a:pos x="33" y="24"/>
                  </a:cxn>
                  <a:cxn ang="0">
                    <a:pos x="33" y="24"/>
                  </a:cxn>
                  <a:cxn ang="0">
                    <a:pos x="33" y="19"/>
                  </a:cxn>
                  <a:cxn ang="0">
                    <a:pos x="33" y="9"/>
                  </a:cxn>
                  <a:cxn ang="0">
                    <a:pos x="33" y="9"/>
                  </a:cxn>
                  <a:cxn ang="0">
                    <a:pos x="28" y="5"/>
                  </a:cxn>
                  <a:cxn ang="0">
                    <a:pos x="28" y="5"/>
                  </a:cxn>
                  <a:cxn ang="0">
                    <a:pos x="28" y="5"/>
                  </a:cxn>
                  <a:cxn ang="0">
                    <a:pos x="24" y="0"/>
                  </a:cxn>
                  <a:cxn ang="0">
                    <a:pos x="19" y="0"/>
                  </a:cxn>
                  <a:cxn ang="0">
                    <a:pos x="19" y="0"/>
                  </a:cxn>
                  <a:cxn ang="0">
                    <a:pos x="14" y="0"/>
                  </a:cxn>
                  <a:cxn ang="0">
                    <a:pos x="9" y="5"/>
                  </a:cxn>
                  <a:cxn ang="0">
                    <a:pos x="5" y="9"/>
                  </a:cxn>
                  <a:cxn ang="0">
                    <a:pos x="5" y="14"/>
                  </a:cxn>
                  <a:cxn ang="0">
                    <a:pos x="0" y="24"/>
                  </a:cxn>
                  <a:cxn ang="0">
                    <a:pos x="0" y="28"/>
                  </a:cxn>
                  <a:cxn ang="0">
                    <a:pos x="0" y="38"/>
                  </a:cxn>
                  <a:cxn ang="0">
                    <a:pos x="0" y="43"/>
                  </a:cxn>
                  <a:cxn ang="0">
                    <a:pos x="0" y="52"/>
                  </a:cxn>
                  <a:cxn ang="0">
                    <a:pos x="0" y="57"/>
                  </a:cxn>
                  <a:cxn ang="0">
                    <a:pos x="0" y="66"/>
                  </a:cxn>
                  <a:cxn ang="0">
                    <a:pos x="0" y="71"/>
                  </a:cxn>
                  <a:cxn ang="0">
                    <a:pos x="0" y="76"/>
                  </a:cxn>
                  <a:cxn ang="0">
                    <a:pos x="0" y="76"/>
                  </a:cxn>
                  <a:cxn ang="0">
                    <a:pos x="5" y="76"/>
                  </a:cxn>
                  <a:cxn ang="0">
                    <a:pos x="5" y="76"/>
                  </a:cxn>
                  <a:cxn ang="0">
                    <a:pos x="5" y="76"/>
                  </a:cxn>
                </a:cxnLst>
                <a:rect l="0" t="0" r="r" b="b"/>
                <a:pathLst>
                  <a:path w="33" h="76">
                    <a:moveTo>
                      <a:pt x="5" y="76"/>
                    </a:moveTo>
                    <a:lnTo>
                      <a:pt x="5" y="76"/>
                    </a:lnTo>
                    <a:lnTo>
                      <a:pt x="5" y="76"/>
                    </a:lnTo>
                    <a:lnTo>
                      <a:pt x="5" y="76"/>
                    </a:lnTo>
                    <a:lnTo>
                      <a:pt x="5" y="76"/>
                    </a:lnTo>
                    <a:lnTo>
                      <a:pt x="9" y="76"/>
                    </a:lnTo>
                    <a:lnTo>
                      <a:pt x="9" y="71"/>
                    </a:lnTo>
                    <a:lnTo>
                      <a:pt x="14" y="71"/>
                    </a:lnTo>
                    <a:lnTo>
                      <a:pt x="14" y="66"/>
                    </a:lnTo>
                    <a:lnTo>
                      <a:pt x="14" y="62"/>
                    </a:lnTo>
                    <a:lnTo>
                      <a:pt x="14" y="57"/>
                    </a:lnTo>
                    <a:lnTo>
                      <a:pt x="14" y="52"/>
                    </a:lnTo>
                    <a:lnTo>
                      <a:pt x="19" y="43"/>
                    </a:lnTo>
                    <a:lnTo>
                      <a:pt x="19" y="38"/>
                    </a:lnTo>
                    <a:lnTo>
                      <a:pt x="24" y="38"/>
                    </a:lnTo>
                    <a:lnTo>
                      <a:pt x="24" y="33"/>
                    </a:lnTo>
                    <a:lnTo>
                      <a:pt x="28" y="28"/>
                    </a:lnTo>
                    <a:lnTo>
                      <a:pt x="28" y="28"/>
                    </a:lnTo>
                    <a:lnTo>
                      <a:pt x="33" y="24"/>
                    </a:lnTo>
                    <a:lnTo>
                      <a:pt x="33" y="24"/>
                    </a:lnTo>
                    <a:lnTo>
                      <a:pt x="33" y="19"/>
                    </a:lnTo>
                    <a:lnTo>
                      <a:pt x="33" y="9"/>
                    </a:lnTo>
                    <a:lnTo>
                      <a:pt x="33" y="9"/>
                    </a:lnTo>
                    <a:lnTo>
                      <a:pt x="28" y="5"/>
                    </a:lnTo>
                    <a:lnTo>
                      <a:pt x="28" y="5"/>
                    </a:lnTo>
                    <a:lnTo>
                      <a:pt x="28" y="5"/>
                    </a:lnTo>
                    <a:lnTo>
                      <a:pt x="24" y="0"/>
                    </a:lnTo>
                    <a:lnTo>
                      <a:pt x="19" y="0"/>
                    </a:lnTo>
                    <a:lnTo>
                      <a:pt x="19" y="0"/>
                    </a:lnTo>
                    <a:lnTo>
                      <a:pt x="14" y="0"/>
                    </a:lnTo>
                    <a:lnTo>
                      <a:pt x="9" y="5"/>
                    </a:lnTo>
                    <a:lnTo>
                      <a:pt x="5" y="9"/>
                    </a:lnTo>
                    <a:lnTo>
                      <a:pt x="5" y="14"/>
                    </a:lnTo>
                    <a:lnTo>
                      <a:pt x="0" y="24"/>
                    </a:lnTo>
                    <a:lnTo>
                      <a:pt x="0" y="28"/>
                    </a:lnTo>
                    <a:lnTo>
                      <a:pt x="0" y="38"/>
                    </a:lnTo>
                    <a:lnTo>
                      <a:pt x="0" y="43"/>
                    </a:lnTo>
                    <a:lnTo>
                      <a:pt x="0" y="52"/>
                    </a:lnTo>
                    <a:lnTo>
                      <a:pt x="0" y="57"/>
                    </a:lnTo>
                    <a:lnTo>
                      <a:pt x="0" y="66"/>
                    </a:lnTo>
                    <a:lnTo>
                      <a:pt x="0" y="71"/>
                    </a:lnTo>
                    <a:lnTo>
                      <a:pt x="0" y="76"/>
                    </a:lnTo>
                    <a:lnTo>
                      <a:pt x="0" y="76"/>
                    </a:lnTo>
                    <a:lnTo>
                      <a:pt x="5" y="76"/>
                    </a:lnTo>
                    <a:lnTo>
                      <a:pt x="5" y="76"/>
                    </a:lnTo>
                    <a:lnTo>
                      <a:pt x="5" y="76"/>
                    </a:lnTo>
                    <a:close/>
                  </a:path>
                </a:pathLst>
              </a:custGeom>
              <a:solidFill>
                <a:srgbClr val="0E0D0D"/>
              </a:solidFill>
              <a:ln w="9525">
                <a:noFill/>
                <a:round/>
                <a:headEnd/>
                <a:tailEnd/>
              </a:ln>
            </p:spPr>
            <p:txBody>
              <a:bodyPr/>
              <a:lstStyle/>
              <a:p>
                <a:endParaRPr lang="es-ES"/>
              </a:p>
            </p:txBody>
          </p:sp>
          <p:sp>
            <p:nvSpPr>
              <p:cNvPr id="480288" name="Freeform 32"/>
              <p:cNvSpPr>
                <a:spLocks/>
              </p:cNvSpPr>
              <p:nvPr/>
            </p:nvSpPr>
            <p:spPr bwMode="auto">
              <a:xfrm>
                <a:off x="4957" y="3131"/>
                <a:ext cx="28" cy="71"/>
              </a:xfrm>
              <a:custGeom>
                <a:avLst/>
                <a:gdLst/>
                <a:ahLst/>
                <a:cxnLst>
                  <a:cxn ang="0">
                    <a:pos x="5" y="71"/>
                  </a:cxn>
                  <a:cxn ang="0">
                    <a:pos x="5" y="71"/>
                  </a:cxn>
                  <a:cxn ang="0">
                    <a:pos x="5" y="71"/>
                  </a:cxn>
                  <a:cxn ang="0">
                    <a:pos x="5" y="71"/>
                  </a:cxn>
                  <a:cxn ang="0">
                    <a:pos x="9" y="71"/>
                  </a:cxn>
                  <a:cxn ang="0">
                    <a:pos x="9" y="62"/>
                  </a:cxn>
                  <a:cxn ang="0">
                    <a:pos x="14" y="57"/>
                  </a:cxn>
                  <a:cxn ang="0">
                    <a:pos x="19" y="47"/>
                  </a:cxn>
                  <a:cxn ang="0">
                    <a:pos x="19" y="38"/>
                  </a:cxn>
                  <a:cxn ang="0">
                    <a:pos x="19" y="28"/>
                  </a:cxn>
                  <a:cxn ang="0">
                    <a:pos x="24" y="19"/>
                  </a:cxn>
                  <a:cxn ang="0">
                    <a:pos x="24" y="9"/>
                  </a:cxn>
                  <a:cxn ang="0">
                    <a:pos x="28" y="5"/>
                  </a:cxn>
                  <a:cxn ang="0">
                    <a:pos x="28" y="0"/>
                  </a:cxn>
                  <a:cxn ang="0">
                    <a:pos x="24" y="0"/>
                  </a:cxn>
                  <a:cxn ang="0">
                    <a:pos x="24" y="0"/>
                  </a:cxn>
                  <a:cxn ang="0">
                    <a:pos x="19" y="0"/>
                  </a:cxn>
                  <a:cxn ang="0">
                    <a:pos x="14" y="0"/>
                  </a:cxn>
                  <a:cxn ang="0">
                    <a:pos x="9" y="9"/>
                  </a:cxn>
                  <a:cxn ang="0">
                    <a:pos x="9" y="14"/>
                  </a:cxn>
                  <a:cxn ang="0">
                    <a:pos x="5" y="24"/>
                  </a:cxn>
                  <a:cxn ang="0">
                    <a:pos x="5" y="33"/>
                  </a:cxn>
                  <a:cxn ang="0">
                    <a:pos x="0" y="43"/>
                  </a:cxn>
                  <a:cxn ang="0">
                    <a:pos x="0" y="52"/>
                  </a:cxn>
                  <a:cxn ang="0">
                    <a:pos x="0" y="62"/>
                  </a:cxn>
                  <a:cxn ang="0">
                    <a:pos x="0" y="71"/>
                  </a:cxn>
                  <a:cxn ang="0">
                    <a:pos x="0" y="71"/>
                  </a:cxn>
                  <a:cxn ang="0">
                    <a:pos x="0" y="71"/>
                  </a:cxn>
                  <a:cxn ang="0">
                    <a:pos x="0" y="71"/>
                  </a:cxn>
                  <a:cxn ang="0">
                    <a:pos x="5" y="71"/>
                  </a:cxn>
                </a:cxnLst>
                <a:rect l="0" t="0" r="r" b="b"/>
                <a:pathLst>
                  <a:path w="28" h="71">
                    <a:moveTo>
                      <a:pt x="5" y="71"/>
                    </a:moveTo>
                    <a:lnTo>
                      <a:pt x="5" y="71"/>
                    </a:lnTo>
                    <a:lnTo>
                      <a:pt x="5" y="71"/>
                    </a:lnTo>
                    <a:lnTo>
                      <a:pt x="5" y="71"/>
                    </a:lnTo>
                    <a:lnTo>
                      <a:pt x="9" y="71"/>
                    </a:lnTo>
                    <a:lnTo>
                      <a:pt x="9" y="62"/>
                    </a:lnTo>
                    <a:lnTo>
                      <a:pt x="14" y="57"/>
                    </a:lnTo>
                    <a:lnTo>
                      <a:pt x="19" y="47"/>
                    </a:lnTo>
                    <a:lnTo>
                      <a:pt x="19" y="38"/>
                    </a:lnTo>
                    <a:lnTo>
                      <a:pt x="19" y="28"/>
                    </a:lnTo>
                    <a:lnTo>
                      <a:pt x="24" y="19"/>
                    </a:lnTo>
                    <a:lnTo>
                      <a:pt x="24" y="9"/>
                    </a:lnTo>
                    <a:lnTo>
                      <a:pt x="28" y="5"/>
                    </a:lnTo>
                    <a:lnTo>
                      <a:pt x="28" y="0"/>
                    </a:lnTo>
                    <a:lnTo>
                      <a:pt x="24" y="0"/>
                    </a:lnTo>
                    <a:lnTo>
                      <a:pt x="24" y="0"/>
                    </a:lnTo>
                    <a:lnTo>
                      <a:pt x="19" y="0"/>
                    </a:lnTo>
                    <a:lnTo>
                      <a:pt x="14" y="0"/>
                    </a:lnTo>
                    <a:lnTo>
                      <a:pt x="9" y="9"/>
                    </a:lnTo>
                    <a:lnTo>
                      <a:pt x="9" y="14"/>
                    </a:lnTo>
                    <a:lnTo>
                      <a:pt x="5" y="24"/>
                    </a:lnTo>
                    <a:lnTo>
                      <a:pt x="5" y="33"/>
                    </a:lnTo>
                    <a:lnTo>
                      <a:pt x="0" y="43"/>
                    </a:lnTo>
                    <a:lnTo>
                      <a:pt x="0" y="52"/>
                    </a:lnTo>
                    <a:lnTo>
                      <a:pt x="0" y="62"/>
                    </a:lnTo>
                    <a:lnTo>
                      <a:pt x="0" y="71"/>
                    </a:lnTo>
                    <a:lnTo>
                      <a:pt x="0" y="71"/>
                    </a:lnTo>
                    <a:lnTo>
                      <a:pt x="0" y="71"/>
                    </a:lnTo>
                    <a:lnTo>
                      <a:pt x="0" y="71"/>
                    </a:lnTo>
                    <a:lnTo>
                      <a:pt x="5" y="71"/>
                    </a:lnTo>
                    <a:close/>
                  </a:path>
                </a:pathLst>
              </a:custGeom>
              <a:solidFill>
                <a:srgbClr val="0E0D0D"/>
              </a:solidFill>
              <a:ln w="9525">
                <a:noFill/>
                <a:round/>
                <a:headEnd/>
                <a:tailEnd/>
              </a:ln>
            </p:spPr>
            <p:txBody>
              <a:bodyPr/>
              <a:lstStyle/>
              <a:p>
                <a:endParaRPr lang="es-ES"/>
              </a:p>
            </p:txBody>
          </p:sp>
          <p:sp>
            <p:nvSpPr>
              <p:cNvPr id="480289" name="Freeform 33"/>
              <p:cNvSpPr>
                <a:spLocks/>
              </p:cNvSpPr>
              <p:nvPr/>
            </p:nvSpPr>
            <p:spPr bwMode="auto">
              <a:xfrm>
                <a:off x="4985" y="3131"/>
                <a:ext cx="34" cy="62"/>
              </a:xfrm>
              <a:custGeom>
                <a:avLst/>
                <a:gdLst/>
                <a:ahLst/>
                <a:cxnLst>
                  <a:cxn ang="0">
                    <a:pos x="5" y="62"/>
                  </a:cxn>
                  <a:cxn ang="0">
                    <a:pos x="5" y="62"/>
                  </a:cxn>
                  <a:cxn ang="0">
                    <a:pos x="10" y="62"/>
                  </a:cxn>
                  <a:cxn ang="0">
                    <a:pos x="10" y="62"/>
                  </a:cxn>
                  <a:cxn ang="0">
                    <a:pos x="10" y="57"/>
                  </a:cxn>
                  <a:cxn ang="0">
                    <a:pos x="24" y="24"/>
                  </a:cxn>
                  <a:cxn ang="0">
                    <a:pos x="29" y="24"/>
                  </a:cxn>
                  <a:cxn ang="0">
                    <a:pos x="29" y="24"/>
                  </a:cxn>
                  <a:cxn ang="0">
                    <a:pos x="29" y="24"/>
                  </a:cxn>
                  <a:cxn ang="0">
                    <a:pos x="29" y="24"/>
                  </a:cxn>
                  <a:cxn ang="0">
                    <a:pos x="34" y="14"/>
                  </a:cxn>
                  <a:cxn ang="0">
                    <a:pos x="34" y="9"/>
                  </a:cxn>
                  <a:cxn ang="0">
                    <a:pos x="29" y="5"/>
                  </a:cxn>
                  <a:cxn ang="0">
                    <a:pos x="29" y="5"/>
                  </a:cxn>
                  <a:cxn ang="0">
                    <a:pos x="24" y="0"/>
                  </a:cxn>
                  <a:cxn ang="0">
                    <a:pos x="19" y="0"/>
                  </a:cxn>
                  <a:cxn ang="0">
                    <a:pos x="15" y="5"/>
                  </a:cxn>
                  <a:cxn ang="0">
                    <a:pos x="15" y="5"/>
                  </a:cxn>
                  <a:cxn ang="0">
                    <a:pos x="10" y="5"/>
                  </a:cxn>
                  <a:cxn ang="0">
                    <a:pos x="10" y="9"/>
                  </a:cxn>
                  <a:cxn ang="0">
                    <a:pos x="5" y="14"/>
                  </a:cxn>
                  <a:cxn ang="0">
                    <a:pos x="0" y="24"/>
                  </a:cxn>
                  <a:cxn ang="0">
                    <a:pos x="0" y="28"/>
                  </a:cxn>
                  <a:cxn ang="0">
                    <a:pos x="0" y="38"/>
                  </a:cxn>
                  <a:cxn ang="0">
                    <a:pos x="0" y="47"/>
                  </a:cxn>
                  <a:cxn ang="0">
                    <a:pos x="0" y="52"/>
                  </a:cxn>
                  <a:cxn ang="0">
                    <a:pos x="0" y="62"/>
                  </a:cxn>
                  <a:cxn ang="0">
                    <a:pos x="0" y="62"/>
                  </a:cxn>
                  <a:cxn ang="0">
                    <a:pos x="5" y="62"/>
                  </a:cxn>
                  <a:cxn ang="0">
                    <a:pos x="5" y="62"/>
                  </a:cxn>
                  <a:cxn ang="0">
                    <a:pos x="5" y="62"/>
                  </a:cxn>
                </a:cxnLst>
                <a:rect l="0" t="0" r="r" b="b"/>
                <a:pathLst>
                  <a:path w="34" h="62">
                    <a:moveTo>
                      <a:pt x="5" y="62"/>
                    </a:moveTo>
                    <a:lnTo>
                      <a:pt x="5" y="62"/>
                    </a:lnTo>
                    <a:lnTo>
                      <a:pt x="10" y="62"/>
                    </a:lnTo>
                    <a:lnTo>
                      <a:pt x="10" y="62"/>
                    </a:lnTo>
                    <a:lnTo>
                      <a:pt x="10" y="57"/>
                    </a:lnTo>
                    <a:lnTo>
                      <a:pt x="24" y="24"/>
                    </a:lnTo>
                    <a:lnTo>
                      <a:pt x="29" y="24"/>
                    </a:lnTo>
                    <a:lnTo>
                      <a:pt x="29" y="24"/>
                    </a:lnTo>
                    <a:lnTo>
                      <a:pt x="29" y="24"/>
                    </a:lnTo>
                    <a:lnTo>
                      <a:pt x="29" y="24"/>
                    </a:lnTo>
                    <a:lnTo>
                      <a:pt x="34" y="14"/>
                    </a:lnTo>
                    <a:lnTo>
                      <a:pt x="34" y="9"/>
                    </a:lnTo>
                    <a:lnTo>
                      <a:pt x="29" y="5"/>
                    </a:lnTo>
                    <a:lnTo>
                      <a:pt x="29" y="5"/>
                    </a:lnTo>
                    <a:lnTo>
                      <a:pt x="24" y="0"/>
                    </a:lnTo>
                    <a:lnTo>
                      <a:pt x="19" y="0"/>
                    </a:lnTo>
                    <a:lnTo>
                      <a:pt x="15" y="5"/>
                    </a:lnTo>
                    <a:lnTo>
                      <a:pt x="15" y="5"/>
                    </a:lnTo>
                    <a:lnTo>
                      <a:pt x="10" y="5"/>
                    </a:lnTo>
                    <a:lnTo>
                      <a:pt x="10" y="9"/>
                    </a:lnTo>
                    <a:lnTo>
                      <a:pt x="5" y="14"/>
                    </a:lnTo>
                    <a:lnTo>
                      <a:pt x="0" y="24"/>
                    </a:lnTo>
                    <a:lnTo>
                      <a:pt x="0" y="28"/>
                    </a:lnTo>
                    <a:lnTo>
                      <a:pt x="0" y="38"/>
                    </a:lnTo>
                    <a:lnTo>
                      <a:pt x="0" y="47"/>
                    </a:lnTo>
                    <a:lnTo>
                      <a:pt x="0" y="52"/>
                    </a:lnTo>
                    <a:lnTo>
                      <a:pt x="0" y="62"/>
                    </a:lnTo>
                    <a:lnTo>
                      <a:pt x="0" y="62"/>
                    </a:lnTo>
                    <a:lnTo>
                      <a:pt x="5" y="62"/>
                    </a:lnTo>
                    <a:lnTo>
                      <a:pt x="5" y="62"/>
                    </a:lnTo>
                    <a:lnTo>
                      <a:pt x="5" y="62"/>
                    </a:lnTo>
                    <a:close/>
                  </a:path>
                </a:pathLst>
              </a:custGeom>
              <a:solidFill>
                <a:srgbClr val="0E0D0D"/>
              </a:solidFill>
              <a:ln w="9525">
                <a:noFill/>
                <a:round/>
                <a:headEnd/>
                <a:tailEnd/>
              </a:ln>
            </p:spPr>
            <p:txBody>
              <a:bodyPr/>
              <a:lstStyle/>
              <a:p>
                <a:endParaRPr lang="es-ES"/>
              </a:p>
            </p:txBody>
          </p:sp>
          <p:sp>
            <p:nvSpPr>
              <p:cNvPr id="480290" name="Freeform 34"/>
              <p:cNvSpPr>
                <a:spLocks/>
              </p:cNvSpPr>
              <p:nvPr/>
            </p:nvSpPr>
            <p:spPr bwMode="auto">
              <a:xfrm>
                <a:off x="4483" y="2842"/>
                <a:ext cx="241" cy="85"/>
              </a:xfrm>
              <a:custGeom>
                <a:avLst/>
                <a:gdLst/>
                <a:ahLst/>
                <a:cxnLst>
                  <a:cxn ang="0">
                    <a:pos x="241" y="28"/>
                  </a:cxn>
                  <a:cxn ang="0">
                    <a:pos x="241" y="28"/>
                  </a:cxn>
                  <a:cxn ang="0">
                    <a:pos x="232" y="28"/>
                  </a:cxn>
                  <a:cxn ang="0">
                    <a:pos x="232" y="33"/>
                  </a:cxn>
                  <a:cxn ang="0">
                    <a:pos x="227" y="33"/>
                  </a:cxn>
                  <a:cxn ang="0">
                    <a:pos x="213" y="33"/>
                  </a:cxn>
                  <a:cxn ang="0">
                    <a:pos x="199" y="33"/>
                  </a:cxn>
                  <a:cxn ang="0">
                    <a:pos x="185" y="28"/>
                  </a:cxn>
                  <a:cxn ang="0">
                    <a:pos x="170" y="23"/>
                  </a:cxn>
                  <a:cxn ang="0">
                    <a:pos x="151" y="19"/>
                  </a:cxn>
                  <a:cxn ang="0">
                    <a:pos x="137" y="19"/>
                  </a:cxn>
                  <a:cxn ang="0">
                    <a:pos x="123" y="19"/>
                  </a:cxn>
                  <a:cxn ang="0">
                    <a:pos x="104" y="23"/>
                  </a:cxn>
                  <a:cxn ang="0">
                    <a:pos x="90" y="23"/>
                  </a:cxn>
                  <a:cxn ang="0">
                    <a:pos x="80" y="14"/>
                  </a:cxn>
                  <a:cxn ang="0">
                    <a:pos x="71" y="9"/>
                  </a:cxn>
                  <a:cxn ang="0">
                    <a:pos x="61" y="4"/>
                  </a:cxn>
                  <a:cxn ang="0">
                    <a:pos x="56" y="4"/>
                  </a:cxn>
                  <a:cxn ang="0">
                    <a:pos x="56" y="9"/>
                  </a:cxn>
                  <a:cxn ang="0">
                    <a:pos x="47" y="9"/>
                  </a:cxn>
                  <a:cxn ang="0">
                    <a:pos x="42" y="4"/>
                  </a:cxn>
                  <a:cxn ang="0">
                    <a:pos x="33" y="4"/>
                  </a:cxn>
                  <a:cxn ang="0">
                    <a:pos x="28" y="0"/>
                  </a:cxn>
                  <a:cxn ang="0">
                    <a:pos x="9" y="4"/>
                  </a:cxn>
                  <a:cxn ang="0">
                    <a:pos x="9" y="4"/>
                  </a:cxn>
                  <a:cxn ang="0">
                    <a:pos x="14" y="9"/>
                  </a:cxn>
                  <a:cxn ang="0">
                    <a:pos x="9" y="14"/>
                  </a:cxn>
                  <a:cxn ang="0">
                    <a:pos x="14" y="14"/>
                  </a:cxn>
                  <a:cxn ang="0">
                    <a:pos x="23" y="14"/>
                  </a:cxn>
                  <a:cxn ang="0">
                    <a:pos x="37" y="14"/>
                  </a:cxn>
                  <a:cxn ang="0">
                    <a:pos x="47" y="23"/>
                  </a:cxn>
                  <a:cxn ang="0">
                    <a:pos x="56" y="33"/>
                  </a:cxn>
                  <a:cxn ang="0">
                    <a:pos x="66" y="37"/>
                  </a:cxn>
                  <a:cxn ang="0">
                    <a:pos x="66" y="47"/>
                  </a:cxn>
                  <a:cxn ang="0">
                    <a:pos x="80" y="52"/>
                  </a:cxn>
                  <a:cxn ang="0">
                    <a:pos x="80" y="47"/>
                  </a:cxn>
                  <a:cxn ang="0">
                    <a:pos x="90" y="47"/>
                  </a:cxn>
                  <a:cxn ang="0">
                    <a:pos x="109" y="52"/>
                  </a:cxn>
                  <a:cxn ang="0">
                    <a:pos x="123" y="56"/>
                  </a:cxn>
                  <a:cxn ang="0">
                    <a:pos x="142" y="61"/>
                  </a:cxn>
                  <a:cxn ang="0">
                    <a:pos x="156" y="66"/>
                  </a:cxn>
                  <a:cxn ang="0">
                    <a:pos x="170" y="71"/>
                  </a:cxn>
                  <a:cxn ang="0">
                    <a:pos x="185" y="75"/>
                  </a:cxn>
                  <a:cxn ang="0">
                    <a:pos x="203" y="80"/>
                  </a:cxn>
                  <a:cxn ang="0">
                    <a:pos x="213" y="85"/>
                  </a:cxn>
                  <a:cxn ang="0">
                    <a:pos x="218" y="85"/>
                  </a:cxn>
                </a:cxnLst>
                <a:rect l="0" t="0" r="r" b="b"/>
                <a:pathLst>
                  <a:path w="241" h="85">
                    <a:moveTo>
                      <a:pt x="222" y="85"/>
                    </a:moveTo>
                    <a:lnTo>
                      <a:pt x="241" y="28"/>
                    </a:lnTo>
                    <a:lnTo>
                      <a:pt x="241" y="28"/>
                    </a:lnTo>
                    <a:lnTo>
                      <a:pt x="241" y="28"/>
                    </a:lnTo>
                    <a:lnTo>
                      <a:pt x="237" y="28"/>
                    </a:lnTo>
                    <a:lnTo>
                      <a:pt x="232" y="28"/>
                    </a:lnTo>
                    <a:lnTo>
                      <a:pt x="232" y="28"/>
                    </a:lnTo>
                    <a:lnTo>
                      <a:pt x="232" y="33"/>
                    </a:lnTo>
                    <a:lnTo>
                      <a:pt x="232" y="33"/>
                    </a:lnTo>
                    <a:lnTo>
                      <a:pt x="227" y="33"/>
                    </a:lnTo>
                    <a:lnTo>
                      <a:pt x="222" y="33"/>
                    </a:lnTo>
                    <a:lnTo>
                      <a:pt x="213" y="33"/>
                    </a:lnTo>
                    <a:lnTo>
                      <a:pt x="208" y="33"/>
                    </a:lnTo>
                    <a:lnTo>
                      <a:pt x="199" y="33"/>
                    </a:lnTo>
                    <a:lnTo>
                      <a:pt x="189" y="28"/>
                    </a:lnTo>
                    <a:lnTo>
                      <a:pt x="185" y="28"/>
                    </a:lnTo>
                    <a:lnTo>
                      <a:pt x="175" y="23"/>
                    </a:lnTo>
                    <a:lnTo>
                      <a:pt x="170" y="23"/>
                    </a:lnTo>
                    <a:lnTo>
                      <a:pt x="161" y="23"/>
                    </a:lnTo>
                    <a:lnTo>
                      <a:pt x="151" y="19"/>
                    </a:lnTo>
                    <a:lnTo>
                      <a:pt x="147" y="19"/>
                    </a:lnTo>
                    <a:lnTo>
                      <a:pt x="137" y="19"/>
                    </a:lnTo>
                    <a:lnTo>
                      <a:pt x="128" y="19"/>
                    </a:lnTo>
                    <a:lnTo>
                      <a:pt x="123" y="19"/>
                    </a:lnTo>
                    <a:lnTo>
                      <a:pt x="113" y="19"/>
                    </a:lnTo>
                    <a:lnTo>
                      <a:pt x="104" y="23"/>
                    </a:lnTo>
                    <a:lnTo>
                      <a:pt x="99" y="23"/>
                    </a:lnTo>
                    <a:lnTo>
                      <a:pt x="90" y="23"/>
                    </a:lnTo>
                    <a:lnTo>
                      <a:pt x="85" y="19"/>
                    </a:lnTo>
                    <a:lnTo>
                      <a:pt x="80" y="14"/>
                    </a:lnTo>
                    <a:lnTo>
                      <a:pt x="75" y="14"/>
                    </a:lnTo>
                    <a:lnTo>
                      <a:pt x="71" y="9"/>
                    </a:lnTo>
                    <a:lnTo>
                      <a:pt x="66" y="9"/>
                    </a:lnTo>
                    <a:lnTo>
                      <a:pt x="61" y="4"/>
                    </a:lnTo>
                    <a:lnTo>
                      <a:pt x="56" y="4"/>
                    </a:lnTo>
                    <a:lnTo>
                      <a:pt x="56" y="4"/>
                    </a:lnTo>
                    <a:lnTo>
                      <a:pt x="56" y="9"/>
                    </a:lnTo>
                    <a:lnTo>
                      <a:pt x="56" y="9"/>
                    </a:lnTo>
                    <a:lnTo>
                      <a:pt x="52" y="9"/>
                    </a:lnTo>
                    <a:lnTo>
                      <a:pt x="47" y="9"/>
                    </a:lnTo>
                    <a:lnTo>
                      <a:pt x="42" y="9"/>
                    </a:lnTo>
                    <a:lnTo>
                      <a:pt x="42" y="4"/>
                    </a:lnTo>
                    <a:lnTo>
                      <a:pt x="37" y="4"/>
                    </a:lnTo>
                    <a:lnTo>
                      <a:pt x="33" y="4"/>
                    </a:lnTo>
                    <a:lnTo>
                      <a:pt x="28" y="0"/>
                    </a:lnTo>
                    <a:lnTo>
                      <a:pt x="28" y="0"/>
                    </a:lnTo>
                    <a:lnTo>
                      <a:pt x="0" y="0"/>
                    </a:lnTo>
                    <a:lnTo>
                      <a:pt x="9" y="4"/>
                    </a:lnTo>
                    <a:lnTo>
                      <a:pt x="9" y="4"/>
                    </a:lnTo>
                    <a:lnTo>
                      <a:pt x="9" y="4"/>
                    </a:lnTo>
                    <a:lnTo>
                      <a:pt x="9" y="9"/>
                    </a:lnTo>
                    <a:lnTo>
                      <a:pt x="14" y="9"/>
                    </a:lnTo>
                    <a:lnTo>
                      <a:pt x="14" y="9"/>
                    </a:lnTo>
                    <a:lnTo>
                      <a:pt x="9" y="14"/>
                    </a:lnTo>
                    <a:lnTo>
                      <a:pt x="9" y="14"/>
                    </a:lnTo>
                    <a:lnTo>
                      <a:pt x="14" y="14"/>
                    </a:lnTo>
                    <a:lnTo>
                      <a:pt x="18" y="14"/>
                    </a:lnTo>
                    <a:lnTo>
                      <a:pt x="23" y="14"/>
                    </a:lnTo>
                    <a:lnTo>
                      <a:pt x="33" y="14"/>
                    </a:lnTo>
                    <a:lnTo>
                      <a:pt x="37" y="14"/>
                    </a:lnTo>
                    <a:lnTo>
                      <a:pt x="42" y="19"/>
                    </a:lnTo>
                    <a:lnTo>
                      <a:pt x="47" y="23"/>
                    </a:lnTo>
                    <a:lnTo>
                      <a:pt x="52" y="23"/>
                    </a:lnTo>
                    <a:lnTo>
                      <a:pt x="56" y="33"/>
                    </a:lnTo>
                    <a:lnTo>
                      <a:pt x="61" y="33"/>
                    </a:lnTo>
                    <a:lnTo>
                      <a:pt x="66" y="37"/>
                    </a:lnTo>
                    <a:lnTo>
                      <a:pt x="66" y="42"/>
                    </a:lnTo>
                    <a:lnTo>
                      <a:pt x="66" y="47"/>
                    </a:lnTo>
                    <a:lnTo>
                      <a:pt x="80" y="52"/>
                    </a:lnTo>
                    <a:lnTo>
                      <a:pt x="80" y="52"/>
                    </a:lnTo>
                    <a:lnTo>
                      <a:pt x="80" y="52"/>
                    </a:lnTo>
                    <a:lnTo>
                      <a:pt x="80" y="47"/>
                    </a:lnTo>
                    <a:lnTo>
                      <a:pt x="85" y="47"/>
                    </a:lnTo>
                    <a:lnTo>
                      <a:pt x="90" y="47"/>
                    </a:lnTo>
                    <a:lnTo>
                      <a:pt x="99" y="47"/>
                    </a:lnTo>
                    <a:lnTo>
                      <a:pt x="109" y="52"/>
                    </a:lnTo>
                    <a:lnTo>
                      <a:pt x="118" y="52"/>
                    </a:lnTo>
                    <a:lnTo>
                      <a:pt x="123" y="56"/>
                    </a:lnTo>
                    <a:lnTo>
                      <a:pt x="132" y="56"/>
                    </a:lnTo>
                    <a:lnTo>
                      <a:pt x="142" y="61"/>
                    </a:lnTo>
                    <a:lnTo>
                      <a:pt x="147" y="61"/>
                    </a:lnTo>
                    <a:lnTo>
                      <a:pt x="156" y="66"/>
                    </a:lnTo>
                    <a:lnTo>
                      <a:pt x="166" y="66"/>
                    </a:lnTo>
                    <a:lnTo>
                      <a:pt x="170" y="71"/>
                    </a:lnTo>
                    <a:lnTo>
                      <a:pt x="180" y="75"/>
                    </a:lnTo>
                    <a:lnTo>
                      <a:pt x="185" y="75"/>
                    </a:lnTo>
                    <a:lnTo>
                      <a:pt x="194" y="80"/>
                    </a:lnTo>
                    <a:lnTo>
                      <a:pt x="203" y="80"/>
                    </a:lnTo>
                    <a:lnTo>
                      <a:pt x="208" y="85"/>
                    </a:lnTo>
                    <a:lnTo>
                      <a:pt x="213" y="85"/>
                    </a:lnTo>
                    <a:lnTo>
                      <a:pt x="213" y="85"/>
                    </a:lnTo>
                    <a:lnTo>
                      <a:pt x="218" y="85"/>
                    </a:lnTo>
                    <a:lnTo>
                      <a:pt x="222" y="85"/>
                    </a:lnTo>
                    <a:close/>
                  </a:path>
                </a:pathLst>
              </a:custGeom>
              <a:solidFill>
                <a:srgbClr val="FFFFFF"/>
              </a:solidFill>
              <a:ln w="9525">
                <a:noFill/>
                <a:round/>
                <a:headEnd/>
                <a:tailEnd/>
              </a:ln>
            </p:spPr>
            <p:txBody>
              <a:bodyPr/>
              <a:lstStyle/>
              <a:p>
                <a:endParaRPr lang="es-ES"/>
              </a:p>
            </p:txBody>
          </p:sp>
          <p:sp>
            <p:nvSpPr>
              <p:cNvPr id="480291" name="Freeform 35"/>
              <p:cNvSpPr>
                <a:spLocks/>
              </p:cNvSpPr>
              <p:nvPr/>
            </p:nvSpPr>
            <p:spPr bwMode="auto">
              <a:xfrm>
                <a:off x="4473" y="2870"/>
                <a:ext cx="52" cy="43"/>
              </a:xfrm>
              <a:custGeom>
                <a:avLst/>
                <a:gdLst/>
                <a:ahLst/>
                <a:cxnLst>
                  <a:cxn ang="0">
                    <a:pos x="24" y="43"/>
                  </a:cxn>
                  <a:cxn ang="0">
                    <a:pos x="24" y="43"/>
                  </a:cxn>
                  <a:cxn ang="0">
                    <a:pos x="28" y="38"/>
                  </a:cxn>
                  <a:cxn ang="0">
                    <a:pos x="28" y="38"/>
                  </a:cxn>
                  <a:cxn ang="0">
                    <a:pos x="28" y="38"/>
                  </a:cxn>
                  <a:cxn ang="0">
                    <a:pos x="33" y="24"/>
                  </a:cxn>
                  <a:cxn ang="0">
                    <a:pos x="52" y="14"/>
                  </a:cxn>
                  <a:cxn ang="0">
                    <a:pos x="52" y="9"/>
                  </a:cxn>
                  <a:cxn ang="0">
                    <a:pos x="52" y="9"/>
                  </a:cxn>
                  <a:cxn ang="0">
                    <a:pos x="52" y="9"/>
                  </a:cxn>
                  <a:cxn ang="0">
                    <a:pos x="52" y="9"/>
                  </a:cxn>
                  <a:cxn ang="0">
                    <a:pos x="43" y="0"/>
                  </a:cxn>
                  <a:cxn ang="0">
                    <a:pos x="0" y="28"/>
                  </a:cxn>
                  <a:cxn ang="0">
                    <a:pos x="0" y="28"/>
                  </a:cxn>
                  <a:cxn ang="0">
                    <a:pos x="0" y="28"/>
                  </a:cxn>
                  <a:cxn ang="0">
                    <a:pos x="0" y="33"/>
                  </a:cxn>
                  <a:cxn ang="0">
                    <a:pos x="0" y="33"/>
                  </a:cxn>
                  <a:cxn ang="0">
                    <a:pos x="24" y="43"/>
                  </a:cxn>
                  <a:cxn ang="0">
                    <a:pos x="24" y="43"/>
                  </a:cxn>
                  <a:cxn ang="0">
                    <a:pos x="24" y="43"/>
                  </a:cxn>
                  <a:cxn ang="0">
                    <a:pos x="24" y="43"/>
                  </a:cxn>
                  <a:cxn ang="0">
                    <a:pos x="24" y="43"/>
                  </a:cxn>
                </a:cxnLst>
                <a:rect l="0" t="0" r="r" b="b"/>
                <a:pathLst>
                  <a:path w="52" h="43">
                    <a:moveTo>
                      <a:pt x="24" y="43"/>
                    </a:moveTo>
                    <a:lnTo>
                      <a:pt x="24" y="43"/>
                    </a:lnTo>
                    <a:lnTo>
                      <a:pt x="28" y="38"/>
                    </a:lnTo>
                    <a:lnTo>
                      <a:pt x="28" y="38"/>
                    </a:lnTo>
                    <a:lnTo>
                      <a:pt x="28" y="38"/>
                    </a:lnTo>
                    <a:lnTo>
                      <a:pt x="33" y="24"/>
                    </a:lnTo>
                    <a:lnTo>
                      <a:pt x="52" y="14"/>
                    </a:lnTo>
                    <a:lnTo>
                      <a:pt x="52" y="9"/>
                    </a:lnTo>
                    <a:lnTo>
                      <a:pt x="52" y="9"/>
                    </a:lnTo>
                    <a:lnTo>
                      <a:pt x="52" y="9"/>
                    </a:lnTo>
                    <a:lnTo>
                      <a:pt x="52" y="9"/>
                    </a:lnTo>
                    <a:lnTo>
                      <a:pt x="43" y="0"/>
                    </a:lnTo>
                    <a:lnTo>
                      <a:pt x="0" y="28"/>
                    </a:lnTo>
                    <a:lnTo>
                      <a:pt x="0" y="28"/>
                    </a:lnTo>
                    <a:lnTo>
                      <a:pt x="0" y="28"/>
                    </a:lnTo>
                    <a:lnTo>
                      <a:pt x="0" y="33"/>
                    </a:lnTo>
                    <a:lnTo>
                      <a:pt x="0" y="33"/>
                    </a:lnTo>
                    <a:lnTo>
                      <a:pt x="24" y="43"/>
                    </a:lnTo>
                    <a:lnTo>
                      <a:pt x="24" y="43"/>
                    </a:lnTo>
                    <a:lnTo>
                      <a:pt x="24" y="43"/>
                    </a:lnTo>
                    <a:lnTo>
                      <a:pt x="24" y="43"/>
                    </a:lnTo>
                    <a:lnTo>
                      <a:pt x="24" y="43"/>
                    </a:lnTo>
                    <a:close/>
                  </a:path>
                </a:pathLst>
              </a:custGeom>
              <a:solidFill>
                <a:srgbClr val="FFEABF"/>
              </a:solidFill>
              <a:ln w="9525">
                <a:noFill/>
                <a:round/>
                <a:headEnd/>
                <a:tailEnd/>
              </a:ln>
            </p:spPr>
            <p:txBody>
              <a:bodyPr/>
              <a:lstStyle/>
              <a:p>
                <a:endParaRPr lang="es-ES"/>
              </a:p>
            </p:txBody>
          </p:sp>
          <p:sp>
            <p:nvSpPr>
              <p:cNvPr id="480292" name="Freeform 36"/>
              <p:cNvSpPr>
                <a:spLocks/>
              </p:cNvSpPr>
              <p:nvPr/>
            </p:nvSpPr>
            <p:spPr bwMode="auto">
              <a:xfrm>
                <a:off x="4468" y="2870"/>
                <a:ext cx="10" cy="9"/>
              </a:xfrm>
              <a:custGeom>
                <a:avLst/>
                <a:gdLst/>
                <a:ahLst/>
                <a:cxnLst>
                  <a:cxn ang="0">
                    <a:pos x="5" y="9"/>
                  </a:cxn>
                  <a:cxn ang="0">
                    <a:pos x="10" y="0"/>
                  </a:cxn>
                  <a:cxn ang="0">
                    <a:pos x="0" y="0"/>
                  </a:cxn>
                  <a:cxn ang="0">
                    <a:pos x="0" y="0"/>
                  </a:cxn>
                  <a:cxn ang="0">
                    <a:pos x="0" y="5"/>
                  </a:cxn>
                  <a:cxn ang="0">
                    <a:pos x="0" y="5"/>
                  </a:cxn>
                  <a:cxn ang="0">
                    <a:pos x="0" y="9"/>
                  </a:cxn>
                  <a:cxn ang="0">
                    <a:pos x="0" y="9"/>
                  </a:cxn>
                  <a:cxn ang="0">
                    <a:pos x="5" y="9"/>
                  </a:cxn>
                  <a:cxn ang="0">
                    <a:pos x="5" y="9"/>
                  </a:cxn>
                  <a:cxn ang="0">
                    <a:pos x="5" y="9"/>
                  </a:cxn>
                </a:cxnLst>
                <a:rect l="0" t="0" r="r" b="b"/>
                <a:pathLst>
                  <a:path w="10" h="9">
                    <a:moveTo>
                      <a:pt x="5" y="9"/>
                    </a:moveTo>
                    <a:lnTo>
                      <a:pt x="10" y="0"/>
                    </a:lnTo>
                    <a:lnTo>
                      <a:pt x="0" y="0"/>
                    </a:lnTo>
                    <a:lnTo>
                      <a:pt x="0" y="0"/>
                    </a:lnTo>
                    <a:lnTo>
                      <a:pt x="0" y="5"/>
                    </a:lnTo>
                    <a:lnTo>
                      <a:pt x="0" y="5"/>
                    </a:lnTo>
                    <a:lnTo>
                      <a:pt x="0" y="9"/>
                    </a:lnTo>
                    <a:lnTo>
                      <a:pt x="0" y="9"/>
                    </a:lnTo>
                    <a:lnTo>
                      <a:pt x="5" y="9"/>
                    </a:lnTo>
                    <a:lnTo>
                      <a:pt x="5" y="9"/>
                    </a:lnTo>
                    <a:lnTo>
                      <a:pt x="5" y="9"/>
                    </a:lnTo>
                    <a:close/>
                  </a:path>
                </a:pathLst>
              </a:custGeom>
              <a:solidFill>
                <a:srgbClr val="FFEABF"/>
              </a:solidFill>
              <a:ln w="9525">
                <a:noFill/>
                <a:round/>
                <a:headEnd/>
                <a:tailEnd/>
              </a:ln>
            </p:spPr>
            <p:txBody>
              <a:bodyPr/>
              <a:lstStyle/>
              <a:p>
                <a:endParaRPr lang="es-ES"/>
              </a:p>
            </p:txBody>
          </p:sp>
          <p:sp>
            <p:nvSpPr>
              <p:cNvPr id="480293" name="Freeform 37"/>
              <p:cNvSpPr>
                <a:spLocks/>
              </p:cNvSpPr>
              <p:nvPr/>
            </p:nvSpPr>
            <p:spPr bwMode="auto">
              <a:xfrm>
                <a:off x="4411" y="2818"/>
                <a:ext cx="67" cy="33"/>
              </a:xfrm>
              <a:custGeom>
                <a:avLst/>
                <a:gdLst/>
                <a:ahLst/>
                <a:cxnLst>
                  <a:cxn ang="0">
                    <a:pos x="29" y="33"/>
                  </a:cxn>
                  <a:cxn ang="0">
                    <a:pos x="67" y="24"/>
                  </a:cxn>
                  <a:cxn ang="0">
                    <a:pos x="62" y="24"/>
                  </a:cxn>
                  <a:cxn ang="0">
                    <a:pos x="57" y="24"/>
                  </a:cxn>
                  <a:cxn ang="0">
                    <a:pos x="53" y="24"/>
                  </a:cxn>
                  <a:cxn ang="0">
                    <a:pos x="48" y="24"/>
                  </a:cxn>
                  <a:cxn ang="0">
                    <a:pos x="43" y="19"/>
                  </a:cxn>
                  <a:cxn ang="0">
                    <a:pos x="38" y="19"/>
                  </a:cxn>
                  <a:cxn ang="0">
                    <a:pos x="34" y="14"/>
                  </a:cxn>
                  <a:cxn ang="0">
                    <a:pos x="34" y="14"/>
                  </a:cxn>
                  <a:cxn ang="0">
                    <a:pos x="34" y="9"/>
                  </a:cxn>
                  <a:cxn ang="0">
                    <a:pos x="34" y="5"/>
                  </a:cxn>
                  <a:cxn ang="0">
                    <a:pos x="34" y="0"/>
                  </a:cxn>
                  <a:cxn ang="0">
                    <a:pos x="34" y="0"/>
                  </a:cxn>
                  <a:cxn ang="0">
                    <a:pos x="0" y="14"/>
                  </a:cxn>
                  <a:cxn ang="0">
                    <a:pos x="0" y="33"/>
                  </a:cxn>
                  <a:cxn ang="0">
                    <a:pos x="29" y="33"/>
                  </a:cxn>
                </a:cxnLst>
                <a:rect l="0" t="0" r="r" b="b"/>
                <a:pathLst>
                  <a:path w="67" h="33">
                    <a:moveTo>
                      <a:pt x="29" y="33"/>
                    </a:moveTo>
                    <a:lnTo>
                      <a:pt x="67" y="24"/>
                    </a:lnTo>
                    <a:lnTo>
                      <a:pt x="62" y="24"/>
                    </a:lnTo>
                    <a:lnTo>
                      <a:pt x="57" y="24"/>
                    </a:lnTo>
                    <a:lnTo>
                      <a:pt x="53" y="24"/>
                    </a:lnTo>
                    <a:lnTo>
                      <a:pt x="48" y="24"/>
                    </a:lnTo>
                    <a:lnTo>
                      <a:pt x="43" y="19"/>
                    </a:lnTo>
                    <a:lnTo>
                      <a:pt x="38" y="19"/>
                    </a:lnTo>
                    <a:lnTo>
                      <a:pt x="34" y="14"/>
                    </a:lnTo>
                    <a:lnTo>
                      <a:pt x="34" y="14"/>
                    </a:lnTo>
                    <a:lnTo>
                      <a:pt x="34" y="9"/>
                    </a:lnTo>
                    <a:lnTo>
                      <a:pt x="34" y="5"/>
                    </a:lnTo>
                    <a:lnTo>
                      <a:pt x="34" y="0"/>
                    </a:lnTo>
                    <a:lnTo>
                      <a:pt x="34" y="0"/>
                    </a:lnTo>
                    <a:lnTo>
                      <a:pt x="0" y="14"/>
                    </a:lnTo>
                    <a:lnTo>
                      <a:pt x="0" y="33"/>
                    </a:lnTo>
                    <a:lnTo>
                      <a:pt x="29" y="33"/>
                    </a:lnTo>
                    <a:close/>
                  </a:path>
                </a:pathLst>
              </a:custGeom>
              <a:solidFill>
                <a:srgbClr val="FFEABF"/>
              </a:solidFill>
              <a:ln w="9525">
                <a:noFill/>
                <a:round/>
                <a:headEnd/>
                <a:tailEnd/>
              </a:ln>
            </p:spPr>
            <p:txBody>
              <a:bodyPr/>
              <a:lstStyle/>
              <a:p>
                <a:endParaRPr lang="es-ES"/>
              </a:p>
            </p:txBody>
          </p:sp>
          <p:sp>
            <p:nvSpPr>
              <p:cNvPr id="480294" name="Freeform 38"/>
              <p:cNvSpPr>
                <a:spLocks/>
              </p:cNvSpPr>
              <p:nvPr/>
            </p:nvSpPr>
            <p:spPr bwMode="auto">
              <a:xfrm>
                <a:off x="4464" y="2808"/>
                <a:ext cx="33" cy="24"/>
              </a:xfrm>
              <a:custGeom>
                <a:avLst/>
                <a:gdLst/>
                <a:ahLst/>
                <a:cxnLst>
                  <a:cxn ang="0">
                    <a:pos x="23" y="24"/>
                  </a:cxn>
                  <a:cxn ang="0">
                    <a:pos x="33" y="24"/>
                  </a:cxn>
                  <a:cxn ang="0">
                    <a:pos x="33" y="19"/>
                  </a:cxn>
                  <a:cxn ang="0">
                    <a:pos x="33" y="19"/>
                  </a:cxn>
                  <a:cxn ang="0">
                    <a:pos x="28" y="19"/>
                  </a:cxn>
                  <a:cxn ang="0">
                    <a:pos x="28" y="15"/>
                  </a:cxn>
                  <a:cxn ang="0">
                    <a:pos x="0" y="0"/>
                  </a:cxn>
                  <a:cxn ang="0">
                    <a:pos x="0" y="5"/>
                  </a:cxn>
                  <a:cxn ang="0">
                    <a:pos x="4" y="10"/>
                  </a:cxn>
                  <a:cxn ang="0">
                    <a:pos x="4" y="10"/>
                  </a:cxn>
                  <a:cxn ang="0">
                    <a:pos x="9" y="15"/>
                  </a:cxn>
                  <a:cxn ang="0">
                    <a:pos x="14" y="15"/>
                  </a:cxn>
                  <a:cxn ang="0">
                    <a:pos x="19" y="19"/>
                  </a:cxn>
                  <a:cxn ang="0">
                    <a:pos x="19" y="19"/>
                  </a:cxn>
                  <a:cxn ang="0">
                    <a:pos x="23" y="24"/>
                  </a:cxn>
                </a:cxnLst>
                <a:rect l="0" t="0" r="r" b="b"/>
                <a:pathLst>
                  <a:path w="33" h="24">
                    <a:moveTo>
                      <a:pt x="23" y="24"/>
                    </a:moveTo>
                    <a:lnTo>
                      <a:pt x="33" y="24"/>
                    </a:lnTo>
                    <a:lnTo>
                      <a:pt x="33" y="19"/>
                    </a:lnTo>
                    <a:lnTo>
                      <a:pt x="33" y="19"/>
                    </a:lnTo>
                    <a:lnTo>
                      <a:pt x="28" y="19"/>
                    </a:lnTo>
                    <a:lnTo>
                      <a:pt x="28" y="15"/>
                    </a:lnTo>
                    <a:lnTo>
                      <a:pt x="0" y="0"/>
                    </a:lnTo>
                    <a:lnTo>
                      <a:pt x="0" y="5"/>
                    </a:lnTo>
                    <a:lnTo>
                      <a:pt x="4" y="10"/>
                    </a:lnTo>
                    <a:lnTo>
                      <a:pt x="4" y="10"/>
                    </a:lnTo>
                    <a:lnTo>
                      <a:pt x="9" y="15"/>
                    </a:lnTo>
                    <a:lnTo>
                      <a:pt x="14" y="15"/>
                    </a:lnTo>
                    <a:lnTo>
                      <a:pt x="19" y="19"/>
                    </a:lnTo>
                    <a:lnTo>
                      <a:pt x="19" y="19"/>
                    </a:lnTo>
                    <a:lnTo>
                      <a:pt x="23" y="24"/>
                    </a:lnTo>
                    <a:close/>
                  </a:path>
                </a:pathLst>
              </a:custGeom>
              <a:solidFill>
                <a:srgbClr val="FFFFFF"/>
              </a:solidFill>
              <a:ln w="9525">
                <a:noFill/>
                <a:round/>
                <a:headEnd/>
                <a:tailEnd/>
              </a:ln>
            </p:spPr>
            <p:txBody>
              <a:bodyPr/>
              <a:lstStyle/>
              <a:p>
                <a:endParaRPr lang="es-ES"/>
              </a:p>
            </p:txBody>
          </p:sp>
          <p:sp>
            <p:nvSpPr>
              <p:cNvPr id="480295" name="Freeform 39"/>
              <p:cNvSpPr>
                <a:spLocks/>
              </p:cNvSpPr>
              <p:nvPr/>
            </p:nvSpPr>
            <p:spPr bwMode="auto">
              <a:xfrm>
                <a:off x="4207" y="2633"/>
                <a:ext cx="214" cy="190"/>
              </a:xfrm>
              <a:custGeom>
                <a:avLst/>
                <a:gdLst/>
                <a:ahLst/>
                <a:cxnLst>
                  <a:cxn ang="0">
                    <a:pos x="214" y="180"/>
                  </a:cxn>
                  <a:cxn ang="0">
                    <a:pos x="214" y="175"/>
                  </a:cxn>
                  <a:cxn ang="0">
                    <a:pos x="214" y="175"/>
                  </a:cxn>
                  <a:cxn ang="0">
                    <a:pos x="204" y="166"/>
                  </a:cxn>
                  <a:cxn ang="0">
                    <a:pos x="195" y="152"/>
                  </a:cxn>
                  <a:cxn ang="0">
                    <a:pos x="185" y="142"/>
                  </a:cxn>
                  <a:cxn ang="0">
                    <a:pos x="171" y="133"/>
                  </a:cxn>
                  <a:cxn ang="0">
                    <a:pos x="162" y="123"/>
                  </a:cxn>
                  <a:cxn ang="0">
                    <a:pos x="152" y="114"/>
                  </a:cxn>
                  <a:cxn ang="0">
                    <a:pos x="138" y="104"/>
                  </a:cxn>
                  <a:cxn ang="0">
                    <a:pos x="128" y="90"/>
                  </a:cxn>
                  <a:cxn ang="0">
                    <a:pos x="119" y="80"/>
                  </a:cxn>
                  <a:cxn ang="0">
                    <a:pos x="109" y="71"/>
                  </a:cxn>
                  <a:cxn ang="0">
                    <a:pos x="100" y="62"/>
                  </a:cxn>
                  <a:cxn ang="0">
                    <a:pos x="91" y="47"/>
                  </a:cxn>
                  <a:cxn ang="0">
                    <a:pos x="81" y="38"/>
                  </a:cxn>
                  <a:cxn ang="0">
                    <a:pos x="72" y="28"/>
                  </a:cxn>
                  <a:cxn ang="0">
                    <a:pos x="62" y="19"/>
                  </a:cxn>
                  <a:cxn ang="0">
                    <a:pos x="53" y="5"/>
                  </a:cxn>
                  <a:cxn ang="0">
                    <a:pos x="48" y="5"/>
                  </a:cxn>
                  <a:cxn ang="0">
                    <a:pos x="38" y="5"/>
                  </a:cxn>
                  <a:cxn ang="0">
                    <a:pos x="34" y="0"/>
                  </a:cxn>
                  <a:cxn ang="0">
                    <a:pos x="24" y="0"/>
                  </a:cxn>
                  <a:cxn ang="0">
                    <a:pos x="19" y="0"/>
                  </a:cxn>
                  <a:cxn ang="0">
                    <a:pos x="15" y="0"/>
                  </a:cxn>
                  <a:cxn ang="0">
                    <a:pos x="5" y="0"/>
                  </a:cxn>
                  <a:cxn ang="0">
                    <a:pos x="0" y="5"/>
                  </a:cxn>
                  <a:cxn ang="0">
                    <a:pos x="10" y="9"/>
                  </a:cxn>
                  <a:cxn ang="0">
                    <a:pos x="19" y="19"/>
                  </a:cxn>
                  <a:cxn ang="0">
                    <a:pos x="24" y="24"/>
                  </a:cxn>
                  <a:cxn ang="0">
                    <a:pos x="34" y="28"/>
                  </a:cxn>
                  <a:cxn ang="0">
                    <a:pos x="43" y="38"/>
                  </a:cxn>
                  <a:cxn ang="0">
                    <a:pos x="57" y="47"/>
                  </a:cxn>
                  <a:cxn ang="0">
                    <a:pos x="67" y="62"/>
                  </a:cxn>
                  <a:cxn ang="0">
                    <a:pos x="76" y="71"/>
                  </a:cxn>
                  <a:cxn ang="0">
                    <a:pos x="91" y="80"/>
                  </a:cxn>
                  <a:cxn ang="0">
                    <a:pos x="100" y="90"/>
                  </a:cxn>
                  <a:cxn ang="0">
                    <a:pos x="109" y="104"/>
                  </a:cxn>
                  <a:cxn ang="0">
                    <a:pos x="119" y="109"/>
                  </a:cxn>
                  <a:cxn ang="0">
                    <a:pos x="124" y="118"/>
                  </a:cxn>
                  <a:cxn ang="0">
                    <a:pos x="133" y="128"/>
                  </a:cxn>
                  <a:cxn ang="0">
                    <a:pos x="138" y="133"/>
                  </a:cxn>
                  <a:cxn ang="0">
                    <a:pos x="147" y="142"/>
                  </a:cxn>
                  <a:cxn ang="0">
                    <a:pos x="157" y="156"/>
                  </a:cxn>
                  <a:cxn ang="0">
                    <a:pos x="166" y="166"/>
                  </a:cxn>
                  <a:cxn ang="0">
                    <a:pos x="181" y="180"/>
                  </a:cxn>
                  <a:cxn ang="0">
                    <a:pos x="190" y="190"/>
                  </a:cxn>
                </a:cxnLst>
                <a:rect l="0" t="0" r="r" b="b"/>
                <a:pathLst>
                  <a:path w="214" h="190">
                    <a:moveTo>
                      <a:pt x="190" y="190"/>
                    </a:moveTo>
                    <a:lnTo>
                      <a:pt x="214" y="180"/>
                    </a:lnTo>
                    <a:lnTo>
                      <a:pt x="214" y="180"/>
                    </a:lnTo>
                    <a:lnTo>
                      <a:pt x="214" y="175"/>
                    </a:lnTo>
                    <a:lnTo>
                      <a:pt x="214" y="175"/>
                    </a:lnTo>
                    <a:lnTo>
                      <a:pt x="214" y="175"/>
                    </a:lnTo>
                    <a:lnTo>
                      <a:pt x="209" y="171"/>
                    </a:lnTo>
                    <a:lnTo>
                      <a:pt x="204" y="166"/>
                    </a:lnTo>
                    <a:lnTo>
                      <a:pt x="200" y="156"/>
                    </a:lnTo>
                    <a:lnTo>
                      <a:pt x="195" y="152"/>
                    </a:lnTo>
                    <a:lnTo>
                      <a:pt x="190" y="147"/>
                    </a:lnTo>
                    <a:lnTo>
                      <a:pt x="185" y="142"/>
                    </a:lnTo>
                    <a:lnTo>
                      <a:pt x="181" y="137"/>
                    </a:lnTo>
                    <a:lnTo>
                      <a:pt x="171" y="133"/>
                    </a:lnTo>
                    <a:lnTo>
                      <a:pt x="166" y="128"/>
                    </a:lnTo>
                    <a:lnTo>
                      <a:pt x="162" y="123"/>
                    </a:lnTo>
                    <a:lnTo>
                      <a:pt x="157" y="118"/>
                    </a:lnTo>
                    <a:lnTo>
                      <a:pt x="152" y="114"/>
                    </a:lnTo>
                    <a:lnTo>
                      <a:pt x="143" y="109"/>
                    </a:lnTo>
                    <a:lnTo>
                      <a:pt x="138" y="104"/>
                    </a:lnTo>
                    <a:lnTo>
                      <a:pt x="133" y="95"/>
                    </a:lnTo>
                    <a:lnTo>
                      <a:pt x="128" y="90"/>
                    </a:lnTo>
                    <a:lnTo>
                      <a:pt x="124" y="85"/>
                    </a:lnTo>
                    <a:lnTo>
                      <a:pt x="119" y="80"/>
                    </a:lnTo>
                    <a:lnTo>
                      <a:pt x="114" y="76"/>
                    </a:lnTo>
                    <a:lnTo>
                      <a:pt x="109" y="71"/>
                    </a:lnTo>
                    <a:lnTo>
                      <a:pt x="105" y="66"/>
                    </a:lnTo>
                    <a:lnTo>
                      <a:pt x="100" y="62"/>
                    </a:lnTo>
                    <a:lnTo>
                      <a:pt x="95" y="57"/>
                    </a:lnTo>
                    <a:lnTo>
                      <a:pt x="91" y="47"/>
                    </a:lnTo>
                    <a:lnTo>
                      <a:pt x="86" y="43"/>
                    </a:lnTo>
                    <a:lnTo>
                      <a:pt x="81" y="38"/>
                    </a:lnTo>
                    <a:lnTo>
                      <a:pt x="76" y="33"/>
                    </a:lnTo>
                    <a:lnTo>
                      <a:pt x="72" y="28"/>
                    </a:lnTo>
                    <a:lnTo>
                      <a:pt x="67" y="24"/>
                    </a:lnTo>
                    <a:lnTo>
                      <a:pt x="62" y="19"/>
                    </a:lnTo>
                    <a:lnTo>
                      <a:pt x="57" y="14"/>
                    </a:lnTo>
                    <a:lnTo>
                      <a:pt x="53" y="5"/>
                    </a:lnTo>
                    <a:lnTo>
                      <a:pt x="53" y="5"/>
                    </a:lnTo>
                    <a:lnTo>
                      <a:pt x="48" y="5"/>
                    </a:lnTo>
                    <a:lnTo>
                      <a:pt x="43" y="5"/>
                    </a:lnTo>
                    <a:lnTo>
                      <a:pt x="38" y="5"/>
                    </a:lnTo>
                    <a:lnTo>
                      <a:pt x="38" y="5"/>
                    </a:lnTo>
                    <a:lnTo>
                      <a:pt x="34" y="0"/>
                    </a:lnTo>
                    <a:lnTo>
                      <a:pt x="29" y="0"/>
                    </a:lnTo>
                    <a:lnTo>
                      <a:pt x="24" y="0"/>
                    </a:lnTo>
                    <a:lnTo>
                      <a:pt x="24" y="0"/>
                    </a:lnTo>
                    <a:lnTo>
                      <a:pt x="19" y="0"/>
                    </a:lnTo>
                    <a:lnTo>
                      <a:pt x="15" y="0"/>
                    </a:lnTo>
                    <a:lnTo>
                      <a:pt x="15" y="0"/>
                    </a:lnTo>
                    <a:lnTo>
                      <a:pt x="10" y="0"/>
                    </a:lnTo>
                    <a:lnTo>
                      <a:pt x="5" y="0"/>
                    </a:lnTo>
                    <a:lnTo>
                      <a:pt x="5" y="5"/>
                    </a:lnTo>
                    <a:lnTo>
                      <a:pt x="0" y="5"/>
                    </a:lnTo>
                    <a:lnTo>
                      <a:pt x="5" y="9"/>
                    </a:lnTo>
                    <a:lnTo>
                      <a:pt x="10" y="9"/>
                    </a:lnTo>
                    <a:lnTo>
                      <a:pt x="15" y="14"/>
                    </a:lnTo>
                    <a:lnTo>
                      <a:pt x="19" y="19"/>
                    </a:lnTo>
                    <a:lnTo>
                      <a:pt x="19" y="19"/>
                    </a:lnTo>
                    <a:lnTo>
                      <a:pt x="24" y="24"/>
                    </a:lnTo>
                    <a:lnTo>
                      <a:pt x="29" y="28"/>
                    </a:lnTo>
                    <a:lnTo>
                      <a:pt x="34" y="28"/>
                    </a:lnTo>
                    <a:lnTo>
                      <a:pt x="38" y="33"/>
                    </a:lnTo>
                    <a:lnTo>
                      <a:pt x="43" y="38"/>
                    </a:lnTo>
                    <a:lnTo>
                      <a:pt x="53" y="43"/>
                    </a:lnTo>
                    <a:lnTo>
                      <a:pt x="57" y="47"/>
                    </a:lnTo>
                    <a:lnTo>
                      <a:pt x="62" y="52"/>
                    </a:lnTo>
                    <a:lnTo>
                      <a:pt x="67" y="62"/>
                    </a:lnTo>
                    <a:lnTo>
                      <a:pt x="72" y="66"/>
                    </a:lnTo>
                    <a:lnTo>
                      <a:pt x="76" y="71"/>
                    </a:lnTo>
                    <a:lnTo>
                      <a:pt x="81" y="76"/>
                    </a:lnTo>
                    <a:lnTo>
                      <a:pt x="91" y="80"/>
                    </a:lnTo>
                    <a:lnTo>
                      <a:pt x="95" y="85"/>
                    </a:lnTo>
                    <a:lnTo>
                      <a:pt x="100" y="90"/>
                    </a:lnTo>
                    <a:lnTo>
                      <a:pt x="105" y="99"/>
                    </a:lnTo>
                    <a:lnTo>
                      <a:pt x="109" y="104"/>
                    </a:lnTo>
                    <a:lnTo>
                      <a:pt x="114" y="104"/>
                    </a:lnTo>
                    <a:lnTo>
                      <a:pt x="119" y="109"/>
                    </a:lnTo>
                    <a:lnTo>
                      <a:pt x="119" y="114"/>
                    </a:lnTo>
                    <a:lnTo>
                      <a:pt x="124" y="118"/>
                    </a:lnTo>
                    <a:lnTo>
                      <a:pt x="128" y="123"/>
                    </a:lnTo>
                    <a:lnTo>
                      <a:pt x="133" y="128"/>
                    </a:lnTo>
                    <a:lnTo>
                      <a:pt x="138" y="133"/>
                    </a:lnTo>
                    <a:lnTo>
                      <a:pt x="138" y="133"/>
                    </a:lnTo>
                    <a:lnTo>
                      <a:pt x="143" y="137"/>
                    </a:lnTo>
                    <a:lnTo>
                      <a:pt x="147" y="142"/>
                    </a:lnTo>
                    <a:lnTo>
                      <a:pt x="152" y="147"/>
                    </a:lnTo>
                    <a:lnTo>
                      <a:pt x="157" y="156"/>
                    </a:lnTo>
                    <a:lnTo>
                      <a:pt x="162" y="161"/>
                    </a:lnTo>
                    <a:lnTo>
                      <a:pt x="166" y="166"/>
                    </a:lnTo>
                    <a:lnTo>
                      <a:pt x="171" y="171"/>
                    </a:lnTo>
                    <a:lnTo>
                      <a:pt x="181" y="180"/>
                    </a:lnTo>
                    <a:lnTo>
                      <a:pt x="185" y="185"/>
                    </a:lnTo>
                    <a:lnTo>
                      <a:pt x="190" y="190"/>
                    </a:lnTo>
                    <a:close/>
                  </a:path>
                </a:pathLst>
              </a:custGeom>
              <a:solidFill>
                <a:srgbClr val="FFFFFF"/>
              </a:solidFill>
              <a:ln w="9525">
                <a:noFill/>
                <a:round/>
                <a:headEnd/>
                <a:tailEnd/>
              </a:ln>
            </p:spPr>
            <p:txBody>
              <a:bodyPr/>
              <a:lstStyle/>
              <a:p>
                <a:endParaRPr lang="es-ES"/>
              </a:p>
            </p:txBody>
          </p:sp>
          <p:sp>
            <p:nvSpPr>
              <p:cNvPr id="480296" name="Freeform 40"/>
              <p:cNvSpPr>
                <a:spLocks/>
              </p:cNvSpPr>
              <p:nvPr/>
            </p:nvSpPr>
            <p:spPr bwMode="auto">
              <a:xfrm>
                <a:off x="4421" y="2780"/>
                <a:ext cx="28" cy="19"/>
              </a:xfrm>
              <a:custGeom>
                <a:avLst/>
                <a:gdLst/>
                <a:ahLst/>
                <a:cxnLst>
                  <a:cxn ang="0">
                    <a:pos x="28" y="19"/>
                  </a:cxn>
                  <a:cxn ang="0">
                    <a:pos x="28" y="19"/>
                  </a:cxn>
                  <a:cxn ang="0">
                    <a:pos x="28" y="19"/>
                  </a:cxn>
                  <a:cxn ang="0">
                    <a:pos x="28" y="19"/>
                  </a:cxn>
                  <a:cxn ang="0">
                    <a:pos x="28" y="19"/>
                  </a:cxn>
                  <a:cxn ang="0">
                    <a:pos x="28" y="19"/>
                  </a:cxn>
                  <a:cxn ang="0">
                    <a:pos x="24" y="14"/>
                  </a:cxn>
                  <a:cxn ang="0">
                    <a:pos x="19" y="9"/>
                  </a:cxn>
                  <a:cxn ang="0">
                    <a:pos x="14" y="9"/>
                  </a:cxn>
                  <a:cxn ang="0">
                    <a:pos x="14" y="5"/>
                  </a:cxn>
                  <a:cxn ang="0">
                    <a:pos x="9" y="5"/>
                  </a:cxn>
                  <a:cxn ang="0">
                    <a:pos x="5" y="0"/>
                  </a:cxn>
                  <a:cxn ang="0">
                    <a:pos x="0" y="0"/>
                  </a:cxn>
                  <a:cxn ang="0">
                    <a:pos x="5" y="0"/>
                  </a:cxn>
                  <a:cxn ang="0">
                    <a:pos x="5" y="5"/>
                  </a:cxn>
                  <a:cxn ang="0">
                    <a:pos x="9" y="9"/>
                  </a:cxn>
                  <a:cxn ang="0">
                    <a:pos x="14" y="14"/>
                  </a:cxn>
                  <a:cxn ang="0">
                    <a:pos x="14" y="14"/>
                  </a:cxn>
                  <a:cxn ang="0">
                    <a:pos x="19" y="19"/>
                  </a:cxn>
                  <a:cxn ang="0">
                    <a:pos x="24" y="19"/>
                  </a:cxn>
                  <a:cxn ang="0">
                    <a:pos x="28" y="19"/>
                  </a:cxn>
                </a:cxnLst>
                <a:rect l="0" t="0" r="r" b="b"/>
                <a:pathLst>
                  <a:path w="28" h="19">
                    <a:moveTo>
                      <a:pt x="28" y="19"/>
                    </a:moveTo>
                    <a:lnTo>
                      <a:pt x="28" y="19"/>
                    </a:lnTo>
                    <a:lnTo>
                      <a:pt x="28" y="19"/>
                    </a:lnTo>
                    <a:lnTo>
                      <a:pt x="28" y="19"/>
                    </a:lnTo>
                    <a:lnTo>
                      <a:pt x="28" y="19"/>
                    </a:lnTo>
                    <a:lnTo>
                      <a:pt x="28" y="19"/>
                    </a:lnTo>
                    <a:lnTo>
                      <a:pt x="24" y="14"/>
                    </a:lnTo>
                    <a:lnTo>
                      <a:pt x="19" y="9"/>
                    </a:lnTo>
                    <a:lnTo>
                      <a:pt x="14" y="9"/>
                    </a:lnTo>
                    <a:lnTo>
                      <a:pt x="14" y="5"/>
                    </a:lnTo>
                    <a:lnTo>
                      <a:pt x="9" y="5"/>
                    </a:lnTo>
                    <a:lnTo>
                      <a:pt x="5" y="0"/>
                    </a:lnTo>
                    <a:lnTo>
                      <a:pt x="0" y="0"/>
                    </a:lnTo>
                    <a:lnTo>
                      <a:pt x="5" y="0"/>
                    </a:lnTo>
                    <a:lnTo>
                      <a:pt x="5" y="5"/>
                    </a:lnTo>
                    <a:lnTo>
                      <a:pt x="9" y="9"/>
                    </a:lnTo>
                    <a:lnTo>
                      <a:pt x="14" y="14"/>
                    </a:lnTo>
                    <a:lnTo>
                      <a:pt x="14" y="14"/>
                    </a:lnTo>
                    <a:lnTo>
                      <a:pt x="19" y="19"/>
                    </a:lnTo>
                    <a:lnTo>
                      <a:pt x="24" y="19"/>
                    </a:lnTo>
                    <a:lnTo>
                      <a:pt x="28" y="19"/>
                    </a:lnTo>
                    <a:close/>
                  </a:path>
                </a:pathLst>
              </a:custGeom>
              <a:solidFill>
                <a:srgbClr val="FFFFFF"/>
              </a:solidFill>
              <a:ln w="9525">
                <a:noFill/>
                <a:round/>
                <a:headEnd/>
                <a:tailEnd/>
              </a:ln>
            </p:spPr>
            <p:txBody>
              <a:bodyPr/>
              <a:lstStyle/>
              <a:p>
                <a:endParaRPr lang="es-ES"/>
              </a:p>
            </p:txBody>
          </p:sp>
          <p:sp>
            <p:nvSpPr>
              <p:cNvPr id="480297" name="Freeform 41"/>
              <p:cNvSpPr>
                <a:spLocks/>
              </p:cNvSpPr>
              <p:nvPr/>
            </p:nvSpPr>
            <p:spPr bwMode="auto">
              <a:xfrm>
                <a:off x="4312" y="2671"/>
                <a:ext cx="99" cy="99"/>
              </a:xfrm>
              <a:custGeom>
                <a:avLst/>
                <a:gdLst/>
                <a:ahLst/>
                <a:cxnLst>
                  <a:cxn ang="0">
                    <a:pos x="99" y="99"/>
                  </a:cxn>
                  <a:cxn ang="0">
                    <a:pos x="95" y="80"/>
                  </a:cxn>
                  <a:cxn ang="0">
                    <a:pos x="90" y="76"/>
                  </a:cxn>
                  <a:cxn ang="0">
                    <a:pos x="85" y="76"/>
                  </a:cxn>
                  <a:cxn ang="0">
                    <a:pos x="80" y="71"/>
                  </a:cxn>
                  <a:cxn ang="0">
                    <a:pos x="76" y="66"/>
                  </a:cxn>
                  <a:cxn ang="0">
                    <a:pos x="71" y="61"/>
                  </a:cxn>
                  <a:cxn ang="0">
                    <a:pos x="71" y="52"/>
                  </a:cxn>
                  <a:cxn ang="0">
                    <a:pos x="66" y="47"/>
                  </a:cxn>
                  <a:cxn ang="0">
                    <a:pos x="66" y="42"/>
                  </a:cxn>
                  <a:cxn ang="0">
                    <a:pos x="0" y="0"/>
                  </a:cxn>
                  <a:cxn ang="0">
                    <a:pos x="4" y="5"/>
                  </a:cxn>
                  <a:cxn ang="0">
                    <a:pos x="9" y="14"/>
                  </a:cxn>
                  <a:cxn ang="0">
                    <a:pos x="14" y="19"/>
                  </a:cxn>
                  <a:cxn ang="0">
                    <a:pos x="23" y="24"/>
                  </a:cxn>
                  <a:cxn ang="0">
                    <a:pos x="28" y="33"/>
                  </a:cxn>
                  <a:cxn ang="0">
                    <a:pos x="38" y="38"/>
                  </a:cxn>
                  <a:cxn ang="0">
                    <a:pos x="42" y="47"/>
                  </a:cxn>
                  <a:cxn ang="0">
                    <a:pos x="52" y="52"/>
                  </a:cxn>
                  <a:cxn ang="0">
                    <a:pos x="57" y="57"/>
                  </a:cxn>
                  <a:cxn ang="0">
                    <a:pos x="61" y="66"/>
                  </a:cxn>
                  <a:cxn ang="0">
                    <a:pos x="71" y="71"/>
                  </a:cxn>
                  <a:cxn ang="0">
                    <a:pos x="76" y="76"/>
                  </a:cxn>
                  <a:cxn ang="0">
                    <a:pos x="80" y="80"/>
                  </a:cxn>
                  <a:cxn ang="0">
                    <a:pos x="90" y="85"/>
                  </a:cxn>
                  <a:cxn ang="0">
                    <a:pos x="95" y="95"/>
                  </a:cxn>
                  <a:cxn ang="0">
                    <a:pos x="99" y="99"/>
                  </a:cxn>
                  <a:cxn ang="0">
                    <a:pos x="99" y="99"/>
                  </a:cxn>
                  <a:cxn ang="0">
                    <a:pos x="99" y="99"/>
                  </a:cxn>
                  <a:cxn ang="0">
                    <a:pos x="99" y="99"/>
                  </a:cxn>
                  <a:cxn ang="0">
                    <a:pos x="99" y="99"/>
                  </a:cxn>
                </a:cxnLst>
                <a:rect l="0" t="0" r="r" b="b"/>
                <a:pathLst>
                  <a:path w="99" h="99">
                    <a:moveTo>
                      <a:pt x="99" y="99"/>
                    </a:moveTo>
                    <a:lnTo>
                      <a:pt x="95" y="80"/>
                    </a:lnTo>
                    <a:lnTo>
                      <a:pt x="90" y="76"/>
                    </a:lnTo>
                    <a:lnTo>
                      <a:pt x="85" y="76"/>
                    </a:lnTo>
                    <a:lnTo>
                      <a:pt x="80" y="71"/>
                    </a:lnTo>
                    <a:lnTo>
                      <a:pt x="76" y="66"/>
                    </a:lnTo>
                    <a:lnTo>
                      <a:pt x="71" y="61"/>
                    </a:lnTo>
                    <a:lnTo>
                      <a:pt x="71" y="52"/>
                    </a:lnTo>
                    <a:lnTo>
                      <a:pt x="66" y="47"/>
                    </a:lnTo>
                    <a:lnTo>
                      <a:pt x="66" y="42"/>
                    </a:lnTo>
                    <a:lnTo>
                      <a:pt x="0" y="0"/>
                    </a:lnTo>
                    <a:lnTo>
                      <a:pt x="4" y="5"/>
                    </a:lnTo>
                    <a:lnTo>
                      <a:pt x="9" y="14"/>
                    </a:lnTo>
                    <a:lnTo>
                      <a:pt x="14" y="19"/>
                    </a:lnTo>
                    <a:lnTo>
                      <a:pt x="23" y="24"/>
                    </a:lnTo>
                    <a:lnTo>
                      <a:pt x="28" y="33"/>
                    </a:lnTo>
                    <a:lnTo>
                      <a:pt x="38" y="38"/>
                    </a:lnTo>
                    <a:lnTo>
                      <a:pt x="42" y="47"/>
                    </a:lnTo>
                    <a:lnTo>
                      <a:pt x="52" y="52"/>
                    </a:lnTo>
                    <a:lnTo>
                      <a:pt x="57" y="57"/>
                    </a:lnTo>
                    <a:lnTo>
                      <a:pt x="61" y="66"/>
                    </a:lnTo>
                    <a:lnTo>
                      <a:pt x="71" y="71"/>
                    </a:lnTo>
                    <a:lnTo>
                      <a:pt x="76" y="76"/>
                    </a:lnTo>
                    <a:lnTo>
                      <a:pt x="80" y="80"/>
                    </a:lnTo>
                    <a:lnTo>
                      <a:pt x="90" y="85"/>
                    </a:lnTo>
                    <a:lnTo>
                      <a:pt x="95" y="95"/>
                    </a:lnTo>
                    <a:lnTo>
                      <a:pt x="99" y="99"/>
                    </a:lnTo>
                    <a:lnTo>
                      <a:pt x="99" y="99"/>
                    </a:lnTo>
                    <a:lnTo>
                      <a:pt x="99" y="99"/>
                    </a:lnTo>
                    <a:lnTo>
                      <a:pt x="99" y="99"/>
                    </a:lnTo>
                    <a:lnTo>
                      <a:pt x="99" y="99"/>
                    </a:lnTo>
                    <a:close/>
                  </a:path>
                </a:pathLst>
              </a:custGeom>
              <a:solidFill>
                <a:srgbClr val="FFFFFF"/>
              </a:solidFill>
              <a:ln w="9525">
                <a:noFill/>
                <a:round/>
                <a:headEnd/>
                <a:tailEnd/>
              </a:ln>
            </p:spPr>
            <p:txBody>
              <a:bodyPr/>
              <a:lstStyle/>
              <a:p>
                <a:endParaRPr lang="es-ES"/>
              </a:p>
            </p:txBody>
          </p:sp>
          <p:sp>
            <p:nvSpPr>
              <p:cNvPr id="480298" name="Freeform 42"/>
              <p:cNvSpPr>
                <a:spLocks/>
              </p:cNvSpPr>
              <p:nvPr/>
            </p:nvSpPr>
            <p:spPr bwMode="auto">
              <a:xfrm>
                <a:off x="4947" y="2467"/>
                <a:ext cx="204" cy="261"/>
              </a:xfrm>
              <a:custGeom>
                <a:avLst/>
                <a:gdLst/>
                <a:ahLst/>
                <a:cxnLst>
                  <a:cxn ang="0">
                    <a:pos x="133" y="261"/>
                  </a:cxn>
                  <a:cxn ang="0">
                    <a:pos x="152" y="261"/>
                  </a:cxn>
                  <a:cxn ang="0">
                    <a:pos x="171" y="261"/>
                  </a:cxn>
                  <a:cxn ang="0">
                    <a:pos x="185" y="256"/>
                  </a:cxn>
                  <a:cxn ang="0">
                    <a:pos x="200" y="237"/>
                  </a:cxn>
                  <a:cxn ang="0">
                    <a:pos x="204" y="209"/>
                  </a:cxn>
                  <a:cxn ang="0">
                    <a:pos x="200" y="171"/>
                  </a:cxn>
                  <a:cxn ang="0">
                    <a:pos x="195" y="137"/>
                  </a:cxn>
                  <a:cxn ang="0">
                    <a:pos x="185" y="109"/>
                  </a:cxn>
                  <a:cxn ang="0">
                    <a:pos x="171" y="90"/>
                  </a:cxn>
                  <a:cxn ang="0">
                    <a:pos x="152" y="71"/>
                  </a:cxn>
                  <a:cxn ang="0">
                    <a:pos x="138" y="52"/>
                  </a:cxn>
                  <a:cxn ang="0">
                    <a:pos x="128" y="38"/>
                  </a:cxn>
                  <a:cxn ang="0">
                    <a:pos x="119" y="33"/>
                  </a:cxn>
                  <a:cxn ang="0">
                    <a:pos x="109" y="33"/>
                  </a:cxn>
                  <a:cxn ang="0">
                    <a:pos x="100" y="28"/>
                  </a:cxn>
                  <a:cxn ang="0">
                    <a:pos x="86" y="33"/>
                  </a:cxn>
                  <a:cxn ang="0">
                    <a:pos x="76" y="33"/>
                  </a:cxn>
                  <a:cxn ang="0">
                    <a:pos x="67" y="33"/>
                  </a:cxn>
                  <a:cxn ang="0">
                    <a:pos x="57" y="28"/>
                  </a:cxn>
                  <a:cxn ang="0">
                    <a:pos x="53" y="24"/>
                  </a:cxn>
                  <a:cxn ang="0">
                    <a:pos x="48" y="24"/>
                  </a:cxn>
                  <a:cxn ang="0">
                    <a:pos x="57" y="19"/>
                  </a:cxn>
                  <a:cxn ang="0">
                    <a:pos x="67" y="19"/>
                  </a:cxn>
                  <a:cxn ang="0">
                    <a:pos x="81" y="14"/>
                  </a:cxn>
                  <a:cxn ang="0">
                    <a:pos x="91" y="14"/>
                  </a:cxn>
                  <a:cxn ang="0">
                    <a:pos x="95" y="9"/>
                  </a:cxn>
                  <a:cxn ang="0">
                    <a:pos x="86" y="5"/>
                  </a:cxn>
                  <a:cxn ang="0">
                    <a:pos x="81" y="5"/>
                  </a:cxn>
                  <a:cxn ang="0">
                    <a:pos x="72" y="0"/>
                  </a:cxn>
                  <a:cxn ang="0">
                    <a:pos x="57" y="5"/>
                  </a:cxn>
                  <a:cxn ang="0">
                    <a:pos x="48" y="5"/>
                  </a:cxn>
                  <a:cxn ang="0">
                    <a:pos x="34" y="5"/>
                  </a:cxn>
                  <a:cxn ang="0">
                    <a:pos x="19" y="9"/>
                  </a:cxn>
                  <a:cxn ang="0">
                    <a:pos x="10" y="9"/>
                  </a:cxn>
                  <a:cxn ang="0">
                    <a:pos x="10" y="9"/>
                  </a:cxn>
                  <a:cxn ang="0">
                    <a:pos x="5" y="9"/>
                  </a:cxn>
                  <a:cxn ang="0">
                    <a:pos x="0" y="9"/>
                  </a:cxn>
                  <a:cxn ang="0">
                    <a:pos x="0" y="14"/>
                  </a:cxn>
                  <a:cxn ang="0">
                    <a:pos x="5" y="24"/>
                  </a:cxn>
                  <a:cxn ang="0">
                    <a:pos x="10" y="28"/>
                  </a:cxn>
                  <a:cxn ang="0">
                    <a:pos x="10" y="28"/>
                  </a:cxn>
                  <a:cxn ang="0">
                    <a:pos x="24" y="33"/>
                  </a:cxn>
                  <a:cxn ang="0">
                    <a:pos x="38" y="38"/>
                  </a:cxn>
                  <a:cxn ang="0">
                    <a:pos x="53" y="52"/>
                  </a:cxn>
                  <a:cxn ang="0">
                    <a:pos x="67" y="66"/>
                  </a:cxn>
                  <a:cxn ang="0">
                    <a:pos x="81" y="95"/>
                  </a:cxn>
                  <a:cxn ang="0">
                    <a:pos x="100" y="137"/>
                  </a:cxn>
                  <a:cxn ang="0">
                    <a:pos x="114" y="180"/>
                  </a:cxn>
                  <a:cxn ang="0">
                    <a:pos x="119" y="223"/>
                  </a:cxn>
                  <a:cxn ang="0">
                    <a:pos x="119" y="251"/>
                  </a:cxn>
                  <a:cxn ang="0">
                    <a:pos x="124" y="256"/>
                  </a:cxn>
                  <a:cxn ang="0">
                    <a:pos x="124" y="261"/>
                  </a:cxn>
                  <a:cxn ang="0">
                    <a:pos x="124" y="261"/>
                  </a:cxn>
                </a:cxnLst>
                <a:rect l="0" t="0" r="r" b="b"/>
                <a:pathLst>
                  <a:path w="204" h="261">
                    <a:moveTo>
                      <a:pt x="128" y="261"/>
                    </a:moveTo>
                    <a:lnTo>
                      <a:pt x="133" y="261"/>
                    </a:lnTo>
                    <a:lnTo>
                      <a:pt x="143" y="256"/>
                    </a:lnTo>
                    <a:lnTo>
                      <a:pt x="152" y="261"/>
                    </a:lnTo>
                    <a:lnTo>
                      <a:pt x="162" y="261"/>
                    </a:lnTo>
                    <a:lnTo>
                      <a:pt x="171" y="261"/>
                    </a:lnTo>
                    <a:lnTo>
                      <a:pt x="176" y="261"/>
                    </a:lnTo>
                    <a:lnTo>
                      <a:pt x="185" y="256"/>
                    </a:lnTo>
                    <a:lnTo>
                      <a:pt x="190" y="256"/>
                    </a:lnTo>
                    <a:lnTo>
                      <a:pt x="200" y="237"/>
                    </a:lnTo>
                    <a:lnTo>
                      <a:pt x="204" y="223"/>
                    </a:lnTo>
                    <a:lnTo>
                      <a:pt x="204" y="209"/>
                    </a:lnTo>
                    <a:lnTo>
                      <a:pt x="204" y="190"/>
                    </a:lnTo>
                    <a:lnTo>
                      <a:pt x="200" y="171"/>
                    </a:lnTo>
                    <a:lnTo>
                      <a:pt x="200" y="156"/>
                    </a:lnTo>
                    <a:lnTo>
                      <a:pt x="195" y="137"/>
                    </a:lnTo>
                    <a:lnTo>
                      <a:pt x="190" y="123"/>
                    </a:lnTo>
                    <a:lnTo>
                      <a:pt x="185" y="109"/>
                    </a:lnTo>
                    <a:lnTo>
                      <a:pt x="181" y="99"/>
                    </a:lnTo>
                    <a:lnTo>
                      <a:pt x="171" y="90"/>
                    </a:lnTo>
                    <a:lnTo>
                      <a:pt x="162" y="80"/>
                    </a:lnTo>
                    <a:lnTo>
                      <a:pt x="152" y="71"/>
                    </a:lnTo>
                    <a:lnTo>
                      <a:pt x="143" y="62"/>
                    </a:lnTo>
                    <a:lnTo>
                      <a:pt x="138" y="52"/>
                    </a:lnTo>
                    <a:lnTo>
                      <a:pt x="133" y="43"/>
                    </a:lnTo>
                    <a:lnTo>
                      <a:pt x="128" y="38"/>
                    </a:lnTo>
                    <a:lnTo>
                      <a:pt x="124" y="33"/>
                    </a:lnTo>
                    <a:lnTo>
                      <a:pt x="119" y="33"/>
                    </a:lnTo>
                    <a:lnTo>
                      <a:pt x="114" y="33"/>
                    </a:lnTo>
                    <a:lnTo>
                      <a:pt x="109" y="33"/>
                    </a:lnTo>
                    <a:lnTo>
                      <a:pt x="105" y="28"/>
                    </a:lnTo>
                    <a:lnTo>
                      <a:pt x="100" y="28"/>
                    </a:lnTo>
                    <a:lnTo>
                      <a:pt x="95" y="28"/>
                    </a:lnTo>
                    <a:lnTo>
                      <a:pt x="86" y="33"/>
                    </a:lnTo>
                    <a:lnTo>
                      <a:pt x="81" y="33"/>
                    </a:lnTo>
                    <a:lnTo>
                      <a:pt x="76" y="33"/>
                    </a:lnTo>
                    <a:lnTo>
                      <a:pt x="72" y="33"/>
                    </a:lnTo>
                    <a:lnTo>
                      <a:pt x="67" y="33"/>
                    </a:lnTo>
                    <a:lnTo>
                      <a:pt x="62" y="28"/>
                    </a:lnTo>
                    <a:lnTo>
                      <a:pt x="57" y="28"/>
                    </a:lnTo>
                    <a:lnTo>
                      <a:pt x="53" y="28"/>
                    </a:lnTo>
                    <a:lnTo>
                      <a:pt x="53" y="24"/>
                    </a:lnTo>
                    <a:lnTo>
                      <a:pt x="53" y="24"/>
                    </a:lnTo>
                    <a:lnTo>
                      <a:pt x="48" y="24"/>
                    </a:lnTo>
                    <a:lnTo>
                      <a:pt x="48" y="24"/>
                    </a:lnTo>
                    <a:lnTo>
                      <a:pt x="57" y="19"/>
                    </a:lnTo>
                    <a:lnTo>
                      <a:pt x="62" y="19"/>
                    </a:lnTo>
                    <a:lnTo>
                      <a:pt x="67" y="19"/>
                    </a:lnTo>
                    <a:lnTo>
                      <a:pt x="72" y="14"/>
                    </a:lnTo>
                    <a:lnTo>
                      <a:pt x="81" y="14"/>
                    </a:lnTo>
                    <a:lnTo>
                      <a:pt x="86" y="14"/>
                    </a:lnTo>
                    <a:lnTo>
                      <a:pt x="91" y="14"/>
                    </a:lnTo>
                    <a:lnTo>
                      <a:pt x="100" y="14"/>
                    </a:lnTo>
                    <a:lnTo>
                      <a:pt x="95" y="9"/>
                    </a:lnTo>
                    <a:lnTo>
                      <a:pt x="91" y="9"/>
                    </a:lnTo>
                    <a:lnTo>
                      <a:pt x="86" y="5"/>
                    </a:lnTo>
                    <a:lnTo>
                      <a:pt x="86" y="5"/>
                    </a:lnTo>
                    <a:lnTo>
                      <a:pt x="81" y="5"/>
                    </a:lnTo>
                    <a:lnTo>
                      <a:pt x="76" y="5"/>
                    </a:lnTo>
                    <a:lnTo>
                      <a:pt x="72" y="0"/>
                    </a:lnTo>
                    <a:lnTo>
                      <a:pt x="67" y="5"/>
                    </a:lnTo>
                    <a:lnTo>
                      <a:pt x="57" y="5"/>
                    </a:lnTo>
                    <a:lnTo>
                      <a:pt x="53" y="5"/>
                    </a:lnTo>
                    <a:lnTo>
                      <a:pt x="48" y="5"/>
                    </a:lnTo>
                    <a:lnTo>
                      <a:pt x="38" y="5"/>
                    </a:lnTo>
                    <a:lnTo>
                      <a:pt x="34" y="5"/>
                    </a:lnTo>
                    <a:lnTo>
                      <a:pt x="29" y="9"/>
                    </a:lnTo>
                    <a:lnTo>
                      <a:pt x="19" y="9"/>
                    </a:lnTo>
                    <a:lnTo>
                      <a:pt x="15" y="9"/>
                    </a:lnTo>
                    <a:lnTo>
                      <a:pt x="10" y="9"/>
                    </a:lnTo>
                    <a:lnTo>
                      <a:pt x="10" y="9"/>
                    </a:lnTo>
                    <a:lnTo>
                      <a:pt x="10" y="9"/>
                    </a:lnTo>
                    <a:lnTo>
                      <a:pt x="5" y="9"/>
                    </a:lnTo>
                    <a:lnTo>
                      <a:pt x="5" y="9"/>
                    </a:lnTo>
                    <a:lnTo>
                      <a:pt x="5" y="9"/>
                    </a:lnTo>
                    <a:lnTo>
                      <a:pt x="0" y="9"/>
                    </a:lnTo>
                    <a:lnTo>
                      <a:pt x="0" y="9"/>
                    </a:lnTo>
                    <a:lnTo>
                      <a:pt x="0" y="14"/>
                    </a:lnTo>
                    <a:lnTo>
                      <a:pt x="5" y="19"/>
                    </a:lnTo>
                    <a:lnTo>
                      <a:pt x="5" y="24"/>
                    </a:lnTo>
                    <a:lnTo>
                      <a:pt x="10" y="28"/>
                    </a:lnTo>
                    <a:lnTo>
                      <a:pt x="10" y="28"/>
                    </a:lnTo>
                    <a:lnTo>
                      <a:pt x="10" y="28"/>
                    </a:lnTo>
                    <a:lnTo>
                      <a:pt x="10" y="28"/>
                    </a:lnTo>
                    <a:lnTo>
                      <a:pt x="15" y="28"/>
                    </a:lnTo>
                    <a:lnTo>
                      <a:pt x="24" y="33"/>
                    </a:lnTo>
                    <a:lnTo>
                      <a:pt x="34" y="33"/>
                    </a:lnTo>
                    <a:lnTo>
                      <a:pt x="38" y="38"/>
                    </a:lnTo>
                    <a:lnTo>
                      <a:pt x="48" y="47"/>
                    </a:lnTo>
                    <a:lnTo>
                      <a:pt x="53" y="52"/>
                    </a:lnTo>
                    <a:lnTo>
                      <a:pt x="62" y="62"/>
                    </a:lnTo>
                    <a:lnTo>
                      <a:pt x="67" y="66"/>
                    </a:lnTo>
                    <a:lnTo>
                      <a:pt x="72" y="76"/>
                    </a:lnTo>
                    <a:lnTo>
                      <a:pt x="81" y="95"/>
                    </a:lnTo>
                    <a:lnTo>
                      <a:pt x="91" y="114"/>
                    </a:lnTo>
                    <a:lnTo>
                      <a:pt x="100" y="137"/>
                    </a:lnTo>
                    <a:lnTo>
                      <a:pt x="105" y="156"/>
                    </a:lnTo>
                    <a:lnTo>
                      <a:pt x="114" y="180"/>
                    </a:lnTo>
                    <a:lnTo>
                      <a:pt x="119" y="199"/>
                    </a:lnTo>
                    <a:lnTo>
                      <a:pt x="119" y="223"/>
                    </a:lnTo>
                    <a:lnTo>
                      <a:pt x="119" y="246"/>
                    </a:lnTo>
                    <a:lnTo>
                      <a:pt x="119" y="251"/>
                    </a:lnTo>
                    <a:lnTo>
                      <a:pt x="124" y="251"/>
                    </a:lnTo>
                    <a:lnTo>
                      <a:pt x="124" y="256"/>
                    </a:lnTo>
                    <a:lnTo>
                      <a:pt x="124" y="261"/>
                    </a:lnTo>
                    <a:lnTo>
                      <a:pt x="124" y="261"/>
                    </a:lnTo>
                    <a:lnTo>
                      <a:pt x="124" y="261"/>
                    </a:lnTo>
                    <a:lnTo>
                      <a:pt x="124" y="261"/>
                    </a:lnTo>
                    <a:lnTo>
                      <a:pt x="128" y="261"/>
                    </a:lnTo>
                    <a:close/>
                  </a:path>
                </a:pathLst>
              </a:custGeom>
              <a:solidFill>
                <a:srgbClr val="FFFFFF"/>
              </a:solidFill>
              <a:ln w="9525">
                <a:noFill/>
                <a:round/>
                <a:headEnd/>
                <a:tailEnd/>
              </a:ln>
            </p:spPr>
            <p:txBody>
              <a:bodyPr/>
              <a:lstStyle/>
              <a:p>
                <a:endParaRPr lang="es-ES"/>
              </a:p>
            </p:txBody>
          </p:sp>
          <p:sp>
            <p:nvSpPr>
              <p:cNvPr id="480299" name="Freeform 43"/>
              <p:cNvSpPr>
                <a:spLocks/>
              </p:cNvSpPr>
              <p:nvPr/>
            </p:nvSpPr>
            <p:spPr bwMode="auto">
              <a:xfrm>
                <a:off x="4094" y="2481"/>
                <a:ext cx="308" cy="214"/>
              </a:xfrm>
              <a:custGeom>
                <a:avLst/>
                <a:gdLst/>
                <a:ahLst/>
                <a:cxnLst>
                  <a:cxn ang="0">
                    <a:pos x="289" y="195"/>
                  </a:cxn>
                  <a:cxn ang="0">
                    <a:pos x="298" y="176"/>
                  </a:cxn>
                  <a:cxn ang="0">
                    <a:pos x="308" y="157"/>
                  </a:cxn>
                  <a:cxn ang="0">
                    <a:pos x="289" y="147"/>
                  </a:cxn>
                  <a:cxn ang="0">
                    <a:pos x="270" y="133"/>
                  </a:cxn>
                  <a:cxn ang="0">
                    <a:pos x="246" y="119"/>
                  </a:cxn>
                  <a:cxn ang="0">
                    <a:pos x="227" y="104"/>
                  </a:cxn>
                  <a:cxn ang="0">
                    <a:pos x="204" y="95"/>
                  </a:cxn>
                  <a:cxn ang="0">
                    <a:pos x="175" y="85"/>
                  </a:cxn>
                  <a:cxn ang="0">
                    <a:pos x="156" y="76"/>
                  </a:cxn>
                  <a:cxn ang="0">
                    <a:pos x="132" y="62"/>
                  </a:cxn>
                  <a:cxn ang="0">
                    <a:pos x="109" y="57"/>
                  </a:cxn>
                  <a:cxn ang="0">
                    <a:pos x="90" y="48"/>
                  </a:cxn>
                  <a:cxn ang="0">
                    <a:pos x="71" y="38"/>
                  </a:cxn>
                  <a:cxn ang="0">
                    <a:pos x="52" y="29"/>
                  </a:cxn>
                  <a:cxn ang="0">
                    <a:pos x="33" y="14"/>
                  </a:cxn>
                  <a:cxn ang="0">
                    <a:pos x="23" y="10"/>
                  </a:cxn>
                  <a:cxn ang="0">
                    <a:pos x="19" y="0"/>
                  </a:cxn>
                  <a:cxn ang="0">
                    <a:pos x="9" y="5"/>
                  </a:cxn>
                  <a:cxn ang="0">
                    <a:pos x="0" y="10"/>
                  </a:cxn>
                  <a:cxn ang="0">
                    <a:pos x="0" y="38"/>
                  </a:cxn>
                  <a:cxn ang="0">
                    <a:pos x="14" y="48"/>
                  </a:cxn>
                  <a:cxn ang="0">
                    <a:pos x="23" y="57"/>
                  </a:cxn>
                  <a:cxn ang="0">
                    <a:pos x="14" y="66"/>
                  </a:cxn>
                  <a:cxn ang="0">
                    <a:pos x="23" y="81"/>
                  </a:cxn>
                  <a:cxn ang="0">
                    <a:pos x="37" y="90"/>
                  </a:cxn>
                  <a:cxn ang="0">
                    <a:pos x="42" y="100"/>
                  </a:cxn>
                  <a:cxn ang="0">
                    <a:pos x="37" y="100"/>
                  </a:cxn>
                  <a:cxn ang="0">
                    <a:pos x="37" y="104"/>
                  </a:cxn>
                  <a:cxn ang="0">
                    <a:pos x="42" y="109"/>
                  </a:cxn>
                  <a:cxn ang="0">
                    <a:pos x="56" y="128"/>
                  </a:cxn>
                  <a:cxn ang="0">
                    <a:pos x="71" y="138"/>
                  </a:cxn>
                  <a:cxn ang="0">
                    <a:pos x="90" y="138"/>
                  </a:cxn>
                  <a:cxn ang="0">
                    <a:pos x="109" y="138"/>
                  </a:cxn>
                  <a:cxn ang="0">
                    <a:pos x="128" y="138"/>
                  </a:cxn>
                  <a:cxn ang="0">
                    <a:pos x="147" y="138"/>
                  </a:cxn>
                  <a:cxn ang="0">
                    <a:pos x="151" y="138"/>
                  </a:cxn>
                  <a:cxn ang="0">
                    <a:pos x="170" y="142"/>
                  </a:cxn>
                  <a:cxn ang="0">
                    <a:pos x="199" y="152"/>
                  </a:cxn>
                  <a:cxn ang="0">
                    <a:pos x="222" y="161"/>
                  </a:cxn>
                  <a:cxn ang="0">
                    <a:pos x="246" y="176"/>
                  </a:cxn>
                  <a:cxn ang="0">
                    <a:pos x="265" y="195"/>
                  </a:cxn>
                  <a:cxn ang="0">
                    <a:pos x="284" y="214"/>
                  </a:cxn>
                  <a:cxn ang="0">
                    <a:pos x="284" y="214"/>
                  </a:cxn>
                </a:cxnLst>
                <a:rect l="0" t="0" r="r" b="b"/>
                <a:pathLst>
                  <a:path w="308" h="214">
                    <a:moveTo>
                      <a:pt x="284" y="214"/>
                    </a:moveTo>
                    <a:lnTo>
                      <a:pt x="284" y="204"/>
                    </a:lnTo>
                    <a:lnTo>
                      <a:pt x="289" y="195"/>
                    </a:lnTo>
                    <a:lnTo>
                      <a:pt x="294" y="190"/>
                    </a:lnTo>
                    <a:lnTo>
                      <a:pt x="294" y="180"/>
                    </a:lnTo>
                    <a:lnTo>
                      <a:pt x="298" y="176"/>
                    </a:lnTo>
                    <a:lnTo>
                      <a:pt x="303" y="171"/>
                    </a:lnTo>
                    <a:lnTo>
                      <a:pt x="308" y="161"/>
                    </a:lnTo>
                    <a:lnTo>
                      <a:pt x="308" y="157"/>
                    </a:lnTo>
                    <a:lnTo>
                      <a:pt x="303" y="157"/>
                    </a:lnTo>
                    <a:lnTo>
                      <a:pt x="294" y="152"/>
                    </a:lnTo>
                    <a:lnTo>
                      <a:pt x="289" y="147"/>
                    </a:lnTo>
                    <a:lnTo>
                      <a:pt x="279" y="142"/>
                    </a:lnTo>
                    <a:lnTo>
                      <a:pt x="275" y="138"/>
                    </a:lnTo>
                    <a:lnTo>
                      <a:pt x="270" y="133"/>
                    </a:lnTo>
                    <a:lnTo>
                      <a:pt x="260" y="128"/>
                    </a:lnTo>
                    <a:lnTo>
                      <a:pt x="256" y="123"/>
                    </a:lnTo>
                    <a:lnTo>
                      <a:pt x="246" y="119"/>
                    </a:lnTo>
                    <a:lnTo>
                      <a:pt x="241" y="114"/>
                    </a:lnTo>
                    <a:lnTo>
                      <a:pt x="232" y="109"/>
                    </a:lnTo>
                    <a:lnTo>
                      <a:pt x="227" y="104"/>
                    </a:lnTo>
                    <a:lnTo>
                      <a:pt x="218" y="100"/>
                    </a:lnTo>
                    <a:lnTo>
                      <a:pt x="208" y="95"/>
                    </a:lnTo>
                    <a:lnTo>
                      <a:pt x="204" y="95"/>
                    </a:lnTo>
                    <a:lnTo>
                      <a:pt x="194" y="90"/>
                    </a:lnTo>
                    <a:lnTo>
                      <a:pt x="185" y="90"/>
                    </a:lnTo>
                    <a:lnTo>
                      <a:pt x="175" y="85"/>
                    </a:lnTo>
                    <a:lnTo>
                      <a:pt x="170" y="81"/>
                    </a:lnTo>
                    <a:lnTo>
                      <a:pt x="161" y="81"/>
                    </a:lnTo>
                    <a:lnTo>
                      <a:pt x="156" y="76"/>
                    </a:lnTo>
                    <a:lnTo>
                      <a:pt x="147" y="71"/>
                    </a:lnTo>
                    <a:lnTo>
                      <a:pt x="142" y="66"/>
                    </a:lnTo>
                    <a:lnTo>
                      <a:pt x="132" y="62"/>
                    </a:lnTo>
                    <a:lnTo>
                      <a:pt x="128" y="62"/>
                    </a:lnTo>
                    <a:lnTo>
                      <a:pt x="118" y="57"/>
                    </a:lnTo>
                    <a:lnTo>
                      <a:pt x="109" y="57"/>
                    </a:lnTo>
                    <a:lnTo>
                      <a:pt x="104" y="52"/>
                    </a:lnTo>
                    <a:lnTo>
                      <a:pt x="99" y="52"/>
                    </a:lnTo>
                    <a:lnTo>
                      <a:pt x="90" y="48"/>
                    </a:lnTo>
                    <a:lnTo>
                      <a:pt x="85" y="43"/>
                    </a:lnTo>
                    <a:lnTo>
                      <a:pt x="75" y="43"/>
                    </a:lnTo>
                    <a:lnTo>
                      <a:pt x="71" y="38"/>
                    </a:lnTo>
                    <a:lnTo>
                      <a:pt x="66" y="33"/>
                    </a:lnTo>
                    <a:lnTo>
                      <a:pt x="56" y="29"/>
                    </a:lnTo>
                    <a:lnTo>
                      <a:pt x="52" y="29"/>
                    </a:lnTo>
                    <a:lnTo>
                      <a:pt x="47" y="24"/>
                    </a:lnTo>
                    <a:lnTo>
                      <a:pt x="42" y="19"/>
                    </a:lnTo>
                    <a:lnTo>
                      <a:pt x="33" y="14"/>
                    </a:lnTo>
                    <a:lnTo>
                      <a:pt x="28" y="14"/>
                    </a:lnTo>
                    <a:lnTo>
                      <a:pt x="23" y="10"/>
                    </a:lnTo>
                    <a:lnTo>
                      <a:pt x="23" y="10"/>
                    </a:lnTo>
                    <a:lnTo>
                      <a:pt x="23" y="5"/>
                    </a:lnTo>
                    <a:lnTo>
                      <a:pt x="19" y="0"/>
                    </a:lnTo>
                    <a:lnTo>
                      <a:pt x="19" y="0"/>
                    </a:lnTo>
                    <a:lnTo>
                      <a:pt x="14" y="5"/>
                    </a:lnTo>
                    <a:lnTo>
                      <a:pt x="9" y="5"/>
                    </a:lnTo>
                    <a:lnTo>
                      <a:pt x="9" y="5"/>
                    </a:lnTo>
                    <a:lnTo>
                      <a:pt x="4" y="5"/>
                    </a:lnTo>
                    <a:lnTo>
                      <a:pt x="4" y="10"/>
                    </a:lnTo>
                    <a:lnTo>
                      <a:pt x="0" y="10"/>
                    </a:lnTo>
                    <a:lnTo>
                      <a:pt x="0" y="14"/>
                    </a:lnTo>
                    <a:lnTo>
                      <a:pt x="0" y="38"/>
                    </a:lnTo>
                    <a:lnTo>
                      <a:pt x="0" y="38"/>
                    </a:lnTo>
                    <a:lnTo>
                      <a:pt x="4" y="43"/>
                    </a:lnTo>
                    <a:lnTo>
                      <a:pt x="9" y="43"/>
                    </a:lnTo>
                    <a:lnTo>
                      <a:pt x="14" y="48"/>
                    </a:lnTo>
                    <a:lnTo>
                      <a:pt x="19" y="48"/>
                    </a:lnTo>
                    <a:lnTo>
                      <a:pt x="19" y="52"/>
                    </a:lnTo>
                    <a:lnTo>
                      <a:pt x="23" y="57"/>
                    </a:lnTo>
                    <a:lnTo>
                      <a:pt x="19" y="57"/>
                    </a:lnTo>
                    <a:lnTo>
                      <a:pt x="9" y="62"/>
                    </a:lnTo>
                    <a:lnTo>
                      <a:pt x="14" y="66"/>
                    </a:lnTo>
                    <a:lnTo>
                      <a:pt x="14" y="71"/>
                    </a:lnTo>
                    <a:lnTo>
                      <a:pt x="19" y="76"/>
                    </a:lnTo>
                    <a:lnTo>
                      <a:pt x="23" y="81"/>
                    </a:lnTo>
                    <a:lnTo>
                      <a:pt x="28" y="85"/>
                    </a:lnTo>
                    <a:lnTo>
                      <a:pt x="33" y="85"/>
                    </a:lnTo>
                    <a:lnTo>
                      <a:pt x="37" y="90"/>
                    </a:lnTo>
                    <a:lnTo>
                      <a:pt x="42" y="95"/>
                    </a:lnTo>
                    <a:lnTo>
                      <a:pt x="42" y="95"/>
                    </a:lnTo>
                    <a:lnTo>
                      <a:pt x="42" y="100"/>
                    </a:lnTo>
                    <a:lnTo>
                      <a:pt x="37" y="100"/>
                    </a:lnTo>
                    <a:lnTo>
                      <a:pt x="37" y="100"/>
                    </a:lnTo>
                    <a:lnTo>
                      <a:pt x="37" y="100"/>
                    </a:lnTo>
                    <a:lnTo>
                      <a:pt x="33" y="100"/>
                    </a:lnTo>
                    <a:lnTo>
                      <a:pt x="33" y="100"/>
                    </a:lnTo>
                    <a:lnTo>
                      <a:pt x="37" y="104"/>
                    </a:lnTo>
                    <a:lnTo>
                      <a:pt x="37" y="104"/>
                    </a:lnTo>
                    <a:lnTo>
                      <a:pt x="37" y="109"/>
                    </a:lnTo>
                    <a:lnTo>
                      <a:pt x="42" y="109"/>
                    </a:lnTo>
                    <a:lnTo>
                      <a:pt x="42" y="114"/>
                    </a:lnTo>
                    <a:lnTo>
                      <a:pt x="52" y="123"/>
                    </a:lnTo>
                    <a:lnTo>
                      <a:pt x="56" y="128"/>
                    </a:lnTo>
                    <a:lnTo>
                      <a:pt x="61" y="133"/>
                    </a:lnTo>
                    <a:lnTo>
                      <a:pt x="66" y="138"/>
                    </a:lnTo>
                    <a:lnTo>
                      <a:pt x="71" y="138"/>
                    </a:lnTo>
                    <a:lnTo>
                      <a:pt x="80" y="138"/>
                    </a:lnTo>
                    <a:lnTo>
                      <a:pt x="85" y="138"/>
                    </a:lnTo>
                    <a:lnTo>
                      <a:pt x="90" y="138"/>
                    </a:lnTo>
                    <a:lnTo>
                      <a:pt x="94" y="138"/>
                    </a:lnTo>
                    <a:lnTo>
                      <a:pt x="104" y="138"/>
                    </a:lnTo>
                    <a:lnTo>
                      <a:pt x="109" y="138"/>
                    </a:lnTo>
                    <a:lnTo>
                      <a:pt x="113" y="138"/>
                    </a:lnTo>
                    <a:lnTo>
                      <a:pt x="123" y="138"/>
                    </a:lnTo>
                    <a:lnTo>
                      <a:pt x="128" y="138"/>
                    </a:lnTo>
                    <a:lnTo>
                      <a:pt x="137" y="138"/>
                    </a:lnTo>
                    <a:lnTo>
                      <a:pt x="142" y="138"/>
                    </a:lnTo>
                    <a:lnTo>
                      <a:pt x="147" y="138"/>
                    </a:lnTo>
                    <a:lnTo>
                      <a:pt x="151" y="138"/>
                    </a:lnTo>
                    <a:lnTo>
                      <a:pt x="151" y="138"/>
                    </a:lnTo>
                    <a:lnTo>
                      <a:pt x="151" y="138"/>
                    </a:lnTo>
                    <a:lnTo>
                      <a:pt x="151" y="138"/>
                    </a:lnTo>
                    <a:lnTo>
                      <a:pt x="161" y="138"/>
                    </a:lnTo>
                    <a:lnTo>
                      <a:pt x="170" y="142"/>
                    </a:lnTo>
                    <a:lnTo>
                      <a:pt x="180" y="142"/>
                    </a:lnTo>
                    <a:lnTo>
                      <a:pt x="189" y="147"/>
                    </a:lnTo>
                    <a:lnTo>
                      <a:pt x="199" y="152"/>
                    </a:lnTo>
                    <a:lnTo>
                      <a:pt x="208" y="152"/>
                    </a:lnTo>
                    <a:lnTo>
                      <a:pt x="218" y="157"/>
                    </a:lnTo>
                    <a:lnTo>
                      <a:pt x="222" y="161"/>
                    </a:lnTo>
                    <a:lnTo>
                      <a:pt x="232" y="166"/>
                    </a:lnTo>
                    <a:lnTo>
                      <a:pt x="237" y="171"/>
                    </a:lnTo>
                    <a:lnTo>
                      <a:pt x="246" y="176"/>
                    </a:lnTo>
                    <a:lnTo>
                      <a:pt x="251" y="180"/>
                    </a:lnTo>
                    <a:lnTo>
                      <a:pt x="260" y="190"/>
                    </a:lnTo>
                    <a:lnTo>
                      <a:pt x="265" y="195"/>
                    </a:lnTo>
                    <a:lnTo>
                      <a:pt x="275" y="199"/>
                    </a:lnTo>
                    <a:lnTo>
                      <a:pt x="279" y="209"/>
                    </a:lnTo>
                    <a:lnTo>
                      <a:pt x="284" y="214"/>
                    </a:lnTo>
                    <a:lnTo>
                      <a:pt x="284" y="214"/>
                    </a:lnTo>
                    <a:lnTo>
                      <a:pt x="284" y="214"/>
                    </a:lnTo>
                    <a:lnTo>
                      <a:pt x="284" y="214"/>
                    </a:lnTo>
                    <a:lnTo>
                      <a:pt x="284" y="214"/>
                    </a:lnTo>
                    <a:close/>
                  </a:path>
                </a:pathLst>
              </a:custGeom>
              <a:solidFill>
                <a:srgbClr val="FFEABF"/>
              </a:solidFill>
              <a:ln w="9525">
                <a:noFill/>
                <a:round/>
                <a:headEnd/>
                <a:tailEnd/>
              </a:ln>
            </p:spPr>
            <p:txBody>
              <a:bodyPr/>
              <a:lstStyle/>
              <a:p>
                <a:endParaRPr lang="es-ES"/>
              </a:p>
            </p:txBody>
          </p:sp>
          <p:sp>
            <p:nvSpPr>
              <p:cNvPr id="480300" name="Freeform 44"/>
              <p:cNvSpPr>
                <a:spLocks/>
              </p:cNvSpPr>
              <p:nvPr/>
            </p:nvSpPr>
            <p:spPr bwMode="auto">
              <a:xfrm>
                <a:off x="4824" y="2168"/>
                <a:ext cx="171" cy="299"/>
              </a:xfrm>
              <a:custGeom>
                <a:avLst/>
                <a:gdLst/>
                <a:ahLst/>
                <a:cxnLst>
                  <a:cxn ang="0">
                    <a:pos x="95" y="299"/>
                  </a:cxn>
                  <a:cxn ang="0">
                    <a:pos x="100" y="299"/>
                  </a:cxn>
                  <a:cxn ang="0">
                    <a:pos x="109" y="294"/>
                  </a:cxn>
                  <a:cxn ang="0">
                    <a:pos x="123" y="289"/>
                  </a:cxn>
                  <a:cxn ang="0">
                    <a:pos x="142" y="285"/>
                  </a:cxn>
                  <a:cxn ang="0">
                    <a:pos x="152" y="280"/>
                  </a:cxn>
                  <a:cxn ang="0">
                    <a:pos x="157" y="261"/>
                  </a:cxn>
                  <a:cxn ang="0">
                    <a:pos x="166" y="242"/>
                  </a:cxn>
                  <a:cxn ang="0">
                    <a:pos x="166" y="218"/>
                  </a:cxn>
                  <a:cxn ang="0">
                    <a:pos x="171" y="199"/>
                  </a:cxn>
                  <a:cxn ang="0">
                    <a:pos x="161" y="199"/>
                  </a:cxn>
                  <a:cxn ang="0">
                    <a:pos x="123" y="204"/>
                  </a:cxn>
                  <a:cxn ang="0">
                    <a:pos x="123" y="199"/>
                  </a:cxn>
                  <a:cxn ang="0">
                    <a:pos x="128" y="195"/>
                  </a:cxn>
                  <a:cxn ang="0">
                    <a:pos x="138" y="185"/>
                  </a:cxn>
                  <a:cxn ang="0">
                    <a:pos x="147" y="166"/>
                  </a:cxn>
                  <a:cxn ang="0">
                    <a:pos x="157" y="147"/>
                  </a:cxn>
                  <a:cxn ang="0">
                    <a:pos x="152" y="133"/>
                  </a:cxn>
                  <a:cxn ang="0">
                    <a:pos x="109" y="152"/>
                  </a:cxn>
                  <a:cxn ang="0">
                    <a:pos x="104" y="152"/>
                  </a:cxn>
                  <a:cxn ang="0">
                    <a:pos x="100" y="152"/>
                  </a:cxn>
                  <a:cxn ang="0">
                    <a:pos x="95" y="142"/>
                  </a:cxn>
                  <a:cxn ang="0">
                    <a:pos x="100" y="119"/>
                  </a:cxn>
                  <a:cxn ang="0">
                    <a:pos x="90" y="76"/>
                  </a:cxn>
                  <a:cxn ang="0">
                    <a:pos x="100" y="33"/>
                  </a:cxn>
                  <a:cxn ang="0">
                    <a:pos x="100" y="0"/>
                  </a:cxn>
                  <a:cxn ang="0">
                    <a:pos x="90" y="0"/>
                  </a:cxn>
                  <a:cxn ang="0">
                    <a:pos x="71" y="33"/>
                  </a:cxn>
                  <a:cxn ang="0">
                    <a:pos x="43" y="57"/>
                  </a:cxn>
                  <a:cxn ang="0">
                    <a:pos x="19" y="85"/>
                  </a:cxn>
                  <a:cxn ang="0">
                    <a:pos x="19" y="90"/>
                  </a:cxn>
                  <a:cxn ang="0">
                    <a:pos x="29" y="95"/>
                  </a:cxn>
                  <a:cxn ang="0">
                    <a:pos x="33" y="109"/>
                  </a:cxn>
                  <a:cxn ang="0">
                    <a:pos x="33" y="114"/>
                  </a:cxn>
                  <a:cxn ang="0">
                    <a:pos x="19" y="128"/>
                  </a:cxn>
                  <a:cxn ang="0">
                    <a:pos x="5" y="142"/>
                  </a:cxn>
                  <a:cxn ang="0">
                    <a:pos x="0" y="157"/>
                  </a:cxn>
                  <a:cxn ang="0">
                    <a:pos x="14" y="166"/>
                  </a:cxn>
                  <a:cxn ang="0">
                    <a:pos x="24" y="176"/>
                  </a:cxn>
                  <a:cxn ang="0">
                    <a:pos x="29" y="195"/>
                  </a:cxn>
                  <a:cxn ang="0">
                    <a:pos x="19" y="209"/>
                  </a:cxn>
                  <a:cxn ang="0">
                    <a:pos x="10" y="228"/>
                  </a:cxn>
                  <a:cxn ang="0">
                    <a:pos x="0" y="247"/>
                  </a:cxn>
                  <a:cxn ang="0">
                    <a:pos x="10" y="256"/>
                  </a:cxn>
                  <a:cxn ang="0">
                    <a:pos x="24" y="261"/>
                  </a:cxn>
                  <a:cxn ang="0">
                    <a:pos x="43" y="261"/>
                  </a:cxn>
                  <a:cxn ang="0">
                    <a:pos x="62" y="256"/>
                  </a:cxn>
                  <a:cxn ang="0">
                    <a:pos x="81" y="256"/>
                  </a:cxn>
                  <a:cxn ang="0">
                    <a:pos x="95" y="251"/>
                  </a:cxn>
                  <a:cxn ang="0">
                    <a:pos x="104" y="247"/>
                  </a:cxn>
                  <a:cxn ang="0">
                    <a:pos x="114" y="247"/>
                  </a:cxn>
                  <a:cxn ang="0">
                    <a:pos x="114" y="251"/>
                  </a:cxn>
                  <a:cxn ang="0">
                    <a:pos x="114" y="261"/>
                  </a:cxn>
                  <a:cxn ang="0">
                    <a:pos x="114" y="266"/>
                  </a:cxn>
                  <a:cxn ang="0">
                    <a:pos x="95" y="270"/>
                  </a:cxn>
                  <a:cxn ang="0">
                    <a:pos x="76" y="275"/>
                  </a:cxn>
                  <a:cxn ang="0">
                    <a:pos x="66" y="280"/>
                  </a:cxn>
                  <a:cxn ang="0">
                    <a:pos x="76" y="289"/>
                  </a:cxn>
                  <a:cxn ang="0">
                    <a:pos x="85" y="299"/>
                  </a:cxn>
                </a:cxnLst>
                <a:rect l="0" t="0" r="r" b="b"/>
                <a:pathLst>
                  <a:path w="171" h="299">
                    <a:moveTo>
                      <a:pt x="90" y="299"/>
                    </a:moveTo>
                    <a:lnTo>
                      <a:pt x="95" y="299"/>
                    </a:lnTo>
                    <a:lnTo>
                      <a:pt x="95" y="299"/>
                    </a:lnTo>
                    <a:lnTo>
                      <a:pt x="95" y="299"/>
                    </a:lnTo>
                    <a:lnTo>
                      <a:pt x="100" y="299"/>
                    </a:lnTo>
                    <a:lnTo>
                      <a:pt x="100" y="299"/>
                    </a:lnTo>
                    <a:lnTo>
                      <a:pt x="104" y="299"/>
                    </a:lnTo>
                    <a:lnTo>
                      <a:pt x="104" y="294"/>
                    </a:lnTo>
                    <a:lnTo>
                      <a:pt x="109" y="294"/>
                    </a:lnTo>
                    <a:lnTo>
                      <a:pt x="114" y="294"/>
                    </a:lnTo>
                    <a:lnTo>
                      <a:pt x="119" y="289"/>
                    </a:lnTo>
                    <a:lnTo>
                      <a:pt x="123" y="289"/>
                    </a:lnTo>
                    <a:lnTo>
                      <a:pt x="128" y="289"/>
                    </a:lnTo>
                    <a:lnTo>
                      <a:pt x="138" y="285"/>
                    </a:lnTo>
                    <a:lnTo>
                      <a:pt x="142" y="285"/>
                    </a:lnTo>
                    <a:lnTo>
                      <a:pt x="147" y="285"/>
                    </a:lnTo>
                    <a:lnTo>
                      <a:pt x="152" y="285"/>
                    </a:lnTo>
                    <a:lnTo>
                      <a:pt x="152" y="280"/>
                    </a:lnTo>
                    <a:lnTo>
                      <a:pt x="157" y="275"/>
                    </a:lnTo>
                    <a:lnTo>
                      <a:pt x="157" y="266"/>
                    </a:lnTo>
                    <a:lnTo>
                      <a:pt x="157" y="261"/>
                    </a:lnTo>
                    <a:lnTo>
                      <a:pt x="161" y="256"/>
                    </a:lnTo>
                    <a:lnTo>
                      <a:pt x="161" y="251"/>
                    </a:lnTo>
                    <a:lnTo>
                      <a:pt x="166" y="242"/>
                    </a:lnTo>
                    <a:lnTo>
                      <a:pt x="166" y="237"/>
                    </a:lnTo>
                    <a:lnTo>
                      <a:pt x="166" y="228"/>
                    </a:lnTo>
                    <a:lnTo>
                      <a:pt x="166" y="218"/>
                    </a:lnTo>
                    <a:lnTo>
                      <a:pt x="166" y="214"/>
                    </a:lnTo>
                    <a:lnTo>
                      <a:pt x="171" y="204"/>
                    </a:lnTo>
                    <a:lnTo>
                      <a:pt x="171" y="199"/>
                    </a:lnTo>
                    <a:lnTo>
                      <a:pt x="166" y="199"/>
                    </a:lnTo>
                    <a:lnTo>
                      <a:pt x="166" y="199"/>
                    </a:lnTo>
                    <a:lnTo>
                      <a:pt x="161" y="199"/>
                    </a:lnTo>
                    <a:lnTo>
                      <a:pt x="142" y="209"/>
                    </a:lnTo>
                    <a:lnTo>
                      <a:pt x="123" y="204"/>
                    </a:lnTo>
                    <a:lnTo>
                      <a:pt x="123" y="204"/>
                    </a:lnTo>
                    <a:lnTo>
                      <a:pt x="123" y="204"/>
                    </a:lnTo>
                    <a:lnTo>
                      <a:pt x="123" y="199"/>
                    </a:lnTo>
                    <a:lnTo>
                      <a:pt x="123" y="199"/>
                    </a:lnTo>
                    <a:lnTo>
                      <a:pt x="123" y="199"/>
                    </a:lnTo>
                    <a:lnTo>
                      <a:pt x="123" y="199"/>
                    </a:lnTo>
                    <a:lnTo>
                      <a:pt x="128" y="195"/>
                    </a:lnTo>
                    <a:lnTo>
                      <a:pt x="128" y="195"/>
                    </a:lnTo>
                    <a:lnTo>
                      <a:pt x="133" y="190"/>
                    </a:lnTo>
                    <a:lnTo>
                      <a:pt x="138" y="185"/>
                    </a:lnTo>
                    <a:lnTo>
                      <a:pt x="142" y="180"/>
                    </a:lnTo>
                    <a:lnTo>
                      <a:pt x="147" y="171"/>
                    </a:lnTo>
                    <a:lnTo>
                      <a:pt x="147" y="166"/>
                    </a:lnTo>
                    <a:lnTo>
                      <a:pt x="152" y="161"/>
                    </a:lnTo>
                    <a:lnTo>
                      <a:pt x="157" y="152"/>
                    </a:lnTo>
                    <a:lnTo>
                      <a:pt x="157" y="147"/>
                    </a:lnTo>
                    <a:lnTo>
                      <a:pt x="157" y="138"/>
                    </a:lnTo>
                    <a:lnTo>
                      <a:pt x="152" y="133"/>
                    </a:lnTo>
                    <a:lnTo>
                      <a:pt x="152" y="133"/>
                    </a:lnTo>
                    <a:lnTo>
                      <a:pt x="147" y="128"/>
                    </a:lnTo>
                    <a:lnTo>
                      <a:pt x="147" y="128"/>
                    </a:lnTo>
                    <a:lnTo>
                      <a:pt x="109" y="152"/>
                    </a:lnTo>
                    <a:lnTo>
                      <a:pt x="109" y="152"/>
                    </a:lnTo>
                    <a:lnTo>
                      <a:pt x="109" y="152"/>
                    </a:lnTo>
                    <a:lnTo>
                      <a:pt x="104" y="152"/>
                    </a:lnTo>
                    <a:lnTo>
                      <a:pt x="104" y="152"/>
                    </a:lnTo>
                    <a:lnTo>
                      <a:pt x="104" y="152"/>
                    </a:lnTo>
                    <a:lnTo>
                      <a:pt x="100" y="152"/>
                    </a:lnTo>
                    <a:lnTo>
                      <a:pt x="95" y="152"/>
                    </a:lnTo>
                    <a:lnTo>
                      <a:pt x="95" y="147"/>
                    </a:lnTo>
                    <a:lnTo>
                      <a:pt x="95" y="142"/>
                    </a:lnTo>
                    <a:lnTo>
                      <a:pt x="100" y="133"/>
                    </a:lnTo>
                    <a:lnTo>
                      <a:pt x="100" y="128"/>
                    </a:lnTo>
                    <a:lnTo>
                      <a:pt x="100" y="119"/>
                    </a:lnTo>
                    <a:lnTo>
                      <a:pt x="95" y="104"/>
                    </a:lnTo>
                    <a:lnTo>
                      <a:pt x="90" y="90"/>
                    </a:lnTo>
                    <a:lnTo>
                      <a:pt x="90" y="76"/>
                    </a:lnTo>
                    <a:lnTo>
                      <a:pt x="90" y="62"/>
                    </a:lnTo>
                    <a:lnTo>
                      <a:pt x="95" y="48"/>
                    </a:lnTo>
                    <a:lnTo>
                      <a:pt x="100" y="33"/>
                    </a:lnTo>
                    <a:lnTo>
                      <a:pt x="100" y="19"/>
                    </a:lnTo>
                    <a:lnTo>
                      <a:pt x="100" y="5"/>
                    </a:lnTo>
                    <a:lnTo>
                      <a:pt x="100" y="0"/>
                    </a:lnTo>
                    <a:lnTo>
                      <a:pt x="100" y="0"/>
                    </a:lnTo>
                    <a:lnTo>
                      <a:pt x="95" y="0"/>
                    </a:lnTo>
                    <a:lnTo>
                      <a:pt x="90" y="0"/>
                    </a:lnTo>
                    <a:lnTo>
                      <a:pt x="90" y="19"/>
                    </a:lnTo>
                    <a:lnTo>
                      <a:pt x="81" y="29"/>
                    </a:lnTo>
                    <a:lnTo>
                      <a:pt x="71" y="33"/>
                    </a:lnTo>
                    <a:lnTo>
                      <a:pt x="62" y="43"/>
                    </a:lnTo>
                    <a:lnTo>
                      <a:pt x="52" y="48"/>
                    </a:lnTo>
                    <a:lnTo>
                      <a:pt x="43" y="57"/>
                    </a:lnTo>
                    <a:lnTo>
                      <a:pt x="33" y="66"/>
                    </a:lnTo>
                    <a:lnTo>
                      <a:pt x="24" y="76"/>
                    </a:lnTo>
                    <a:lnTo>
                      <a:pt x="19" y="85"/>
                    </a:lnTo>
                    <a:lnTo>
                      <a:pt x="19" y="90"/>
                    </a:lnTo>
                    <a:lnTo>
                      <a:pt x="19" y="90"/>
                    </a:lnTo>
                    <a:lnTo>
                      <a:pt x="19" y="90"/>
                    </a:lnTo>
                    <a:lnTo>
                      <a:pt x="19" y="90"/>
                    </a:lnTo>
                    <a:lnTo>
                      <a:pt x="24" y="95"/>
                    </a:lnTo>
                    <a:lnTo>
                      <a:pt x="29" y="95"/>
                    </a:lnTo>
                    <a:lnTo>
                      <a:pt x="33" y="100"/>
                    </a:lnTo>
                    <a:lnTo>
                      <a:pt x="33" y="104"/>
                    </a:lnTo>
                    <a:lnTo>
                      <a:pt x="33" y="109"/>
                    </a:lnTo>
                    <a:lnTo>
                      <a:pt x="33" y="109"/>
                    </a:lnTo>
                    <a:lnTo>
                      <a:pt x="33" y="114"/>
                    </a:lnTo>
                    <a:lnTo>
                      <a:pt x="33" y="114"/>
                    </a:lnTo>
                    <a:lnTo>
                      <a:pt x="24" y="119"/>
                    </a:lnTo>
                    <a:lnTo>
                      <a:pt x="24" y="123"/>
                    </a:lnTo>
                    <a:lnTo>
                      <a:pt x="19" y="128"/>
                    </a:lnTo>
                    <a:lnTo>
                      <a:pt x="14" y="133"/>
                    </a:lnTo>
                    <a:lnTo>
                      <a:pt x="10" y="138"/>
                    </a:lnTo>
                    <a:lnTo>
                      <a:pt x="5" y="142"/>
                    </a:lnTo>
                    <a:lnTo>
                      <a:pt x="0" y="147"/>
                    </a:lnTo>
                    <a:lnTo>
                      <a:pt x="0" y="152"/>
                    </a:lnTo>
                    <a:lnTo>
                      <a:pt x="0" y="157"/>
                    </a:lnTo>
                    <a:lnTo>
                      <a:pt x="5" y="161"/>
                    </a:lnTo>
                    <a:lnTo>
                      <a:pt x="10" y="166"/>
                    </a:lnTo>
                    <a:lnTo>
                      <a:pt x="14" y="166"/>
                    </a:lnTo>
                    <a:lnTo>
                      <a:pt x="19" y="171"/>
                    </a:lnTo>
                    <a:lnTo>
                      <a:pt x="24" y="171"/>
                    </a:lnTo>
                    <a:lnTo>
                      <a:pt x="24" y="176"/>
                    </a:lnTo>
                    <a:lnTo>
                      <a:pt x="29" y="180"/>
                    </a:lnTo>
                    <a:lnTo>
                      <a:pt x="29" y="190"/>
                    </a:lnTo>
                    <a:lnTo>
                      <a:pt x="29" y="195"/>
                    </a:lnTo>
                    <a:lnTo>
                      <a:pt x="24" y="199"/>
                    </a:lnTo>
                    <a:lnTo>
                      <a:pt x="19" y="204"/>
                    </a:lnTo>
                    <a:lnTo>
                      <a:pt x="19" y="209"/>
                    </a:lnTo>
                    <a:lnTo>
                      <a:pt x="14" y="214"/>
                    </a:lnTo>
                    <a:lnTo>
                      <a:pt x="10" y="218"/>
                    </a:lnTo>
                    <a:lnTo>
                      <a:pt x="10" y="228"/>
                    </a:lnTo>
                    <a:lnTo>
                      <a:pt x="5" y="232"/>
                    </a:lnTo>
                    <a:lnTo>
                      <a:pt x="0" y="237"/>
                    </a:lnTo>
                    <a:lnTo>
                      <a:pt x="0" y="247"/>
                    </a:lnTo>
                    <a:lnTo>
                      <a:pt x="0" y="251"/>
                    </a:lnTo>
                    <a:lnTo>
                      <a:pt x="5" y="251"/>
                    </a:lnTo>
                    <a:lnTo>
                      <a:pt x="10" y="256"/>
                    </a:lnTo>
                    <a:lnTo>
                      <a:pt x="14" y="256"/>
                    </a:lnTo>
                    <a:lnTo>
                      <a:pt x="19" y="261"/>
                    </a:lnTo>
                    <a:lnTo>
                      <a:pt x="24" y="261"/>
                    </a:lnTo>
                    <a:lnTo>
                      <a:pt x="33" y="261"/>
                    </a:lnTo>
                    <a:lnTo>
                      <a:pt x="38" y="261"/>
                    </a:lnTo>
                    <a:lnTo>
                      <a:pt x="43" y="261"/>
                    </a:lnTo>
                    <a:lnTo>
                      <a:pt x="47" y="261"/>
                    </a:lnTo>
                    <a:lnTo>
                      <a:pt x="57" y="256"/>
                    </a:lnTo>
                    <a:lnTo>
                      <a:pt x="62" y="256"/>
                    </a:lnTo>
                    <a:lnTo>
                      <a:pt x="66" y="256"/>
                    </a:lnTo>
                    <a:lnTo>
                      <a:pt x="71" y="256"/>
                    </a:lnTo>
                    <a:lnTo>
                      <a:pt x="81" y="256"/>
                    </a:lnTo>
                    <a:lnTo>
                      <a:pt x="85" y="251"/>
                    </a:lnTo>
                    <a:lnTo>
                      <a:pt x="90" y="251"/>
                    </a:lnTo>
                    <a:lnTo>
                      <a:pt x="95" y="251"/>
                    </a:lnTo>
                    <a:lnTo>
                      <a:pt x="95" y="251"/>
                    </a:lnTo>
                    <a:lnTo>
                      <a:pt x="100" y="251"/>
                    </a:lnTo>
                    <a:lnTo>
                      <a:pt x="104" y="247"/>
                    </a:lnTo>
                    <a:lnTo>
                      <a:pt x="104" y="247"/>
                    </a:lnTo>
                    <a:lnTo>
                      <a:pt x="109" y="247"/>
                    </a:lnTo>
                    <a:lnTo>
                      <a:pt x="114" y="247"/>
                    </a:lnTo>
                    <a:lnTo>
                      <a:pt x="114" y="247"/>
                    </a:lnTo>
                    <a:lnTo>
                      <a:pt x="119" y="251"/>
                    </a:lnTo>
                    <a:lnTo>
                      <a:pt x="114" y="251"/>
                    </a:lnTo>
                    <a:lnTo>
                      <a:pt x="114" y="256"/>
                    </a:lnTo>
                    <a:lnTo>
                      <a:pt x="114" y="256"/>
                    </a:lnTo>
                    <a:lnTo>
                      <a:pt x="114" y="261"/>
                    </a:lnTo>
                    <a:lnTo>
                      <a:pt x="114" y="261"/>
                    </a:lnTo>
                    <a:lnTo>
                      <a:pt x="114" y="261"/>
                    </a:lnTo>
                    <a:lnTo>
                      <a:pt x="114" y="266"/>
                    </a:lnTo>
                    <a:lnTo>
                      <a:pt x="109" y="266"/>
                    </a:lnTo>
                    <a:lnTo>
                      <a:pt x="104" y="270"/>
                    </a:lnTo>
                    <a:lnTo>
                      <a:pt x="95" y="270"/>
                    </a:lnTo>
                    <a:lnTo>
                      <a:pt x="90" y="270"/>
                    </a:lnTo>
                    <a:lnTo>
                      <a:pt x="81" y="275"/>
                    </a:lnTo>
                    <a:lnTo>
                      <a:pt x="76" y="275"/>
                    </a:lnTo>
                    <a:lnTo>
                      <a:pt x="66" y="275"/>
                    </a:lnTo>
                    <a:lnTo>
                      <a:pt x="62" y="275"/>
                    </a:lnTo>
                    <a:lnTo>
                      <a:pt x="66" y="280"/>
                    </a:lnTo>
                    <a:lnTo>
                      <a:pt x="66" y="285"/>
                    </a:lnTo>
                    <a:lnTo>
                      <a:pt x="71" y="289"/>
                    </a:lnTo>
                    <a:lnTo>
                      <a:pt x="76" y="289"/>
                    </a:lnTo>
                    <a:lnTo>
                      <a:pt x="76" y="294"/>
                    </a:lnTo>
                    <a:lnTo>
                      <a:pt x="81" y="299"/>
                    </a:lnTo>
                    <a:lnTo>
                      <a:pt x="85" y="299"/>
                    </a:lnTo>
                    <a:lnTo>
                      <a:pt x="90" y="299"/>
                    </a:lnTo>
                    <a:close/>
                  </a:path>
                </a:pathLst>
              </a:custGeom>
              <a:solidFill>
                <a:srgbClr val="FFEABF"/>
              </a:solidFill>
              <a:ln w="9525">
                <a:noFill/>
                <a:round/>
                <a:headEnd/>
                <a:tailEnd/>
              </a:ln>
            </p:spPr>
            <p:txBody>
              <a:bodyPr/>
              <a:lstStyle/>
              <a:p>
                <a:endParaRPr lang="es-ES"/>
              </a:p>
            </p:txBody>
          </p:sp>
          <p:sp>
            <p:nvSpPr>
              <p:cNvPr id="480301" name="Freeform 45"/>
              <p:cNvSpPr>
                <a:spLocks/>
              </p:cNvSpPr>
              <p:nvPr/>
            </p:nvSpPr>
            <p:spPr bwMode="auto">
              <a:xfrm>
                <a:off x="4928" y="2149"/>
                <a:ext cx="176" cy="313"/>
              </a:xfrm>
              <a:custGeom>
                <a:avLst/>
                <a:gdLst/>
                <a:ahLst/>
                <a:cxnLst>
                  <a:cxn ang="0">
                    <a:pos x="119" y="313"/>
                  </a:cxn>
                  <a:cxn ang="0">
                    <a:pos x="124" y="313"/>
                  </a:cxn>
                  <a:cxn ang="0">
                    <a:pos x="138" y="294"/>
                  </a:cxn>
                  <a:cxn ang="0">
                    <a:pos x="157" y="251"/>
                  </a:cxn>
                  <a:cxn ang="0">
                    <a:pos x="166" y="204"/>
                  </a:cxn>
                  <a:cxn ang="0">
                    <a:pos x="176" y="152"/>
                  </a:cxn>
                  <a:cxn ang="0">
                    <a:pos x="176" y="119"/>
                  </a:cxn>
                  <a:cxn ang="0">
                    <a:pos x="176" y="104"/>
                  </a:cxn>
                  <a:cxn ang="0">
                    <a:pos x="176" y="85"/>
                  </a:cxn>
                  <a:cxn ang="0">
                    <a:pos x="166" y="71"/>
                  </a:cxn>
                  <a:cxn ang="0">
                    <a:pos x="157" y="62"/>
                  </a:cxn>
                  <a:cxn ang="0">
                    <a:pos x="152" y="52"/>
                  </a:cxn>
                  <a:cxn ang="0">
                    <a:pos x="143" y="48"/>
                  </a:cxn>
                  <a:cxn ang="0">
                    <a:pos x="133" y="43"/>
                  </a:cxn>
                  <a:cxn ang="0">
                    <a:pos x="124" y="38"/>
                  </a:cxn>
                  <a:cxn ang="0">
                    <a:pos x="110" y="29"/>
                  </a:cxn>
                  <a:cxn ang="0">
                    <a:pos x="100" y="19"/>
                  </a:cxn>
                  <a:cxn ang="0">
                    <a:pos x="86" y="14"/>
                  </a:cxn>
                  <a:cxn ang="0">
                    <a:pos x="72" y="5"/>
                  </a:cxn>
                  <a:cxn ang="0">
                    <a:pos x="57" y="0"/>
                  </a:cxn>
                  <a:cxn ang="0">
                    <a:pos x="43" y="0"/>
                  </a:cxn>
                  <a:cxn ang="0">
                    <a:pos x="29" y="0"/>
                  </a:cxn>
                  <a:cxn ang="0">
                    <a:pos x="19" y="0"/>
                  </a:cxn>
                  <a:cxn ang="0">
                    <a:pos x="10" y="0"/>
                  </a:cxn>
                  <a:cxn ang="0">
                    <a:pos x="5" y="0"/>
                  </a:cxn>
                  <a:cxn ang="0">
                    <a:pos x="0" y="5"/>
                  </a:cxn>
                  <a:cxn ang="0">
                    <a:pos x="0" y="10"/>
                  </a:cxn>
                  <a:cxn ang="0">
                    <a:pos x="10" y="14"/>
                  </a:cxn>
                  <a:cxn ang="0">
                    <a:pos x="19" y="24"/>
                  </a:cxn>
                  <a:cxn ang="0">
                    <a:pos x="24" y="33"/>
                  </a:cxn>
                  <a:cxn ang="0">
                    <a:pos x="24" y="52"/>
                  </a:cxn>
                  <a:cxn ang="0">
                    <a:pos x="24" y="71"/>
                  </a:cxn>
                  <a:cxn ang="0">
                    <a:pos x="19" y="90"/>
                  </a:cxn>
                  <a:cxn ang="0">
                    <a:pos x="15" y="104"/>
                  </a:cxn>
                  <a:cxn ang="0">
                    <a:pos x="10" y="119"/>
                  </a:cxn>
                  <a:cxn ang="0">
                    <a:pos x="15" y="133"/>
                  </a:cxn>
                  <a:cxn ang="0">
                    <a:pos x="19" y="138"/>
                  </a:cxn>
                  <a:cxn ang="0">
                    <a:pos x="34" y="138"/>
                  </a:cxn>
                  <a:cxn ang="0">
                    <a:pos x="43" y="138"/>
                  </a:cxn>
                  <a:cxn ang="0">
                    <a:pos x="53" y="138"/>
                  </a:cxn>
                  <a:cxn ang="0">
                    <a:pos x="62" y="147"/>
                  </a:cxn>
                  <a:cxn ang="0">
                    <a:pos x="67" y="157"/>
                  </a:cxn>
                  <a:cxn ang="0">
                    <a:pos x="72" y="171"/>
                  </a:cxn>
                  <a:cxn ang="0">
                    <a:pos x="72" y="190"/>
                  </a:cxn>
                  <a:cxn ang="0">
                    <a:pos x="72" y="199"/>
                  </a:cxn>
                  <a:cxn ang="0">
                    <a:pos x="67" y="204"/>
                  </a:cxn>
                  <a:cxn ang="0">
                    <a:pos x="91" y="218"/>
                  </a:cxn>
                  <a:cxn ang="0">
                    <a:pos x="95" y="237"/>
                  </a:cxn>
                  <a:cxn ang="0">
                    <a:pos x="91" y="261"/>
                  </a:cxn>
                  <a:cxn ang="0">
                    <a:pos x="91" y="275"/>
                  </a:cxn>
                  <a:cxn ang="0">
                    <a:pos x="86" y="285"/>
                  </a:cxn>
                  <a:cxn ang="0">
                    <a:pos x="81" y="289"/>
                  </a:cxn>
                  <a:cxn ang="0">
                    <a:pos x="72" y="289"/>
                  </a:cxn>
                  <a:cxn ang="0">
                    <a:pos x="67" y="294"/>
                  </a:cxn>
                  <a:cxn ang="0">
                    <a:pos x="62" y="299"/>
                  </a:cxn>
                </a:cxnLst>
                <a:rect l="0" t="0" r="r" b="b"/>
                <a:pathLst>
                  <a:path w="176" h="313">
                    <a:moveTo>
                      <a:pt x="119" y="313"/>
                    </a:moveTo>
                    <a:lnTo>
                      <a:pt x="119" y="313"/>
                    </a:lnTo>
                    <a:lnTo>
                      <a:pt x="124" y="313"/>
                    </a:lnTo>
                    <a:lnTo>
                      <a:pt x="124" y="313"/>
                    </a:lnTo>
                    <a:lnTo>
                      <a:pt x="124" y="313"/>
                    </a:lnTo>
                    <a:lnTo>
                      <a:pt x="138" y="294"/>
                    </a:lnTo>
                    <a:lnTo>
                      <a:pt x="147" y="270"/>
                    </a:lnTo>
                    <a:lnTo>
                      <a:pt x="157" y="251"/>
                    </a:lnTo>
                    <a:lnTo>
                      <a:pt x="162" y="228"/>
                    </a:lnTo>
                    <a:lnTo>
                      <a:pt x="166" y="204"/>
                    </a:lnTo>
                    <a:lnTo>
                      <a:pt x="171" y="176"/>
                    </a:lnTo>
                    <a:lnTo>
                      <a:pt x="176" y="152"/>
                    </a:lnTo>
                    <a:lnTo>
                      <a:pt x="176" y="128"/>
                    </a:lnTo>
                    <a:lnTo>
                      <a:pt x="176" y="119"/>
                    </a:lnTo>
                    <a:lnTo>
                      <a:pt x="176" y="109"/>
                    </a:lnTo>
                    <a:lnTo>
                      <a:pt x="176" y="104"/>
                    </a:lnTo>
                    <a:lnTo>
                      <a:pt x="176" y="95"/>
                    </a:lnTo>
                    <a:lnTo>
                      <a:pt x="176" y="85"/>
                    </a:lnTo>
                    <a:lnTo>
                      <a:pt x="171" y="76"/>
                    </a:lnTo>
                    <a:lnTo>
                      <a:pt x="166" y="71"/>
                    </a:lnTo>
                    <a:lnTo>
                      <a:pt x="162" y="62"/>
                    </a:lnTo>
                    <a:lnTo>
                      <a:pt x="157" y="62"/>
                    </a:lnTo>
                    <a:lnTo>
                      <a:pt x="152" y="57"/>
                    </a:lnTo>
                    <a:lnTo>
                      <a:pt x="152" y="52"/>
                    </a:lnTo>
                    <a:lnTo>
                      <a:pt x="147" y="52"/>
                    </a:lnTo>
                    <a:lnTo>
                      <a:pt x="143" y="48"/>
                    </a:lnTo>
                    <a:lnTo>
                      <a:pt x="138" y="48"/>
                    </a:lnTo>
                    <a:lnTo>
                      <a:pt x="133" y="43"/>
                    </a:lnTo>
                    <a:lnTo>
                      <a:pt x="128" y="43"/>
                    </a:lnTo>
                    <a:lnTo>
                      <a:pt x="124" y="38"/>
                    </a:lnTo>
                    <a:lnTo>
                      <a:pt x="119" y="33"/>
                    </a:lnTo>
                    <a:lnTo>
                      <a:pt x="110" y="29"/>
                    </a:lnTo>
                    <a:lnTo>
                      <a:pt x="105" y="24"/>
                    </a:lnTo>
                    <a:lnTo>
                      <a:pt x="100" y="19"/>
                    </a:lnTo>
                    <a:lnTo>
                      <a:pt x="91" y="14"/>
                    </a:lnTo>
                    <a:lnTo>
                      <a:pt x="86" y="14"/>
                    </a:lnTo>
                    <a:lnTo>
                      <a:pt x="81" y="10"/>
                    </a:lnTo>
                    <a:lnTo>
                      <a:pt x="72" y="5"/>
                    </a:lnTo>
                    <a:lnTo>
                      <a:pt x="67" y="5"/>
                    </a:lnTo>
                    <a:lnTo>
                      <a:pt x="57" y="0"/>
                    </a:lnTo>
                    <a:lnTo>
                      <a:pt x="53" y="0"/>
                    </a:lnTo>
                    <a:lnTo>
                      <a:pt x="43" y="0"/>
                    </a:lnTo>
                    <a:lnTo>
                      <a:pt x="34" y="0"/>
                    </a:lnTo>
                    <a:lnTo>
                      <a:pt x="29" y="0"/>
                    </a:lnTo>
                    <a:lnTo>
                      <a:pt x="19" y="0"/>
                    </a:lnTo>
                    <a:lnTo>
                      <a:pt x="19" y="0"/>
                    </a:lnTo>
                    <a:lnTo>
                      <a:pt x="15" y="0"/>
                    </a:lnTo>
                    <a:lnTo>
                      <a:pt x="10" y="0"/>
                    </a:lnTo>
                    <a:lnTo>
                      <a:pt x="10" y="0"/>
                    </a:lnTo>
                    <a:lnTo>
                      <a:pt x="5" y="0"/>
                    </a:lnTo>
                    <a:lnTo>
                      <a:pt x="5" y="0"/>
                    </a:lnTo>
                    <a:lnTo>
                      <a:pt x="0" y="5"/>
                    </a:lnTo>
                    <a:lnTo>
                      <a:pt x="0" y="5"/>
                    </a:lnTo>
                    <a:lnTo>
                      <a:pt x="0" y="10"/>
                    </a:lnTo>
                    <a:lnTo>
                      <a:pt x="5" y="10"/>
                    </a:lnTo>
                    <a:lnTo>
                      <a:pt x="10" y="14"/>
                    </a:lnTo>
                    <a:lnTo>
                      <a:pt x="15" y="19"/>
                    </a:lnTo>
                    <a:lnTo>
                      <a:pt x="19" y="24"/>
                    </a:lnTo>
                    <a:lnTo>
                      <a:pt x="24" y="29"/>
                    </a:lnTo>
                    <a:lnTo>
                      <a:pt x="24" y="33"/>
                    </a:lnTo>
                    <a:lnTo>
                      <a:pt x="29" y="38"/>
                    </a:lnTo>
                    <a:lnTo>
                      <a:pt x="24" y="52"/>
                    </a:lnTo>
                    <a:lnTo>
                      <a:pt x="24" y="62"/>
                    </a:lnTo>
                    <a:lnTo>
                      <a:pt x="24" y="71"/>
                    </a:lnTo>
                    <a:lnTo>
                      <a:pt x="24" y="81"/>
                    </a:lnTo>
                    <a:lnTo>
                      <a:pt x="19" y="90"/>
                    </a:lnTo>
                    <a:lnTo>
                      <a:pt x="15" y="100"/>
                    </a:lnTo>
                    <a:lnTo>
                      <a:pt x="15" y="104"/>
                    </a:lnTo>
                    <a:lnTo>
                      <a:pt x="10" y="114"/>
                    </a:lnTo>
                    <a:lnTo>
                      <a:pt x="10" y="119"/>
                    </a:lnTo>
                    <a:lnTo>
                      <a:pt x="10" y="128"/>
                    </a:lnTo>
                    <a:lnTo>
                      <a:pt x="15" y="133"/>
                    </a:lnTo>
                    <a:lnTo>
                      <a:pt x="15" y="142"/>
                    </a:lnTo>
                    <a:lnTo>
                      <a:pt x="19" y="138"/>
                    </a:lnTo>
                    <a:lnTo>
                      <a:pt x="24" y="138"/>
                    </a:lnTo>
                    <a:lnTo>
                      <a:pt x="34" y="138"/>
                    </a:lnTo>
                    <a:lnTo>
                      <a:pt x="38" y="133"/>
                    </a:lnTo>
                    <a:lnTo>
                      <a:pt x="43" y="138"/>
                    </a:lnTo>
                    <a:lnTo>
                      <a:pt x="48" y="138"/>
                    </a:lnTo>
                    <a:lnTo>
                      <a:pt x="53" y="138"/>
                    </a:lnTo>
                    <a:lnTo>
                      <a:pt x="57" y="142"/>
                    </a:lnTo>
                    <a:lnTo>
                      <a:pt x="62" y="147"/>
                    </a:lnTo>
                    <a:lnTo>
                      <a:pt x="62" y="152"/>
                    </a:lnTo>
                    <a:lnTo>
                      <a:pt x="67" y="157"/>
                    </a:lnTo>
                    <a:lnTo>
                      <a:pt x="67" y="161"/>
                    </a:lnTo>
                    <a:lnTo>
                      <a:pt x="72" y="171"/>
                    </a:lnTo>
                    <a:lnTo>
                      <a:pt x="72" y="180"/>
                    </a:lnTo>
                    <a:lnTo>
                      <a:pt x="72" y="190"/>
                    </a:lnTo>
                    <a:lnTo>
                      <a:pt x="72" y="195"/>
                    </a:lnTo>
                    <a:lnTo>
                      <a:pt x="72" y="199"/>
                    </a:lnTo>
                    <a:lnTo>
                      <a:pt x="72" y="199"/>
                    </a:lnTo>
                    <a:lnTo>
                      <a:pt x="67" y="204"/>
                    </a:lnTo>
                    <a:lnTo>
                      <a:pt x="67" y="204"/>
                    </a:lnTo>
                    <a:lnTo>
                      <a:pt x="91" y="218"/>
                    </a:lnTo>
                    <a:lnTo>
                      <a:pt x="95" y="228"/>
                    </a:lnTo>
                    <a:lnTo>
                      <a:pt x="95" y="237"/>
                    </a:lnTo>
                    <a:lnTo>
                      <a:pt x="95" y="251"/>
                    </a:lnTo>
                    <a:lnTo>
                      <a:pt x="91" y="261"/>
                    </a:lnTo>
                    <a:lnTo>
                      <a:pt x="91" y="270"/>
                    </a:lnTo>
                    <a:lnTo>
                      <a:pt x="91" y="275"/>
                    </a:lnTo>
                    <a:lnTo>
                      <a:pt x="86" y="280"/>
                    </a:lnTo>
                    <a:lnTo>
                      <a:pt x="86" y="285"/>
                    </a:lnTo>
                    <a:lnTo>
                      <a:pt x="81" y="285"/>
                    </a:lnTo>
                    <a:lnTo>
                      <a:pt x="81" y="289"/>
                    </a:lnTo>
                    <a:lnTo>
                      <a:pt x="76" y="289"/>
                    </a:lnTo>
                    <a:lnTo>
                      <a:pt x="72" y="289"/>
                    </a:lnTo>
                    <a:lnTo>
                      <a:pt x="67" y="294"/>
                    </a:lnTo>
                    <a:lnTo>
                      <a:pt x="67" y="294"/>
                    </a:lnTo>
                    <a:lnTo>
                      <a:pt x="62" y="299"/>
                    </a:lnTo>
                    <a:lnTo>
                      <a:pt x="62" y="299"/>
                    </a:lnTo>
                    <a:lnTo>
                      <a:pt x="119" y="313"/>
                    </a:lnTo>
                    <a:close/>
                  </a:path>
                </a:pathLst>
              </a:custGeom>
              <a:solidFill>
                <a:srgbClr val="D9B78C"/>
              </a:solidFill>
              <a:ln w="9525">
                <a:noFill/>
                <a:round/>
                <a:headEnd/>
                <a:tailEnd/>
              </a:ln>
            </p:spPr>
            <p:txBody>
              <a:bodyPr/>
              <a:lstStyle/>
              <a:p>
                <a:endParaRPr lang="es-ES"/>
              </a:p>
            </p:txBody>
          </p:sp>
          <p:sp>
            <p:nvSpPr>
              <p:cNvPr id="480302" name="Freeform 46"/>
              <p:cNvSpPr>
                <a:spLocks/>
              </p:cNvSpPr>
              <p:nvPr/>
            </p:nvSpPr>
            <p:spPr bwMode="auto">
              <a:xfrm>
                <a:off x="4606" y="4260"/>
                <a:ext cx="5" cy="14"/>
              </a:xfrm>
              <a:custGeom>
                <a:avLst/>
                <a:gdLst/>
                <a:ahLst/>
                <a:cxnLst>
                  <a:cxn ang="0">
                    <a:pos x="0" y="14"/>
                  </a:cxn>
                  <a:cxn ang="0">
                    <a:pos x="0" y="14"/>
                  </a:cxn>
                  <a:cxn ang="0">
                    <a:pos x="5" y="14"/>
                  </a:cxn>
                  <a:cxn ang="0">
                    <a:pos x="5" y="9"/>
                  </a:cxn>
                  <a:cxn ang="0">
                    <a:pos x="5" y="4"/>
                  </a:cxn>
                  <a:cxn ang="0">
                    <a:pos x="5" y="4"/>
                  </a:cxn>
                  <a:cxn ang="0">
                    <a:pos x="5" y="0"/>
                  </a:cxn>
                  <a:cxn ang="0">
                    <a:pos x="0" y="0"/>
                  </a:cxn>
                  <a:cxn ang="0">
                    <a:pos x="0" y="0"/>
                  </a:cxn>
                  <a:cxn ang="0">
                    <a:pos x="0" y="14"/>
                  </a:cxn>
                </a:cxnLst>
                <a:rect l="0" t="0" r="r" b="b"/>
                <a:pathLst>
                  <a:path w="5" h="14">
                    <a:moveTo>
                      <a:pt x="0" y="14"/>
                    </a:moveTo>
                    <a:lnTo>
                      <a:pt x="0" y="14"/>
                    </a:lnTo>
                    <a:lnTo>
                      <a:pt x="5" y="14"/>
                    </a:lnTo>
                    <a:lnTo>
                      <a:pt x="5" y="9"/>
                    </a:lnTo>
                    <a:lnTo>
                      <a:pt x="5" y="4"/>
                    </a:lnTo>
                    <a:lnTo>
                      <a:pt x="5" y="4"/>
                    </a:lnTo>
                    <a:lnTo>
                      <a:pt x="5" y="0"/>
                    </a:lnTo>
                    <a:lnTo>
                      <a:pt x="0" y="0"/>
                    </a:lnTo>
                    <a:lnTo>
                      <a:pt x="0" y="0"/>
                    </a:lnTo>
                    <a:lnTo>
                      <a:pt x="0" y="14"/>
                    </a:lnTo>
                    <a:close/>
                  </a:path>
                </a:pathLst>
              </a:custGeom>
              <a:solidFill>
                <a:srgbClr val="0E0D0D"/>
              </a:solidFill>
              <a:ln w="9525">
                <a:noFill/>
                <a:round/>
                <a:headEnd/>
                <a:tailEnd/>
              </a:ln>
            </p:spPr>
            <p:txBody>
              <a:bodyPr/>
              <a:lstStyle/>
              <a:p>
                <a:endParaRPr lang="es-E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0303">
                                            <p:txEl>
                                              <p:pRg st="0" end="0"/>
                                            </p:txEl>
                                          </p:spTgt>
                                        </p:tgtEl>
                                        <p:attrNameLst>
                                          <p:attrName>style.visibility</p:attrName>
                                        </p:attrNameLst>
                                      </p:cBhvr>
                                      <p:to>
                                        <p:strVal val="visible"/>
                                      </p:to>
                                    </p:set>
                                    <p:animEffect transition="in" filter="box(out)">
                                      <p:cBhvr>
                                        <p:cTn id="7" dur="500"/>
                                        <p:tgtEl>
                                          <p:spTgt spid="480303">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80303">
                                            <p:txEl>
                                              <p:pRg st="1" end="1"/>
                                            </p:txEl>
                                          </p:spTgt>
                                        </p:tgtEl>
                                        <p:attrNameLst>
                                          <p:attrName>style.visibility</p:attrName>
                                        </p:attrNameLst>
                                      </p:cBhvr>
                                      <p:to>
                                        <p:strVal val="visible"/>
                                      </p:to>
                                    </p:set>
                                    <p:animEffect transition="in" filter="box(out)">
                                      <p:cBhvr>
                                        <p:cTn id="10" dur="500"/>
                                        <p:tgtEl>
                                          <p:spTgt spid="480303">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480303">
                                            <p:txEl>
                                              <p:pRg st="2" end="2"/>
                                            </p:txEl>
                                          </p:spTgt>
                                        </p:tgtEl>
                                        <p:attrNameLst>
                                          <p:attrName>style.visibility</p:attrName>
                                        </p:attrNameLst>
                                      </p:cBhvr>
                                      <p:to>
                                        <p:strVal val="visible"/>
                                      </p:to>
                                    </p:set>
                                    <p:animEffect transition="in" filter="box(out)">
                                      <p:cBhvr>
                                        <p:cTn id="13" dur="500"/>
                                        <p:tgtEl>
                                          <p:spTgt spid="4803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480303">
                                            <p:txEl>
                                              <p:pRg st="3" end="3"/>
                                            </p:txEl>
                                          </p:spTgt>
                                        </p:tgtEl>
                                        <p:attrNameLst>
                                          <p:attrName>style.visibility</p:attrName>
                                        </p:attrNameLst>
                                      </p:cBhvr>
                                      <p:to>
                                        <p:strVal val="visible"/>
                                      </p:to>
                                    </p:set>
                                    <p:animEffect transition="in" filter="box(out)">
                                      <p:cBhvr>
                                        <p:cTn id="18" dur="500"/>
                                        <p:tgtEl>
                                          <p:spTgt spid="4803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480303">
                                            <p:txEl>
                                              <p:pRg st="4" end="4"/>
                                            </p:txEl>
                                          </p:spTgt>
                                        </p:tgtEl>
                                        <p:attrNameLst>
                                          <p:attrName>style.visibility</p:attrName>
                                        </p:attrNameLst>
                                      </p:cBhvr>
                                      <p:to>
                                        <p:strVal val="visible"/>
                                      </p:to>
                                    </p:set>
                                    <p:animEffect transition="in" filter="box(out)">
                                      <p:cBhvr>
                                        <p:cTn id="23" dur="500"/>
                                        <p:tgtEl>
                                          <p:spTgt spid="480303">
                                            <p:txEl>
                                              <p:pRg st="4" end="4"/>
                                            </p:txEl>
                                          </p:spTgt>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480303">
                                            <p:txEl>
                                              <p:pRg st="5" end="5"/>
                                            </p:txEl>
                                          </p:spTgt>
                                        </p:tgtEl>
                                        <p:attrNameLst>
                                          <p:attrName>style.visibility</p:attrName>
                                        </p:attrNameLst>
                                      </p:cBhvr>
                                      <p:to>
                                        <p:strVal val="visible"/>
                                      </p:to>
                                    </p:set>
                                    <p:animEffect transition="in" filter="box(out)">
                                      <p:cBhvr>
                                        <p:cTn id="26" dur="500"/>
                                        <p:tgtEl>
                                          <p:spTgt spid="4803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30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Rectangle 3"/>
          <p:cNvSpPr>
            <a:spLocks noGrp="1" noChangeArrowheads="1"/>
          </p:cNvSpPr>
          <p:nvPr>
            <p:ph idx="1"/>
          </p:nvPr>
        </p:nvSpPr>
        <p:spPr/>
        <p:txBody>
          <a:bodyPr>
            <a:normAutofit/>
          </a:bodyPr>
          <a:lstStyle/>
          <a:p>
            <a:pPr algn="ctr">
              <a:lnSpc>
                <a:spcPct val="90000"/>
              </a:lnSpc>
              <a:buFont typeface="Wingdings" pitchFamily="2" charset="2"/>
              <a:buNone/>
            </a:pPr>
            <a:r>
              <a:rPr lang="es-CO" dirty="0"/>
              <a:t>El trabajo definido al más bajo nivel de la EDT, para el cual se puede estimar y gestionar el costo y la duración. </a:t>
            </a:r>
          </a:p>
          <a:p>
            <a:pPr algn="r">
              <a:lnSpc>
                <a:spcPct val="90000"/>
              </a:lnSpc>
              <a:buNone/>
            </a:pPr>
            <a:r>
              <a:rPr lang="es-CO" sz="1800" i="1" dirty="0"/>
              <a:t>PMBOK 5th </a:t>
            </a:r>
            <a:r>
              <a:rPr lang="es-CO" sz="1800" i="1" dirty="0" err="1"/>
              <a:t>Edition</a:t>
            </a:r>
            <a:r>
              <a:rPr lang="es-CO" sz="1800" i="1" dirty="0"/>
              <a:t>, 2013</a:t>
            </a:r>
            <a:endParaRPr lang="es-ES" sz="1800" dirty="0"/>
          </a:p>
          <a:p>
            <a:pPr algn="ctr">
              <a:lnSpc>
                <a:spcPct val="90000"/>
              </a:lnSpc>
              <a:buFont typeface="Wingdings" pitchFamily="2" charset="2"/>
              <a:buNone/>
            </a:pPr>
            <a:endParaRPr lang="es-CO" dirty="0"/>
          </a:p>
          <a:p>
            <a:pPr algn="ctr">
              <a:lnSpc>
                <a:spcPct val="90000"/>
              </a:lnSpc>
              <a:buFont typeface="Wingdings" pitchFamily="2" charset="2"/>
              <a:buNone/>
            </a:pPr>
            <a:endParaRPr lang="es-CO" dirty="0"/>
          </a:p>
          <a:p>
            <a:pPr algn="ctr">
              <a:lnSpc>
                <a:spcPct val="90000"/>
              </a:lnSpc>
              <a:buFont typeface="Wingdings" pitchFamily="2" charset="2"/>
              <a:buNone/>
            </a:pPr>
            <a:r>
              <a:rPr lang="es-CO" dirty="0"/>
              <a:t>Un entregable del más bajo nivel en la EDT, cuando tal entregable debe ser entregado a otro gerente de proyecto para planear y ejecutar. Esto se consigue a través del uso de </a:t>
            </a:r>
            <a:r>
              <a:rPr lang="es-CO" dirty="0" err="1"/>
              <a:t>subproyectos</a:t>
            </a:r>
            <a:r>
              <a:rPr lang="es-CO" dirty="0"/>
              <a:t> donde el paquete de trabajo puede ser a su vez descompuesto en actividades</a:t>
            </a:r>
            <a:r>
              <a:rPr lang="es-ES" dirty="0"/>
              <a:t> </a:t>
            </a:r>
          </a:p>
          <a:p>
            <a:pPr>
              <a:lnSpc>
                <a:spcPct val="90000"/>
              </a:lnSpc>
              <a:buFont typeface="Wingdings" pitchFamily="2" charset="2"/>
              <a:buNone/>
            </a:pPr>
            <a:endParaRPr lang="es-MX" dirty="0"/>
          </a:p>
          <a:p>
            <a:pPr algn="r">
              <a:lnSpc>
                <a:spcPct val="90000"/>
              </a:lnSpc>
              <a:buFont typeface="Wingdings" pitchFamily="2" charset="2"/>
              <a:buNone/>
            </a:pPr>
            <a:r>
              <a:rPr lang="es-CO" sz="1800" i="1" dirty="0"/>
              <a:t>PMBOK versión 2000</a:t>
            </a:r>
            <a:endParaRPr lang="es-ES" sz="1800" i="1" dirty="0"/>
          </a:p>
        </p:txBody>
      </p:sp>
      <p:sp>
        <p:nvSpPr>
          <p:cNvPr id="481282" name="Rectangle 2"/>
          <p:cNvSpPr>
            <a:spLocks noGrp="1" noChangeArrowheads="1"/>
          </p:cNvSpPr>
          <p:nvPr>
            <p:ph type="title"/>
          </p:nvPr>
        </p:nvSpPr>
        <p:spPr/>
        <p:txBody>
          <a:bodyPr/>
          <a:lstStyle/>
          <a:p>
            <a:r>
              <a:rPr lang="es-MX"/>
              <a:t>Paquete de Trabajo</a:t>
            </a:r>
            <a:endParaRPr lang="es-E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s-ES"/>
              <a:t>Elementos del EDT</a:t>
            </a:r>
          </a:p>
        </p:txBody>
      </p:sp>
      <p:graphicFrame>
        <p:nvGraphicFramePr>
          <p:cNvPr id="482307" name="Object 3"/>
          <p:cNvGraphicFramePr>
            <a:graphicFrameLocks noChangeAspect="1"/>
          </p:cNvGraphicFramePr>
          <p:nvPr/>
        </p:nvGraphicFramePr>
        <p:xfrm>
          <a:off x="304800" y="2124075"/>
          <a:ext cx="8458200" cy="4483100"/>
        </p:xfrm>
        <a:graphic>
          <a:graphicData uri="http://schemas.openxmlformats.org/presentationml/2006/ole">
            <mc:AlternateContent xmlns:mc="http://schemas.openxmlformats.org/markup-compatibility/2006">
              <mc:Choice xmlns:v="urn:schemas-microsoft-com:vml" Requires="v">
                <p:oleObj spid="_x0000_s482345" name="Fotografía de Photo Editor" r:id="rId4" imgW="4923810" imgH="2610214" progId="MSPhotoEd.3">
                  <p:embed/>
                </p:oleObj>
              </mc:Choice>
              <mc:Fallback>
                <p:oleObj name="Fotografía de Photo Editor" r:id="rId4" imgW="4923810" imgH="2610214" progId="MSPhotoEd.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124075"/>
                        <a:ext cx="8458200" cy="448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s-ES"/>
              <a:t>Estructura de un EDT</a:t>
            </a:r>
          </a:p>
        </p:txBody>
      </p:sp>
      <p:graphicFrame>
        <p:nvGraphicFramePr>
          <p:cNvPr id="483331" name="Object 3"/>
          <p:cNvGraphicFramePr>
            <a:graphicFrameLocks noChangeAspect="1"/>
          </p:cNvGraphicFramePr>
          <p:nvPr/>
        </p:nvGraphicFramePr>
        <p:xfrm>
          <a:off x="381000" y="1981200"/>
          <a:ext cx="8382000" cy="4572000"/>
        </p:xfrm>
        <a:graphic>
          <a:graphicData uri="http://schemas.openxmlformats.org/presentationml/2006/ole">
            <mc:AlternateContent xmlns:mc="http://schemas.openxmlformats.org/markup-compatibility/2006">
              <mc:Choice xmlns:v="urn:schemas-microsoft-com:vml" Requires="v">
                <p:oleObj spid="_x0000_s483369" name="Fotografía de Photo Editor" r:id="rId4" imgW="5485714" imgH="5590476" progId="MSPhotoEd.3">
                  <p:embed/>
                </p:oleObj>
              </mc:Choice>
              <mc:Fallback>
                <p:oleObj name="Fotografía de Photo Editor" r:id="rId4" imgW="5485714" imgH="5590476" progId="MSPhotoEd.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981200"/>
                        <a:ext cx="8382000" cy="4572000"/>
                      </a:xfrm>
                      <a:prstGeom prst="rect">
                        <a:avLst/>
                      </a:prstGeom>
                      <a:solidFill>
                        <a:srgbClr val="CCFFCC"/>
                      </a:solidFill>
                    </p:spPr>
                  </p:pic>
                </p:oleObj>
              </mc:Fallback>
            </mc:AlternateContent>
          </a:graphicData>
        </a:graphic>
      </p:graphicFrame>
      <p:sp>
        <p:nvSpPr>
          <p:cNvPr id="483332" name="AutoShape 4">
            <a:hlinkClick r:id="rId6"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Rectangle 3"/>
          <p:cNvSpPr>
            <a:spLocks noGrp="1" noChangeArrowheads="1"/>
          </p:cNvSpPr>
          <p:nvPr>
            <p:ph idx="1"/>
          </p:nvPr>
        </p:nvSpPr>
        <p:spPr/>
        <p:txBody>
          <a:bodyPr/>
          <a:lstStyle/>
          <a:p>
            <a:pPr>
              <a:lnSpc>
                <a:spcPct val="90000"/>
              </a:lnSpc>
            </a:pPr>
            <a:r>
              <a:rPr lang="es-MX" dirty="0"/>
              <a:t>Puede ser creada nueva, o por medio de la reutilización de componentes de otras </a:t>
            </a:r>
            <a:r>
              <a:rPr lang="es-MX" dirty="0" err="1"/>
              <a:t>EDTs</a:t>
            </a:r>
            <a:endParaRPr lang="es-MX" dirty="0"/>
          </a:p>
          <a:p>
            <a:pPr>
              <a:lnSpc>
                <a:spcPct val="90000"/>
              </a:lnSpc>
            </a:pPr>
            <a:r>
              <a:rPr lang="es-CO" dirty="0"/>
              <a:t>Proceso evolutivo e iterativo a través de:</a:t>
            </a:r>
          </a:p>
          <a:p>
            <a:pPr lvl="1">
              <a:lnSpc>
                <a:spcPct val="90000"/>
              </a:lnSpc>
            </a:pPr>
            <a:r>
              <a:rPr lang="es-CO" dirty="0"/>
              <a:t>Propósitos y objetivos del proyecto</a:t>
            </a:r>
          </a:p>
          <a:p>
            <a:pPr lvl="1">
              <a:lnSpc>
                <a:spcPct val="90000"/>
              </a:lnSpc>
            </a:pPr>
            <a:r>
              <a:rPr lang="es-CO" dirty="0"/>
              <a:t>Criterios de diseño funcionales y de rendimiento</a:t>
            </a:r>
          </a:p>
          <a:p>
            <a:pPr lvl="1">
              <a:lnSpc>
                <a:spcPct val="90000"/>
              </a:lnSpc>
            </a:pPr>
            <a:r>
              <a:rPr lang="es-CO" dirty="0"/>
              <a:t>Alcance</a:t>
            </a:r>
          </a:p>
          <a:p>
            <a:pPr lvl="1">
              <a:lnSpc>
                <a:spcPct val="90000"/>
              </a:lnSpc>
            </a:pPr>
            <a:r>
              <a:rPr lang="es-CO" dirty="0"/>
              <a:t>Requerimientos técnicos de rendimiento </a:t>
            </a:r>
          </a:p>
          <a:p>
            <a:pPr lvl="1">
              <a:lnSpc>
                <a:spcPct val="90000"/>
              </a:lnSpc>
            </a:pPr>
            <a:r>
              <a:rPr lang="es-CO" dirty="0"/>
              <a:t>Otros atributos técnicos</a:t>
            </a:r>
            <a:endParaRPr lang="es-ES" dirty="0"/>
          </a:p>
        </p:txBody>
      </p:sp>
      <p:sp>
        <p:nvSpPr>
          <p:cNvPr id="485378" name="Rectangle 2"/>
          <p:cNvSpPr>
            <a:spLocks noGrp="1" noChangeArrowheads="1"/>
          </p:cNvSpPr>
          <p:nvPr>
            <p:ph type="title"/>
          </p:nvPr>
        </p:nvSpPr>
        <p:spPr/>
        <p:txBody>
          <a:bodyPr/>
          <a:lstStyle/>
          <a:p>
            <a:r>
              <a:rPr lang="es-MX"/>
              <a:t>Cómo Crear una EDT?</a:t>
            </a:r>
            <a:endParaRPr lang="es-E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a:bodyPr>
          <a:lstStyle/>
          <a:p>
            <a:pPr>
              <a:lnSpc>
                <a:spcPct val="90000"/>
              </a:lnSpc>
            </a:pPr>
            <a:r>
              <a:rPr lang="es-CO" dirty="0"/>
              <a:t>Utilización de </a:t>
            </a:r>
            <a:r>
              <a:rPr lang="es-CO" dirty="0" err="1"/>
              <a:t>guias</a:t>
            </a:r>
            <a:r>
              <a:rPr lang="es-CO" dirty="0"/>
              <a:t> o plantillas</a:t>
            </a:r>
          </a:p>
          <a:p>
            <a:pPr lvl="1">
              <a:lnSpc>
                <a:spcPct val="90000"/>
              </a:lnSpc>
            </a:pPr>
            <a:r>
              <a:rPr lang="es-CO" dirty="0"/>
              <a:t>Algunas organizaciones proveen guías y plantillas para preparar la EDT</a:t>
            </a:r>
          </a:p>
          <a:p>
            <a:pPr>
              <a:lnSpc>
                <a:spcPct val="90000"/>
              </a:lnSpc>
            </a:pPr>
            <a:r>
              <a:rPr lang="es-CO" dirty="0"/>
              <a:t>Analogía</a:t>
            </a:r>
          </a:p>
          <a:p>
            <a:pPr lvl="1">
              <a:lnSpc>
                <a:spcPct val="90000"/>
              </a:lnSpc>
            </a:pPr>
            <a:r>
              <a:rPr lang="es-CO" dirty="0"/>
              <a:t>Revise la EDT de proyectos similares y ajústela a las necesidades de su proyecto.</a:t>
            </a:r>
          </a:p>
          <a:p>
            <a:pPr>
              <a:lnSpc>
                <a:spcPct val="90000"/>
              </a:lnSpc>
            </a:pPr>
            <a:r>
              <a:rPr lang="es-CO" dirty="0"/>
              <a:t>Aproximación </a:t>
            </a:r>
            <a:r>
              <a:rPr lang="en-US" dirty="0"/>
              <a:t>top-down</a:t>
            </a:r>
          </a:p>
          <a:p>
            <a:pPr lvl="1">
              <a:lnSpc>
                <a:spcPct val="90000"/>
              </a:lnSpc>
            </a:pPr>
            <a:r>
              <a:rPr lang="es-CO" dirty="0"/>
              <a:t>Comenzar con los elementos más grandes del proyecto y descomponerlos hacia abajo.</a:t>
            </a:r>
          </a:p>
          <a:p>
            <a:pPr>
              <a:lnSpc>
                <a:spcPct val="90000"/>
              </a:lnSpc>
            </a:pPr>
            <a:r>
              <a:rPr lang="es-CO" dirty="0"/>
              <a:t>Aproximación </a:t>
            </a:r>
            <a:r>
              <a:rPr lang="en-US" i="1" dirty="0"/>
              <a:t>bottom-up</a:t>
            </a:r>
          </a:p>
          <a:p>
            <a:pPr lvl="1">
              <a:lnSpc>
                <a:spcPct val="90000"/>
              </a:lnSpc>
            </a:pPr>
            <a:r>
              <a:rPr lang="es-CO" dirty="0"/>
              <a:t>Comenzar con las tareas específicas y agruparlas hacia arriba</a:t>
            </a:r>
          </a:p>
          <a:p>
            <a:pPr>
              <a:lnSpc>
                <a:spcPct val="90000"/>
              </a:lnSpc>
            </a:pPr>
            <a:r>
              <a:rPr lang="es-CO" dirty="0"/>
              <a:t>Aproximación de mapas mentales</a:t>
            </a:r>
          </a:p>
          <a:p>
            <a:pPr lvl="1">
              <a:lnSpc>
                <a:spcPct val="90000"/>
              </a:lnSpc>
            </a:pPr>
            <a:r>
              <a:rPr lang="es-CO" dirty="0"/>
              <a:t>Utiliza ramas par irradiar la idea central para estructurar pensamientos e ideas.</a:t>
            </a:r>
          </a:p>
        </p:txBody>
      </p:sp>
      <p:sp>
        <p:nvSpPr>
          <p:cNvPr id="3" name="2 Título"/>
          <p:cNvSpPr>
            <a:spLocks noGrp="1"/>
          </p:cNvSpPr>
          <p:nvPr>
            <p:ph type="title"/>
          </p:nvPr>
        </p:nvSpPr>
        <p:spPr/>
        <p:txBody>
          <a:bodyPr>
            <a:normAutofit fontScale="90000"/>
          </a:bodyPr>
          <a:lstStyle/>
          <a:p>
            <a:r>
              <a:rPr lang="es-CO" dirty="0"/>
              <a:t>Aproximaciones para desarrollar una EDT</a:t>
            </a:r>
          </a:p>
        </p:txBody>
      </p:sp>
    </p:spTree>
    <p:extLst>
      <p:ext uri="{BB962C8B-B14F-4D97-AF65-F5344CB8AC3E}">
        <p14:creationId xmlns:p14="http://schemas.microsoft.com/office/powerpoint/2010/main" val="858101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Rectangle 3"/>
          <p:cNvSpPr>
            <a:spLocks noGrp="1" noChangeArrowheads="1"/>
          </p:cNvSpPr>
          <p:nvPr>
            <p:ph idx="1"/>
          </p:nvPr>
        </p:nvSpPr>
        <p:spPr>
          <a:xfrm>
            <a:off x="638590" y="1916832"/>
            <a:ext cx="8505410" cy="4391902"/>
          </a:xfrm>
        </p:spPr>
        <p:txBody>
          <a:bodyPr/>
          <a:lstStyle/>
          <a:p>
            <a:pPr>
              <a:lnSpc>
                <a:spcPct val="90000"/>
              </a:lnSpc>
            </a:pPr>
            <a:r>
              <a:rPr lang="es-CO" dirty="0"/>
              <a:t>Pensar …:</a:t>
            </a:r>
          </a:p>
          <a:p>
            <a:pPr lvl="1">
              <a:lnSpc>
                <a:spcPct val="90000"/>
              </a:lnSpc>
            </a:pPr>
            <a:r>
              <a:rPr lang="es-CO" dirty="0"/>
              <a:t>En todo el proyecto (tratar de dividir los entregables de alto nivel)</a:t>
            </a:r>
          </a:p>
          <a:p>
            <a:pPr lvl="1">
              <a:lnSpc>
                <a:spcPct val="90000"/>
              </a:lnSpc>
            </a:pPr>
            <a:endParaRPr lang="es-CO" dirty="0"/>
          </a:p>
          <a:p>
            <a:pPr lvl="1">
              <a:lnSpc>
                <a:spcPct val="90000"/>
              </a:lnSpc>
            </a:pPr>
            <a:r>
              <a:rPr lang="es-CO" dirty="0"/>
              <a:t>En los entregables (qué se debe entregar / qué es requerido?)</a:t>
            </a:r>
          </a:p>
          <a:p>
            <a:pPr lvl="1">
              <a:lnSpc>
                <a:spcPct val="90000"/>
              </a:lnSpc>
            </a:pPr>
            <a:endParaRPr lang="es-CO" dirty="0"/>
          </a:p>
          <a:p>
            <a:pPr lvl="1">
              <a:lnSpc>
                <a:spcPct val="90000"/>
              </a:lnSpc>
            </a:pPr>
            <a:r>
              <a:rPr lang="es-CO" dirty="0"/>
              <a:t>Con  el final en mente (Cómo contribuirá este elemento al entregable final?)</a:t>
            </a:r>
          </a:p>
          <a:p>
            <a:pPr lvl="1">
              <a:lnSpc>
                <a:spcPct val="90000"/>
              </a:lnSpc>
            </a:pPr>
            <a:endParaRPr lang="es-CO" dirty="0"/>
          </a:p>
          <a:p>
            <a:pPr lvl="1">
              <a:lnSpc>
                <a:spcPct val="90000"/>
              </a:lnSpc>
            </a:pPr>
            <a:r>
              <a:rPr lang="es-CO" dirty="0"/>
              <a:t>En la creación de los entregables (Qué métodos usar? Cuáles procesos especiales? Cuáles son los requerimientos de calidad? Qué inspecciones?)</a:t>
            </a:r>
            <a:endParaRPr lang="es-ES" dirty="0"/>
          </a:p>
        </p:txBody>
      </p:sp>
      <p:sp>
        <p:nvSpPr>
          <p:cNvPr id="486402" name="Rectangle 2"/>
          <p:cNvSpPr>
            <a:spLocks noGrp="1" noChangeArrowheads="1"/>
          </p:cNvSpPr>
          <p:nvPr>
            <p:ph type="title"/>
          </p:nvPr>
        </p:nvSpPr>
        <p:spPr/>
        <p:txBody>
          <a:bodyPr/>
          <a:lstStyle/>
          <a:p>
            <a:r>
              <a:rPr lang="es-MX" sz="4000"/>
              <a:t>Puntos a Considerar al hacer una EDT</a:t>
            </a:r>
            <a:endParaRPr lang="es-E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idx="1"/>
          </p:nvPr>
        </p:nvSpPr>
        <p:spPr/>
        <p:txBody>
          <a:bodyPr>
            <a:normAutofit fontScale="92500" lnSpcReduction="10000"/>
          </a:bodyPr>
          <a:lstStyle/>
          <a:p>
            <a:pPr algn="ctr">
              <a:buFont typeface="Wingdings" pitchFamily="2" charset="2"/>
              <a:buNone/>
            </a:pPr>
            <a:endParaRPr lang="es-CO" dirty="0"/>
          </a:p>
          <a:p>
            <a:pPr algn="ctr">
              <a:buFont typeface="Wingdings" pitchFamily="2" charset="2"/>
              <a:buNone/>
            </a:pPr>
            <a:r>
              <a:rPr lang="es-CO" dirty="0"/>
              <a:t>Una descomposición jerárquica del alcance total del trabajo que se debe llevar a cabo por el equipo de trabajo para lograr los objetivos del proyecto y crear los entregables requeridos.</a:t>
            </a:r>
          </a:p>
          <a:p>
            <a:pPr algn="r">
              <a:buNone/>
            </a:pPr>
            <a:r>
              <a:rPr lang="es-CO" i="1" dirty="0"/>
              <a:t>PMBOK, 5th Ed., 2013</a:t>
            </a:r>
            <a:endParaRPr lang="es-ES" i="1" dirty="0"/>
          </a:p>
          <a:p>
            <a:pPr algn="ctr">
              <a:buFont typeface="Wingdings" pitchFamily="2" charset="2"/>
              <a:buNone/>
            </a:pPr>
            <a:endParaRPr lang="es-CO" dirty="0"/>
          </a:p>
          <a:p>
            <a:pPr algn="ctr">
              <a:buFont typeface="Wingdings" pitchFamily="2" charset="2"/>
              <a:buNone/>
            </a:pPr>
            <a:r>
              <a:rPr lang="es-CO" dirty="0"/>
              <a:t>Una agrupación de elementos del proyecto orientados a la entrega que organiza y define el alcance total del trabajo del proyecto. Cada nivel descendiente representa una definición crecientemente detallada del trabajo del proyecto.</a:t>
            </a:r>
          </a:p>
          <a:p>
            <a:endParaRPr lang="es-CO" dirty="0"/>
          </a:p>
          <a:p>
            <a:pPr algn="r">
              <a:buFont typeface="Wingdings" pitchFamily="2" charset="2"/>
              <a:buNone/>
            </a:pPr>
            <a:r>
              <a:rPr lang="es-CO" i="1" dirty="0"/>
              <a:t>PMBOK, versión 2000</a:t>
            </a:r>
            <a:endParaRPr lang="es-ES" i="1" dirty="0"/>
          </a:p>
        </p:txBody>
      </p:sp>
      <p:sp>
        <p:nvSpPr>
          <p:cNvPr id="452610" name="Rectangle 2"/>
          <p:cNvSpPr>
            <a:spLocks noGrp="1" noChangeArrowheads="1"/>
          </p:cNvSpPr>
          <p:nvPr>
            <p:ph type="title"/>
          </p:nvPr>
        </p:nvSpPr>
        <p:spPr/>
        <p:txBody>
          <a:bodyPr/>
          <a:lstStyle/>
          <a:p>
            <a:r>
              <a:rPr lang="es-MX"/>
              <a:t>Definición de la EDT</a:t>
            </a:r>
            <a:endParaRPr lang="es-E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idx="1"/>
          </p:nvPr>
        </p:nvSpPr>
        <p:spPr/>
        <p:txBody>
          <a:bodyPr/>
          <a:lstStyle/>
          <a:p>
            <a:r>
              <a:rPr lang="es-CO" dirty="0"/>
              <a:t>Tiene usted una visión en su mente del producto final?</a:t>
            </a:r>
          </a:p>
          <a:p>
            <a:r>
              <a:rPr lang="es-CO" dirty="0"/>
              <a:t>Cuáles son las partes constituyentes?</a:t>
            </a:r>
          </a:p>
          <a:p>
            <a:r>
              <a:rPr lang="es-CO" dirty="0"/>
              <a:t>Como encajan todas las partes?</a:t>
            </a:r>
          </a:p>
          <a:p>
            <a:r>
              <a:rPr lang="es-CO" dirty="0"/>
              <a:t>Qué se debe hacer?</a:t>
            </a:r>
            <a:endParaRPr lang="es-ES" dirty="0"/>
          </a:p>
        </p:txBody>
      </p:sp>
      <p:sp>
        <p:nvSpPr>
          <p:cNvPr id="487426" name="Rectangle 2"/>
          <p:cNvSpPr>
            <a:spLocks noGrp="1" noChangeArrowheads="1"/>
          </p:cNvSpPr>
          <p:nvPr>
            <p:ph type="title"/>
          </p:nvPr>
        </p:nvSpPr>
        <p:spPr/>
        <p:txBody>
          <a:bodyPr/>
          <a:lstStyle/>
          <a:p>
            <a:r>
              <a:rPr lang="es-MX"/>
              <a:t>Visión Global del Producto</a:t>
            </a:r>
            <a:endParaRPr lang="es-ES"/>
          </a:p>
        </p:txBody>
      </p:sp>
      <p:pic>
        <p:nvPicPr>
          <p:cNvPr id="487428" name="Picture 4" descr="j0228819"/>
          <p:cNvPicPr>
            <a:picLocks noChangeAspect="1" noChangeArrowheads="1"/>
          </p:cNvPicPr>
          <p:nvPr/>
        </p:nvPicPr>
        <p:blipFill>
          <a:blip r:embed="rId3"/>
          <a:srcRect/>
          <a:stretch>
            <a:fillRect/>
          </a:stretch>
        </p:blipFill>
        <p:spPr bwMode="auto">
          <a:xfrm>
            <a:off x="3979815" y="3645024"/>
            <a:ext cx="4356100" cy="2624137"/>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8450" name="Picture 2"/>
          <p:cNvPicPr>
            <a:picLocks noChangeAspect="1" noChangeArrowheads="1"/>
          </p:cNvPicPr>
          <p:nvPr/>
        </p:nvPicPr>
        <p:blipFill>
          <a:blip r:embed="rId3"/>
          <a:srcRect/>
          <a:stretch>
            <a:fillRect/>
          </a:stretch>
        </p:blipFill>
        <p:spPr bwMode="auto">
          <a:xfrm>
            <a:off x="0" y="1697038"/>
            <a:ext cx="9396413" cy="5795962"/>
          </a:xfrm>
          <a:prstGeom prst="rect">
            <a:avLst/>
          </a:prstGeom>
          <a:noFill/>
          <a:ln w="9525">
            <a:noFill/>
            <a:miter lim="800000"/>
            <a:headEnd/>
            <a:tailEnd/>
          </a:ln>
          <a:effectLst/>
        </p:spPr>
      </p:pic>
      <p:sp>
        <p:nvSpPr>
          <p:cNvPr id="488452" name="Rectangle 4"/>
          <p:cNvSpPr>
            <a:spLocks noGrp="1" noChangeArrowheads="1"/>
          </p:cNvSpPr>
          <p:nvPr>
            <p:ph idx="1"/>
          </p:nvPr>
        </p:nvSpPr>
        <p:spPr>
          <a:xfrm>
            <a:off x="457200" y="2133600"/>
            <a:ext cx="7715250" cy="4724400"/>
          </a:xfrm>
        </p:spPr>
        <p:txBody>
          <a:bodyPr/>
          <a:lstStyle/>
          <a:p>
            <a:pPr>
              <a:lnSpc>
                <a:spcPct val="90000"/>
              </a:lnSpc>
            </a:pPr>
            <a:r>
              <a:rPr lang="es-ES_tradnl" sz="2400" dirty="0"/>
              <a:t>La EDT y las descripciones de trabajo deben ser</a:t>
            </a:r>
          </a:p>
          <a:p>
            <a:pPr>
              <a:lnSpc>
                <a:spcPct val="90000"/>
              </a:lnSpc>
              <a:buFont typeface="Wingdings" pitchFamily="2" charset="2"/>
              <a:buNone/>
            </a:pPr>
            <a:r>
              <a:rPr lang="es-ES_tradnl" sz="2400" dirty="0"/>
              <a:t>   fáciles de entender</a:t>
            </a:r>
          </a:p>
          <a:p>
            <a:pPr>
              <a:lnSpc>
                <a:spcPct val="90000"/>
              </a:lnSpc>
            </a:pPr>
            <a:r>
              <a:rPr lang="es-ES_tradnl" sz="2400" dirty="0"/>
              <a:t>Todas las programaciones deben seguir la EDT</a:t>
            </a:r>
          </a:p>
          <a:p>
            <a:pPr>
              <a:lnSpc>
                <a:spcPct val="90000"/>
              </a:lnSpc>
            </a:pPr>
            <a:r>
              <a:rPr lang="es-ES_tradnl" sz="2400" dirty="0"/>
              <a:t>Se debe buscar proveer flexibilidad para acomodar cambios durante el proyecto</a:t>
            </a:r>
          </a:p>
          <a:p>
            <a:pPr>
              <a:lnSpc>
                <a:spcPct val="90000"/>
              </a:lnSpc>
            </a:pPr>
            <a:r>
              <a:rPr lang="es-ES_tradnl" sz="2400" dirty="0"/>
              <a:t>La EDT puede ser utilizada como una lista </a:t>
            </a:r>
          </a:p>
          <a:p>
            <a:pPr>
              <a:lnSpc>
                <a:spcPct val="90000"/>
              </a:lnSpc>
              <a:buFont typeface="Wingdings" pitchFamily="2" charset="2"/>
              <a:buNone/>
            </a:pPr>
            <a:r>
              <a:rPr lang="es-ES_tradnl" sz="2400" dirty="0"/>
              <a:t>   discreta de puntos de chequeo</a:t>
            </a:r>
          </a:p>
          <a:p>
            <a:pPr>
              <a:lnSpc>
                <a:spcPct val="90000"/>
              </a:lnSpc>
            </a:pPr>
            <a:r>
              <a:rPr lang="es-ES_tradnl" sz="2400" dirty="0"/>
              <a:t>Al mas bajo nivel, cada elemento representa</a:t>
            </a:r>
          </a:p>
          <a:p>
            <a:pPr>
              <a:lnSpc>
                <a:spcPct val="90000"/>
              </a:lnSpc>
              <a:buFont typeface="Wingdings" pitchFamily="2" charset="2"/>
              <a:buNone/>
            </a:pPr>
            <a:r>
              <a:rPr lang="es-ES_tradnl" sz="2400" dirty="0"/>
              <a:t>    entre el 0,5% al 2,5% del presupuesto del</a:t>
            </a:r>
          </a:p>
          <a:p>
            <a:pPr>
              <a:lnSpc>
                <a:spcPct val="90000"/>
              </a:lnSpc>
              <a:buFont typeface="Wingdings" pitchFamily="2" charset="2"/>
              <a:buNone/>
            </a:pPr>
            <a:r>
              <a:rPr lang="es-ES_tradnl" sz="2400" dirty="0"/>
              <a:t>    proyecto</a:t>
            </a:r>
          </a:p>
        </p:txBody>
      </p:sp>
      <p:sp>
        <p:nvSpPr>
          <p:cNvPr id="488451" name="Rectangle 3"/>
          <p:cNvSpPr>
            <a:spLocks noGrp="1" noChangeArrowheads="1"/>
          </p:cNvSpPr>
          <p:nvPr>
            <p:ph type="title"/>
          </p:nvPr>
        </p:nvSpPr>
        <p:spPr/>
        <p:txBody>
          <a:bodyPr/>
          <a:lstStyle/>
          <a:p>
            <a:r>
              <a:rPr lang="es-ES_tradnl"/>
              <a:t>EDT - Criterios para la Elaboración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idx="1"/>
          </p:nvPr>
        </p:nvSpPr>
        <p:spPr/>
        <p:txBody>
          <a:bodyPr/>
          <a:lstStyle/>
          <a:p>
            <a:pPr>
              <a:lnSpc>
                <a:spcPct val="90000"/>
              </a:lnSpc>
            </a:pPr>
            <a:r>
              <a:rPr lang="es-CO" sz="2400" dirty="0">
                <a:solidFill>
                  <a:schemeClr val="hlink"/>
                </a:solidFill>
              </a:rPr>
              <a:t>Paso 1</a:t>
            </a:r>
            <a:r>
              <a:rPr lang="es-CO" sz="2400" dirty="0"/>
              <a:t>: Identificar el producto final del proyecto; qué se debe entregar para tener éxito en el proyecto. </a:t>
            </a:r>
          </a:p>
          <a:p>
            <a:pPr lvl="1">
              <a:lnSpc>
                <a:spcPct val="90000"/>
              </a:lnSpc>
            </a:pPr>
            <a:r>
              <a:rPr lang="es-CO" sz="2000" dirty="0"/>
              <a:t>Revisar cuidadosamente el alcance en los documentos de alto nivel del proyecto (Propuesta de Trabajo, documento de especificación de requerimientos y otros) </a:t>
            </a:r>
          </a:p>
          <a:p>
            <a:pPr lvl="1">
              <a:lnSpc>
                <a:spcPct val="90000"/>
              </a:lnSpc>
            </a:pPr>
            <a:r>
              <a:rPr lang="es-ES" sz="2000" dirty="0"/>
              <a:t>Listar todos los entregables (productos finales)</a:t>
            </a:r>
          </a:p>
          <a:p>
            <a:pPr lvl="2">
              <a:lnSpc>
                <a:spcPct val="90000"/>
              </a:lnSpc>
            </a:pPr>
            <a:r>
              <a:rPr lang="es-ES" sz="1800" dirty="0"/>
              <a:t>Software</a:t>
            </a:r>
          </a:p>
          <a:p>
            <a:pPr lvl="2">
              <a:lnSpc>
                <a:spcPct val="90000"/>
              </a:lnSpc>
            </a:pPr>
            <a:r>
              <a:rPr lang="es-ES" sz="1800" dirty="0"/>
              <a:t>Manual de usuarios</a:t>
            </a:r>
          </a:p>
          <a:p>
            <a:pPr lvl="2">
              <a:lnSpc>
                <a:spcPct val="90000"/>
              </a:lnSpc>
            </a:pPr>
            <a:r>
              <a:rPr lang="es-ES" sz="1800" dirty="0"/>
              <a:t>Manuales del administrador</a:t>
            </a:r>
          </a:p>
          <a:p>
            <a:pPr lvl="2">
              <a:lnSpc>
                <a:spcPct val="90000"/>
              </a:lnSpc>
            </a:pPr>
            <a:r>
              <a:rPr lang="es-ES" sz="1800" dirty="0"/>
              <a:t>Conjunto de pruebas</a:t>
            </a:r>
          </a:p>
          <a:p>
            <a:pPr lvl="2">
              <a:lnSpc>
                <a:spcPct val="90000"/>
              </a:lnSpc>
            </a:pPr>
            <a:r>
              <a:rPr lang="es-ES" sz="1800" dirty="0"/>
              <a:t>Sistemas de ayuda en línea</a:t>
            </a:r>
          </a:p>
          <a:p>
            <a:pPr lvl="2">
              <a:lnSpc>
                <a:spcPct val="90000"/>
              </a:lnSpc>
            </a:pPr>
            <a:r>
              <a:rPr lang="es-ES" sz="1800" dirty="0"/>
              <a:t>Gerencia del proyecto</a:t>
            </a:r>
          </a:p>
          <a:p>
            <a:pPr lvl="1">
              <a:lnSpc>
                <a:spcPct val="90000"/>
              </a:lnSpc>
            </a:pPr>
            <a:r>
              <a:rPr lang="es-CO" sz="2000" dirty="0"/>
              <a:t>Asegurar la consistencia entre la EDT y los requerimientos del proyecto</a:t>
            </a:r>
          </a:p>
        </p:txBody>
      </p:sp>
      <p:sp>
        <p:nvSpPr>
          <p:cNvPr id="489474" name="Rectangle 2"/>
          <p:cNvSpPr>
            <a:spLocks noGrp="1" noChangeArrowheads="1"/>
          </p:cNvSpPr>
          <p:nvPr>
            <p:ph type="title"/>
          </p:nvPr>
        </p:nvSpPr>
        <p:spPr/>
        <p:txBody>
          <a:bodyPr/>
          <a:lstStyle/>
          <a:p>
            <a:r>
              <a:rPr lang="es-MX"/>
              <a:t>Pasos para construir una EDT</a:t>
            </a:r>
            <a:endParaRPr lang="es-ES"/>
          </a:p>
        </p:txBody>
      </p:sp>
      <p:pic>
        <p:nvPicPr>
          <p:cNvPr id="489476" name="Picture 4" descr="j0236419"/>
          <p:cNvPicPr>
            <a:picLocks noChangeAspect="1" noChangeArrowheads="1" noCrop="1"/>
          </p:cNvPicPr>
          <p:nvPr/>
        </p:nvPicPr>
        <p:blipFill>
          <a:blip r:embed="rId3"/>
          <a:srcRect/>
          <a:stretch>
            <a:fillRect/>
          </a:stretch>
        </p:blipFill>
        <p:spPr bwMode="auto">
          <a:xfrm>
            <a:off x="6804025" y="4292600"/>
            <a:ext cx="2159000" cy="19050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idx="1"/>
          </p:nvPr>
        </p:nvSpPr>
        <p:spPr/>
        <p:txBody>
          <a:bodyPr/>
          <a:lstStyle/>
          <a:p>
            <a:r>
              <a:rPr lang="es-CO">
                <a:solidFill>
                  <a:schemeClr val="hlink"/>
                </a:solidFill>
              </a:rPr>
              <a:t>Paso 2</a:t>
            </a:r>
            <a:r>
              <a:rPr lang="es-CO"/>
              <a:t>: Definir los principales entregables del producto</a:t>
            </a:r>
          </a:p>
          <a:p>
            <a:pPr lvl="1"/>
            <a:r>
              <a:rPr lang="es-CO"/>
              <a:t>Estos son normalmente entregables predecesores del producto, pero no satisfacen directamente ningún requerimiento del negocio (vg. Especificación del diseño).  </a:t>
            </a:r>
          </a:p>
        </p:txBody>
      </p:sp>
      <p:sp>
        <p:nvSpPr>
          <p:cNvPr id="490498" name="Rectangle 2"/>
          <p:cNvSpPr>
            <a:spLocks noGrp="1" noChangeArrowheads="1"/>
          </p:cNvSpPr>
          <p:nvPr>
            <p:ph type="title"/>
          </p:nvPr>
        </p:nvSpPr>
        <p:spPr/>
        <p:txBody>
          <a:bodyPr/>
          <a:lstStyle/>
          <a:p>
            <a:r>
              <a:rPr lang="es-MX"/>
              <a:t>Pasos para construir una EDT</a:t>
            </a:r>
            <a:endParaRPr lang="es-E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3" name="Rectangle 3"/>
          <p:cNvSpPr>
            <a:spLocks noGrp="1" noChangeArrowheads="1"/>
          </p:cNvSpPr>
          <p:nvPr>
            <p:ph idx="1"/>
          </p:nvPr>
        </p:nvSpPr>
        <p:spPr/>
        <p:txBody>
          <a:bodyPr/>
          <a:lstStyle/>
          <a:p>
            <a:pPr>
              <a:lnSpc>
                <a:spcPct val="90000"/>
              </a:lnSpc>
            </a:pPr>
            <a:r>
              <a:rPr lang="es-CO" sz="2800">
                <a:solidFill>
                  <a:schemeClr val="hlink"/>
                </a:solidFill>
              </a:rPr>
              <a:t>Paso 3</a:t>
            </a:r>
            <a:r>
              <a:rPr lang="es-CO" sz="2800"/>
              <a:t>: Descomponer los entregables principales a un nivel de detalle adecuado para la administración y control integrado. </a:t>
            </a:r>
          </a:p>
          <a:p>
            <a:pPr lvl="1">
              <a:lnSpc>
                <a:spcPct val="90000"/>
              </a:lnSpc>
            </a:pPr>
            <a:r>
              <a:rPr lang="es-CO" sz="2400"/>
              <a:t>Estos elementos de la EDT normalmente están encadenados a productos entregables claramente identificables.</a:t>
            </a:r>
          </a:p>
          <a:p>
            <a:pPr>
              <a:lnSpc>
                <a:spcPct val="90000"/>
              </a:lnSpc>
            </a:pPr>
            <a:r>
              <a:rPr lang="es-CO" sz="2800">
                <a:solidFill>
                  <a:schemeClr val="hlink"/>
                </a:solidFill>
              </a:rPr>
              <a:t>Paso 4</a:t>
            </a:r>
            <a:r>
              <a:rPr lang="es-CO" sz="2800"/>
              <a:t>: Revisar y refinar la EDT </a:t>
            </a:r>
          </a:p>
          <a:p>
            <a:pPr lvl="1">
              <a:lnSpc>
                <a:spcPct val="90000"/>
              </a:lnSpc>
            </a:pPr>
            <a:r>
              <a:rPr lang="es-CO" sz="2400"/>
              <a:t>Hasta que todos los interesados en el proyecto están de acuerdo en que le plan del proyecto se puede completar de manera exitosa y que la ejecución y control producirán los resultados esperados</a:t>
            </a:r>
            <a:r>
              <a:rPr lang="es-ES" sz="2400"/>
              <a:t> </a:t>
            </a:r>
          </a:p>
        </p:txBody>
      </p:sp>
      <p:sp>
        <p:nvSpPr>
          <p:cNvPr id="491522" name="Rectangle 2"/>
          <p:cNvSpPr>
            <a:spLocks noGrp="1" noChangeArrowheads="1"/>
          </p:cNvSpPr>
          <p:nvPr>
            <p:ph type="title"/>
          </p:nvPr>
        </p:nvSpPr>
        <p:spPr/>
        <p:txBody>
          <a:bodyPr/>
          <a:lstStyle/>
          <a:p>
            <a:r>
              <a:rPr lang="es-MX"/>
              <a:t>Pasos para construir una EDT</a:t>
            </a:r>
            <a:endParaRPr lang="es-ES"/>
          </a:p>
        </p:txBody>
      </p:sp>
      <p:sp>
        <p:nvSpPr>
          <p:cNvPr id="4" name="AutoShape 9">
            <a:hlinkClick r:id="rId3" action="ppaction://hlinksldjump" highlightClick="1"/>
            <a:extLst>
              <a:ext uri="{FF2B5EF4-FFF2-40B4-BE49-F238E27FC236}">
                <a16:creationId xmlns:a16="http://schemas.microsoft.com/office/drawing/2014/main" id="{C92CB6ED-8E67-4477-8AA0-E1D16708157B}"/>
              </a:ext>
            </a:extLst>
          </p:cNvPr>
          <p:cNvSpPr>
            <a:spLocks noChangeArrowheads="1"/>
          </p:cNvSpPr>
          <p:nvPr/>
        </p:nvSpPr>
        <p:spPr bwMode="auto">
          <a:xfrm>
            <a:off x="8456511" y="6453336"/>
            <a:ext cx="685205" cy="404664"/>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2547" name="Rectangle 3"/>
          <p:cNvSpPr>
            <a:spLocks noGrp="1" noChangeArrowheads="1"/>
          </p:cNvSpPr>
          <p:nvPr>
            <p:ph idx="1"/>
          </p:nvPr>
        </p:nvSpPr>
        <p:spPr/>
        <p:txBody>
          <a:bodyPr/>
          <a:lstStyle/>
          <a:p>
            <a:r>
              <a:rPr lang="es-CO"/>
              <a:t>Cada elemento del EDT debe representar un entregable individual tangible</a:t>
            </a:r>
          </a:p>
          <a:p>
            <a:endParaRPr lang="es-CO"/>
          </a:p>
          <a:p>
            <a:r>
              <a:rPr lang="es-CO"/>
              <a:t>Cada elemento de la EDT debe representar una agregación de todos los elementos subordinados de la EDT que están debajo de el</a:t>
            </a:r>
          </a:p>
        </p:txBody>
      </p:sp>
      <p:sp>
        <p:nvSpPr>
          <p:cNvPr id="492546" name="Rectangle 2"/>
          <p:cNvSpPr>
            <a:spLocks noGrp="1" noChangeArrowheads="1"/>
          </p:cNvSpPr>
          <p:nvPr>
            <p:ph type="title"/>
          </p:nvPr>
        </p:nvSpPr>
        <p:spPr/>
        <p:txBody>
          <a:bodyPr/>
          <a:lstStyle/>
          <a:p>
            <a:r>
              <a:rPr lang="es-MX"/>
              <a:t>Factores a Considerar (1)</a:t>
            </a:r>
            <a:endParaRPr lang="es-E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3571" name="Rectangle 3"/>
          <p:cNvSpPr>
            <a:spLocks noGrp="1" noChangeArrowheads="1"/>
          </p:cNvSpPr>
          <p:nvPr>
            <p:ph idx="1"/>
          </p:nvPr>
        </p:nvSpPr>
        <p:spPr/>
        <p:txBody>
          <a:bodyPr>
            <a:normAutofit lnSpcReduction="10000"/>
          </a:bodyPr>
          <a:lstStyle/>
          <a:p>
            <a:pPr>
              <a:lnSpc>
                <a:spcPct val="90000"/>
              </a:lnSpc>
            </a:pPr>
            <a:endParaRPr lang="es-CO" sz="2800"/>
          </a:p>
          <a:p>
            <a:pPr>
              <a:lnSpc>
                <a:spcPct val="90000"/>
              </a:lnSpc>
            </a:pPr>
            <a:r>
              <a:rPr lang="es-CO" sz="2800"/>
              <a:t>Cada elemento de la EDT debe pertenecer a un solo padre (o superior) en la EDT</a:t>
            </a:r>
          </a:p>
          <a:p>
            <a:pPr>
              <a:lnSpc>
                <a:spcPct val="90000"/>
              </a:lnSpc>
            </a:pPr>
            <a:endParaRPr lang="es-CO" sz="2800"/>
          </a:p>
          <a:p>
            <a:pPr>
              <a:lnSpc>
                <a:spcPct val="90000"/>
              </a:lnSpc>
            </a:pPr>
            <a:r>
              <a:rPr lang="es-CO" sz="2800"/>
              <a:t>Los entregables de deben descomponer lógicamente hasta el nivel que represente cómo se producirán (diseñados, comprados, subcontratados, producidos). </a:t>
            </a:r>
          </a:p>
          <a:p>
            <a:pPr lvl="1">
              <a:lnSpc>
                <a:spcPct val="90000"/>
              </a:lnSpc>
            </a:pPr>
            <a:r>
              <a:rPr lang="es-CO" sz="2400"/>
              <a:t>La partición de elementos de la EDT desde el alto nivel hasta elementos del bajo nivel debe ser hecha por medio de relaciones lógicas. </a:t>
            </a:r>
            <a:endParaRPr lang="es-ES" sz="2400"/>
          </a:p>
        </p:txBody>
      </p:sp>
      <p:sp>
        <p:nvSpPr>
          <p:cNvPr id="493570" name="Rectangle 2"/>
          <p:cNvSpPr>
            <a:spLocks noGrp="1" noChangeArrowheads="1"/>
          </p:cNvSpPr>
          <p:nvPr>
            <p:ph type="title"/>
          </p:nvPr>
        </p:nvSpPr>
        <p:spPr/>
        <p:txBody>
          <a:bodyPr/>
          <a:lstStyle/>
          <a:p>
            <a:r>
              <a:rPr lang="es-MX"/>
              <a:t>Factores a Considerar (2)</a:t>
            </a:r>
            <a:endParaRPr lang="es-E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5" name="Rectangle 3"/>
          <p:cNvSpPr>
            <a:spLocks noGrp="1" noChangeArrowheads="1"/>
          </p:cNvSpPr>
          <p:nvPr>
            <p:ph idx="1"/>
          </p:nvPr>
        </p:nvSpPr>
        <p:spPr/>
        <p:txBody>
          <a:bodyPr/>
          <a:lstStyle/>
          <a:p>
            <a:pPr>
              <a:lnSpc>
                <a:spcPct val="90000"/>
              </a:lnSpc>
            </a:pPr>
            <a:r>
              <a:rPr lang="es-CO" sz="2800"/>
              <a:t>Los entregables deben ser únicos y diferenciables de sus pares y deben descomponerse hasta el nivel de detalle requerido para planear y administrar el trabajo para obtenerlos o crearlos</a:t>
            </a:r>
          </a:p>
          <a:p>
            <a:pPr>
              <a:lnSpc>
                <a:spcPct val="90000"/>
              </a:lnSpc>
            </a:pPr>
            <a:endParaRPr lang="es-CO" sz="2800"/>
          </a:p>
          <a:p>
            <a:pPr>
              <a:lnSpc>
                <a:spcPct val="90000"/>
              </a:lnSpc>
            </a:pPr>
            <a:r>
              <a:rPr lang="es-CO" sz="2800"/>
              <a:t>Los entregables se deben definir claramente para eliminar la duplicación de esfuerzos dentro de los elementos de la EDT, a lo largo de la organización o entre las personas responsables de realizar el trabajo</a:t>
            </a:r>
          </a:p>
        </p:txBody>
      </p:sp>
      <p:sp>
        <p:nvSpPr>
          <p:cNvPr id="494594" name="Rectangle 2"/>
          <p:cNvSpPr>
            <a:spLocks noGrp="1" noChangeArrowheads="1"/>
          </p:cNvSpPr>
          <p:nvPr>
            <p:ph type="title"/>
          </p:nvPr>
        </p:nvSpPr>
        <p:spPr/>
        <p:txBody>
          <a:bodyPr/>
          <a:lstStyle/>
          <a:p>
            <a:r>
              <a:rPr lang="es-MX"/>
              <a:t>Factores a Considerar (3)</a:t>
            </a:r>
            <a:endParaRPr lang="es-E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5619" name="Rectangle 3"/>
          <p:cNvSpPr>
            <a:spLocks noGrp="1" noChangeArrowheads="1"/>
          </p:cNvSpPr>
          <p:nvPr>
            <p:ph idx="1"/>
          </p:nvPr>
        </p:nvSpPr>
        <p:spPr/>
        <p:txBody>
          <a:bodyPr/>
          <a:lstStyle/>
          <a:p>
            <a:r>
              <a:rPr lang="es-CO"/>
              <a:t>Los entregables deben estar limitados en tamaño y definición, con el fin de tener un control efectivo. Sin embargo, no deben ser tan pequeños que el costo de control sea excesivo, o tan grandes que sean inmanejables o que el riesgo sea inaceptable.</a:t>
            </a:r>
          </a:p>
        </p:txBody>
      </p:sp>
      <p:sp>
        <p:nvSpPr>
          <p:cNvPr id="495618" name="Rectangle 2"/>
          <p:cNvSpPr>
            <a:spLocks noGrp="1" noChangeArrowheads="1"/>
          </p:cNvSpPr>
          <p:nvPr>
            <p:ph type="title"/>
          </p:nvPr>
        </p:nvSpPr>
        <p:spPr/>
        <p:txBody>
          <a:bodyPr/>
          <a:lstStyle/>
          <a:p>
            <a:r>
              <a:rPr lang="es-MX"/>
              <a:t>Factores a Considerar (4)</a:t>
            </a:r>
            <a:endParaRPr lang="es-E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p:txBody>
          <a:bodyPr/>
          <a:lstStyle/>
          <a:p>
            <a:r>
              <a:rPr lang="es-CO"/>
              <a:t>El proceso de desarrollo de la EDT debe proveer un mecanismo de flexibilidad, especialmente cuando el alcance del esfuerzo del proyecto puede cambiar. </a:t>
            </a:r>
          </a:p>
          <a:p>
            <a:pPr lvl="1"/>
            <a:r>
              <a:rPr lang="es-CO"/>
              <a:t>Un proyecto bien administrado debe tener implementado un mecanismo riguroso de control de cambios para documentar y administrar los cambios en el alcance.</a:t>
            </a:r>
          </a:p>
          <a:p>
            <a:pPr lvl="1"/>
            <a:r>
              <a:rPr lang="es-CO"/>
              <a:t>Cuando existan cambios en el alcance del trabajo, debe cambiar la EDT.</a:t>
            </a:r>
          </a:p>
        </p:txBody>
      </p:sp>
      <p:sp>
        <p:nvSpPr>
          <p:cNvPr id="496642" name="Rectangle 2"/>
          <p:cNvSpPr>
            <a:spLocks noGrp="1" noChangeArrowheads="1"/>
          </p:cNvSpPr>
          <p:nvPr>
            <p:ph type="title"/>
          </p:nvPr>
        </p:nvSpPr>
        <p:spPr/>
        <p:txBody>
          <a:bodyPr/>
          <a:lstStyle/>
          <a:p>
            <a:r>
              <a:rPr lang="es-MX"/>
              <a:t>Factores a Considerar (5)</a:t>
            </a:r>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s-MX"/>
              <a:t>Se utiliza para definir</a:t>
            </a:r>
            <a:endParaRPr lang="es-ES"/>
          </a:p>
        </p:txBody>
      </p:sp>
      <p:sp>
        <p:nvSpPr>
          <p:cNvPr id="455683" name="Rectangle 3"/>
          <p:cNvSpPr>
            <a:spLocks noGrp="1" noChangeArrowheads="1"/>
          </p:cNvSpPr>
          <p:nvPr>
            <p:ph type="body" sz="half" idx="1"/>
          </p:nvPr>
        </p:nvSpPr>
        <p:spPr/>
        <p:txBody>
          <a:bodyPr/>
          <a:lstStyle/>
          <a:p>
            <a:r>
              <a:rPr lang="es-CO" sz="2800"/>
              <a:t>El trabajo del proyecto en términos de </a:t>
            </a:r>
            <a:r>
              <a:rPr lang="es-CO" sz="2800">
                <a:solidFill>
                  <a:srgbClr val="00CC00"/>
                </a:solidFill>
              </a:rPr>
              <a:t>entregables</a:t>
            </a:r>
            <a:r>
              <a:rPr lang="es-CO" sz="2800"/>
              <a:t> y la descomposición posterior de dichos entregables en componentes. </a:t>
            </a:r>
          </a:p>
        </p:txBody>
      </p:sp>
      <p:pic>
        <p:nvPicPr>
          <p:cNvPr id="455684" name="Picture 4" descr="Bosque"/>
          <p:cNvPicPr>
            <a:picLocks noGrp="1" noChangeAspect="1" noChangeArrowheads="1"/>
          </p:cNvPicPr>
          <p:nvPr>
            <p:ph sz="half" idx="2"/>
          </p:nvPr>
        </p:nvPicPr>
        <p:blipFill>
          <a:blip r:embed="rId3"/>
          <a:stretch>
            <a:fillRect/>
          </a:stretch>
        </p:blipFill>
        <p:spPr>
          <a:xfrm>
            <a:off x="5183948" y="1600200"/>
            <a:ext cx="2967103" cy="4525963"/>
          </a:xfrm>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7667" name="Rectangle 3"/>
          <p:cNvSpPr>
            <a:spLocks noGrp="1" noChangeArrowheads="1"/>
          </p:cNvSpPr>
          <p:nvPr>
            <p:ph idx="1"/>
          </p:nvPr>
        </p:nvSpPr>
        <p:spPr/>
        <p:txBody>
          <a:bodyPr/>
          <a:lstStyle/>
          <a:p>
            <a:endParaRPr lang="es-CO" dirty="0"/>
          </a:p>
          <a:p>
            <a:r>
              <a:rPr lang="es-CO" dirty="0"/>
              <a:t>Cada elemento en la EDT que corresponda a un entregable subcontratado o con compromisos externos, debe corresponder directamente a elementos iguales en la EDT del subcontratista</a:t>
            </a:r>
          </a:p>
        </p:txBody>
      </p:sp>
      <p:sp>
        <p:nvSpPr>
          <p:cNvPr id="497666" name="Rectangle 2"/>
          <p:cNvSpPr>
            <a:spLocks noGrp="1" noChangeArrowheads="1"/>
          </p:cNvSpPr>
          <p:nvPr>
            <p:ph type="title"/>
          </p:nvPr>
        </p:nvSpPr>
        <p:spPr/>
        <p:txBody>
          <a:bodyPr/>
          <a:lstStyle/>
          <a:p>
            <a:r>
              <a:rPr lang="es-MX"/>
              <a:t>Factores a Considerar (6)</a:t>
            </a:r>
            <a:endParaRPr lang="es-E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8691" name="Rectangle 3"/>
          <p:cNvSpPr>
            <a:spLocks noGrp="1" noChangeArrowheads="1"/>
          </p:cNvSpPr>
          <p:nvPr>
            <p:ph idx="1"/>
          </p:nvPr>
        </p:nvSpPr>
        <p:spPr/>
        <p:txBody>
          <a:bodyPr/>
          <a:lstStyle/>
          <a:p>
            <a:r>
              <a:rPr lang="es-CO"/>
              <a:t>Todos los entregables deben estar explícitamente reflejados en la EDT</a:t>
            </a:r>
          </a:p>
          <a:p>
            <a:endParaRPr lang="es-CO"/>
          </a:p>
          <a:p>
            <a:r>
              <a:rPr lang="es-CO"/>
              <a:t>Todos los elementos significativos de reporte (Vg. Reuniones de revisión, reportes mensuales, reportes de prueba, y otros) deben estar incluidos e identificados en la EDT</a:t>
            </a:r>
          </a:p>
        </p:txBody>
      </p:sp>
      <p:sp>
        <p:nvSpPr>
          <p:cNvPr id="498690" name="Rectangle 2"/>
          <p:cNvSpPr>
            <a:spLocks noGrp="1" noChangeArrowheads="1"/>
          </p:cNvSpPr>
          <p:nvPr>
            <p:ph type="title"/>
          </p:nvPr>
        </p:nvSpPr>
        <p:spPr/>
        <p:txBody>
          <a:bodyPr/>
          <a:lstStyle/>
          <a:p>
            <a:r>
              <a:rPr lang="es-MX"/>
              <a:t>Factores a Considerar (7)</a:t>
            </a:r>
            <a:endParaRPr lang="es-E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9715" name="Rectangle 3"/>
          <p:cNvSpPr>
            <a:spLocks noGrp="1" noChangeArrowheads="1"/>
          </p:cNvSpPr>
          <p:nvPr>
            <p:ph idx="1"/>
          </p:nvPr>
        </p:nvSpPr>
        <p:spPr/>
        <p:txBody>
          <a:bodyPr/>
          <a:lstStyle/>
          <a:p>
            <a:pPr>
              <a:lnSpc>
                <a:spcPct val="90000"/>
              </a:lnSpc>
            </a:pPr>
            <a:r>
              <a:rPr lang="es-CO"/>
              <a:t>Todos los elementos en la EDT deben ser compatibles con las estructuras organizacionales y contables</a:t>
            </a:r>
          </a:p>
          <a:p>
            <a:pPr>
              <a:lnSpc>
                <a:spcPct val="90000"/>
              </a:lnSpc>
            </a:pPr>
            <a:endParaRPr lang="es-CO"/>
          </a:p>
          <a:p>
            <a:pPr>
              <a:lnSpc>
                <a:spcPct val="90000"/>
              </a:lnSpc>
            </a:pPr>
            <a:r>
              <a:rPr lang="es-CO"/>
              <a:t>Se debe utilizar un esquema de nomenclatura para todos los elementos de la EDT que represente claramente la estructura jerárquica cuando se vea en formato de texto</a:t>
            </a:r>
          </a:p>
          <a:p>
            <a:pPr>
              <a:lnSpc>
                <a:spcPct val="90000"/>
              </a:lnSpc>
            </a:pPr>
            <a:endParaRPr lang="es-CO"/>
          </a:p>
        </p:txBody>
      </p:sp>
      <p:sp>
        <p:nvSpPr>
          <p:cNvPr id="499714" name="Rectangle 2"/>
          <p:cNvSpPr>
            <a:spLocks noGrp="1" noChangeArrowheads="1"/>
          </p:cNvSpPr>
          <p:nvPr>
            <p:ph type="title"/>
          </p:nvPr>
        </p:nvSpPr>
        <p:spPr/>
        <p:txBody>
          <a:bodyPr/>
          <a:lstStyle/>
          <a:p>
            <a:r>
              <a:rPr lang="es-MX"/>
              <a:t>Factores a Considerar (8)</a:t>
            </a:r>
            <a:endParaRPr lang="es-E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p:txBody>
          <a:bodyPr/>
          <a:lstStyle/>
          <a:p>
            <a:endParaRPr lang="es-CO"/>
          </a:p>
          <a:p>
            <a:r>
              <a:rPr lang="es-CO"/>
              <a:t>Las entradas técnicas se deben obtener de personas técnicas expertas en la materia y se deben validar con otras personas técnicas expertas en la materia asignadas al proyecto.</a:t>
            </a:r>
            <a:endParaRPr lang="es-ES"/>
          </a:p>
        </p:txBody>
      </p:sp>
      <p:sp>
        <p:nvSpPr>
          <p:cNvPr id="500738" name="Rectangle 2"/>
          <p:cNvSpPr>
            <a:spLocks noGrp="1" noChangeArrowheads="1"/>
          </p:cNvSpPr>
          <p:nvPr>
            <p:ph type="title"/>
          </p:nvPr>
        </p:nvSpPr>
        <p:spPr/>
        <p:txBody>
          <a:bodyPr/>
          <a:lstStyle/>
          <a:p>
            <a:r>
              <a:rPr lang="es-MX"/>
              <a:t>Factores a Considerar (9)</a:t>
            </a:r>
            <a:endParaRPr lang="es-ES"/>
          </a:p>
        </p:txBody>
      </p:sp>
      <p:sp>
        <p:nvSpPr>
          <p:cNvPr id="7" name="AutoShape 9">
            <a:hlinkClick r:id="rId3" action="ppaction://hlinksldjump" highlightClick="1"/>
          </p:cNvPr>
          <p:cNvSpPr>
            <a:spLocks noChangeArrowheads="1"/>
          </p:cNvSpPr>
          <p:nvPr/>
        </p:nvSpPr>
        <p:spPr bwMode="auto">
          <a:xfrm>
            <a:off x="8456511" y="6453336"/>
            <a:ext cx="685205" cy="404664"/>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3" name="Rectangle 3"/>
          <p:cNvSpPr>
            <a:spLocks noGrp="1" noChangeArrowheads="1"/>
          </p:cNvSpPr>
          <p:nvPr>
            <p:ph idx="1"/>
          </p:nvPr>
        </p:nvSpPr>
        <p:spPr/>
        <p:txBody>
          <a:bodyPr/>
          <a:lstStyle/>
          <a:p>
            <a:r>
              <a:rPr lang="es-MX" dirty="0">
                <a:hlinkClick r:id="rId3" action="ppaction://hlinksldjump"/>
              </a:rPr>
              <a:t>Por fase</a:t>
            </a:r>
            <a:endParaRPr lang="es-MX" dirty="0"/>
          </a:p>
          <a:p>
            <a:pPr lvl="1"/>
            <a:r>
              <a:rPr lang="es-ES" dirty="0"/>
              <a:t>Se define cada entregable en términos de cómo se organizará el proyecto	</a:t>
            </a:r>
            <a:endParaRPr lang="es-MX" dirty="0"/>
          </a:p>
          <a:p>
            <a:endParaRPr lang="es-MX" dirty="0"/>
          </a:p>
          <a:p>
            <a:r>
              <a:rPr lang="es-MX" dirty="0">
                <a:hlinkClick r:id="rId4" action="ppaction://hlinksldjump"/>
              </a:rPr>
              <a:t>Por producto</a:t>
            </a:r>
            <a:endParaRPr lang="es-MX" dirty="0"/>
          </a:p>
          <a:p>
            <a:pPr lvl="1"/>
            <a:r>
              <a:rPr lang="es-MX" dirty="0"/>
              <a:t>Realizar la descomposición por cada producto a producir en el proyecto</a:t>
            </a:r>
            <a:endParaRPr lang="es-ES" dirty="0"/>
          </a:p>
        </p:txBody>
      </p:sp>
      <p:sp>
        <p:nvSpPr>
          <p:cNvPr id="501762" name="Rectangle 2"/>
          <p:cNvSpPr>
            <a:spLocks noGrp="1" noChangeArrowheads="1"/>
          </p:cNvSpPr>
          <p:nvPr>
            <p:ph type="title"/>
          </p:nvPr>
        </p:nvSpPr>
        <p:spPr/>
        <p:txBody>
          <a:bodyPr/>
          <a:lstStyle/>
          <a:p>
            <a:r>
              <a:rPr lang="es-MX"/>
              <a:t>Métodos de Descomposición</a:t>
            </a:r>
            <a:endParaRPr lang="es-ES"/>
          </a:p>
        </p:txBody>
      </p:sp>
      <p:sp>
        <p:nvSpPr>
          <p:cNvPr id="7" name="AutoShape 9">
            <a:hlinkClick r:id="rId5" action="ppaction://hlinksldjump" highlightClick="1"/>
          </p:cNvPr>
          <p:cNvSpPr>
            <a:spLocks noChangeArrowheads="1"/>
          </p:cNvSpPr>
          <p:nvPr/>
        </p:nvSpPr>
        <p:spPr bwMode="auto">
          <a:xfrm>
            <a:off x="8458795" y="6453336"/>
            <a:ext cx="685205" cy="404664"/>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lstStyle/>
          <a:p>
            <a:r>
              <a:rPr lang="es-ES"/>
              <a:t>Defina cada entregable en términos de cómo se organizará el proyecto:</a:t>
            </a:r>
          </a:p>
          <a:p>
            <a:pPr lvl="1" indent="-209550"/>
            <a:r>
              <a:rPr lang="es-ES"/>
              <a:t>Vg. planeación, ejecución, control y cierre</a:t>
            </a:r>
          </a:p>
          <a:p>
            <a:pPr lvl="1" indent="-209550"/>
            <a:r>
              <a:rPr lang="es-ES"/>
              <a:t>Las fases del ciclo de vida del proyecto se pueden utilizar como el primer nivel de descomposición, con los entregables del proyecto repetidos al segundo nivel</a:t>
            </a:r>
          </a:p>
          <a:p>
            <a:r>
              <a:rPr lang="es-ES"/>
              <a:t>La organización en cada</a:t>
            </a:r>
          </a:p>
          <a:p>
            <a:pPr>
              <a:buFont typeface="Wingdings" pitchFamily="2" charset="2"/>
              <a:buNone/>
            </a:pPr>
            <a:r>
              <a:rPr lang="es-ES"/>
              <a:t>   rama puede variar</a:t>
            </a:r>
          </a:p>
        </p:txBody>
      </p:sp>
      <p:sp>
        <p:nvSpPr>
          <p:cNvPr id="502786" name="Rectangle 2"/>
          <p:cNvSpPr>
            <a:spLocks noGrp="1" noChangeArrowheads="1"/>
          </p:cNvSpPr>
          <p:nvPr>
            <p:ph type="title"/>
          </p:nvPr>
        </p:nvSpPr>
        <p:spPr/>
        <p:txBody>
          <a:bodyPr/>
          <a:lstStyle/>
          <a:p>
            <a:r>
              <a:rPr lang="es-ES"/>
              <a:t>Descomposición por Fase (1)</a:t>
            </a:r>
          </a:p>
        </p:txBody>
      </p:sp>
      <p:pic>
        <p:nvPicPr>
          <p:cNvPr id="502788" name="Picture 4"/>
          <p:cNvPicPr>
            <a:picLocks noChangeAspect="1" noChangeArrowheads="1"/>
          </p:cNvPicPr>
          <p:nvPr/>
        </p:nvPicPr>
        <p:blipFill>
          <a:blip r:embed="rId3"/>
          <a:srcRect/>
          <a:stretch>
            <a:fillRect/>
          </a:stretch>
        </p:blipFill>
        <p:spPr bwMode="auto">
          <a:xfrm>
            <a:off x="5219700" y="4911725"/>
            <a:ext cx="3924300" cy="19462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502787"/>
                                        </p:tgtEl>
                                        <p:attrNameLst>
                                          <p:attrName>style.visibility</p:attrName>
                                        </p:attrNameLst>
                                      </p:cBhvr>
                                      <p:to>
                                        <p:strVal val="visible"/>
                                      </p:to>
                                    </p:set>
                                    <p:anim calcmode="lin" valueType="num">
                                      <p:cBhvr>
                                        <p:cTn id="7" dur="500" fill="hold"/>
                                        <p:tgtEl>
                                          <p:spTgt spid="502787"/>
                                        </p:tgtEl>
                                        <p:attrNameLst>
                                          <p:attrName>ppt_x</p:attrName>
                                        </p:attrNameLst>
                                      </p:cBhvr>
                                      <p:tavLst>
                                        <p:tav tm="0">
                                          <p:val>
                                            <p:strVal val="#ppt_x"/>
                                          </p:val>
                                        </p:tav>
                                        <p:tav tm="100000">
                                          <p:val>
                                            <p:strVal val="#ppt_x"/>
                                          </p:val>
                                        </p:tav>
                                      </p:tavLst>
                                    </p:anim>
                                    <p:anim calcmode="lin" valueType="num">
                                      <p:cBhvr>
                                        <p:cTn id="8" dur="500" fill="hold"/>
                                        <p:tgtEl>
                                          <p:spTgt spid="502787"/>
                                        </p:tgtEl>
                                        <p:attrNameLst>
                                          <p:attrName>ppt_y</p:attrName>
                                        </p:attrNameLst>
                                      </p:cBhvr>
                                      <p:tavLst>
                                        <p:tav tm="0">
                                          <p:val>
                                            <p:strVal val="#ppt_y-#ppt_h/2"/>
                                          </p:val>
                                        </p:tav>
                                        <p:tav tm="100000">
                                          <p:val>
                                            <p:strVal val="#ppt_y"/>
                                          </p:val>
                                        </p:tav>
                                      </p:tavLst>
                                    </p:anim>
                                    <p:anim calcmode="lin" valueType="num">
                                      <p:cBhvr>
                                        <p:cTn id="9" dur="500" fill="hold"/>
                                        <p:tgtEl>
                                          <p:spTgt spid="502787"/>
                                        </p:tgtEl>
                                        <p:attrNameLst>
                                          <p:attrName>ppt_w</p:attrName>
                                        </p:attrNameLst>
                                      </p:cBhvr>
                                      <p:tavLst>
                                        <p:tav tm="0">
                                          <p:val>
                                            <p:strVal val="#ppt_w"/>
                                          </p:val>
                                        </p:tav>
                                        <p:tav tm="100000">
                                          <p:val>
                                            <p:strVal val="#ppt_w"/>
                                          </p:val>
                                        </p:tav>
                                      </p:tavLst>
                                    </p:anim>
                                    <p:anim calcmode="lin" valueType="num">
                                      <p:cBhvr>
                                        <p:cTn id="10" dur="500" fill="hold"/>
                                        <p:tgtEl>
                                          <p:spTgt spid="50278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s-ES"/>
              <a:t>Ejemplo de EDT por Fase</a:t>
            </a:r>
          </a:p>
        </p:txBody>
      </p:sp>
      <p:graphicFrame>
        <p:nvGraphicFramePr>
          <p:cNvPr id="2" name="1 Diagrama"/>
          <p:cNvGraphicFramePr/>
          <p:nvPr>
            <p:extLst>
              <p:ext uri="{D42A27DB-BD31-4B8C-83A1-F6EECF244321}">
                <p14:modId xmlns:p14="http://schemas.microsoft.com/office/powerpoint/2010/main" val="3104199090"/>
              </p:ext>
            </p:extLst>
          </p:nvPr>
        </p:nvGraphicFramePr>
        <p:xfrm>
          <a:off x="177800" y="1797050"/>
          <a:ext cx="8677275" cy="4392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ES" dirty="0"/>
              <a:t>Determinar si se pueden hacer los estimados de costo y duración  a este nivel de detalle para cada entregable</a:t>
            </a:r>
          </a:p>
          <a:p>
            <a:r>
              <a:rPr lang="es-ES" dirty="0"/>
              <a:t>Para aquellos elementos que no tengan un nivel adecuado</a:t>
            </a:r>
          </a:p>
          <a:p>
            <a:pPr lvl="1"/>
            <a:r>
              <a:rPr lang="es-ES" dirty="0"/>
              <a:t>Identificar los componentes constitutivos del entregable</a:t>
            </a:r>
          </a:p>
          <a:p>
            <a:pPr lvl="1"/>
            <a:r>
              <a:rPr lang="es-ES" dirty="0"/>
              <a:t>Definirlos en términos de cómo se organizará el proyecto y cómo se realizará el trabajo</a:t>
            </a:r>
          </a:p>
          <a:p>
            <a:pPr lvl="1"/>
            <a:r>
              <a:rPr lang="es-ES" dirty="0"/>
              <a:t>Verificar que la descomposición es correcta</a:t>
            </a:r>
          </a:p>
          <a:p>
            <a:pPr lvl="2"/>
            <a:r>
              <a:rPr lang="es-ES" dirty="0"/>
              <a:t> Los niveles inferiores son necesarios y suficientes para obtener el elemento descompuesto?</a:t>
            </a:r>
          </a:p>
          <a:p>
            <a:r>
              <a:rPr lang="es-ES" dirty="0"/>
              <a:t>¿Está cada elemento definido en forma clara y completa?</a:t>
            </a:r>
          </a:p>
          <a:p>
            <a:r>
              <a:rPr lang="es-ES" dirty="0"/>
              <a:t> ¿Se puede hacer una programación adecuada para cada elemento? </a:t>
            </a:r>
          </a:p>
          <a:p>
            <a:pPr lvl="1"/>
            <a:r>
              <a:rPr lang="es-ES" dirty="0"/>
              <a:t>¿Se puede elaborar el presupuesto? </a:t>
            </a:r>
          </a:p>
          <a:p>
            <a:pPr lvl="1"/>
            <a:r>
              <a:rPr lang="es-ES" dirty="0"/>
              <a:t>¿Se le pueden  asignar los recursos adecuados? </a:t>
            </a:r>
          </a:p>
          <a:p>
            <a:pPr lvl="1"/>
            <a:r>
              <a:rPr lang="es-ES" dirty="0"/>
              <a:t>¿Alguien (unidad o persona) puede hacerse responsable?</a:t>
            </a:r>
          </a:p>
          <a:p>
            <a:endParaRPr lang="es-ES" dirty="0"/>
          </a:p>
          <a:p>
            <a:pPr lvl="1"/>
            <a:endParaRPr lang="es-ES" dirty="0"/>
          </a:p>
          <a:p>
            <a:endParaRPr lang="es-ES" dirty="0"/>
          </a:p>
          <a:p>
            <a:endParaRPr lang="es-CO" dirty="0"/>
          </a:p>
        </p:txBody>
      </p:sp>
      <p:sp>
        <p:nvSpPr>
          <p:cNvPr id="504834" name="Rectangle 2"/>
          <p:cNvSpPr>
            <a:spLocks noGrp="1" noChangeArrowheads="1"/>
          </p:cNvSpPr>
          <p:nvPr>
            <p:ph type="title"/>
          </p:nvPr>
        </p:nvSpPr>
        <p:spPr/>
        <p:txBody>
          <a:bodyPr/>
          <a:lstStyle/>
          <a:p>
            <a:r>
              <a:rPr lang="es-ES"/>
              <a:t>Descomposición por Fase (2)</a:t>
            </a:r>
            <a:endParaRPr lang="es-ES_tradnl"/>
          </a:p>
        </p:txBody>
      </p:sp>
      <p:sp>
        <p:nvSpPr>
          <p:cNvPr id="42" name="AutoShape 8">
            <a:hlinkClick r:id="rId3" action="ppaction://hlinksldjump" highlightClick="1"/>
          </p:cNvPr>
          <p:cNvSpPr>
            <a:spLocks noChangeArrowheads="1"/>
          </p:cNvSpPr>
          <p:nvPr/>
        </p:nvSpPr>
        <p:spPr bwMode="auto">
          <a:xfrm>
            <a:off x="8459837" y="6453336"/>
            <a:ext cx="684163" cy="404664"/>
          </a:xfrm>
          <a:prstGeom prst="actionButtonBackPrevious">
            <a:avLst/>
          </a:prstGeom>
          <a:solidFill>
            <a:schemeClr val="accent1"/>
          </a:solidFill>
          <a:ln w="9525">
            <a:noFill/>
            <a:miter lim="800000"/>
            <a:headEnd/>
            <a:tailEnd/>
          </a:ln>
          <a:effectLst/>
        </p:spPr>
        <p:txBody>
          <a:bodyPr wrap="none" anchor="ctr"/>
          <a:lstStyle/>
          <a:p>
            <a:endParaRPr lang="es-ES"/>
          </a:p>
        </p:txBody>
      </p:sp>
      <p:sp>
        <p:nvSpPr>
          <p:cNvPr id="43" name="AutoShape 9">
            <a:hlinkClick r:id="rId4" action="ppaction://hlinksldjump" highlightClick="1"/>
          </p:cNvPr>
          <p:cNvSpPr>
            <a:spLocks noChangeArrowheads="1"/>
          </p:cNvSpPr>
          <p:nvPr/>
        </p:nvSpPr>
        <p:spPr bwMode="auto">
          <a:xfrm>
            <a:off x="7740352" y="6453336"/>
            <a:ext cx="685205" cy="404664"/>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897956338"/>
              </p:ext>
            </p:extLst>
          </p:nvPr>
        </p:nvGraphicFramePr>
        <p:xfrm>
          <a:off x="323850" y="1844675"/>
          <a:ext cx="8505825" cy="4392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CO" dirty="0"/>
              <a:t>Descomposición por Producto</a:t>
            </a:r>
          </a:p>
        </p:txBody>
      </p:sp>
      <p:sp>
        <p:nvSpPr>
          <p:cNvPr id="8" name="AutoShape 8">
            <a:hlinkClick r:id="rId7" action="ppaction://hlinksldjump" highlightClick="1"/>
          </p:cNvPr>
          <p:cNvSpPr>
            <a:spLocks noChangeArrowheads="1"/>
          </p:cNvSpPr>
          <p:nvPr/>
        </p:nvSpPr>
        <p:spPr bwMode="auto">
          <a:xfrm>
            <a:off x="8459837" y="6453336"/>
            <a:ext cx="684163" cy="404664"/>
          </a:xfrm>
          <a:prstGeom prst="actionButtonBackPrevious">
            <a:avLst/>
          </a:prstGeom>
          <a:solidFill>
            <a:schemeClr val="accent1"/>
          </a:solidFill>
          <a:ln w="9525">
            <a:noFill/>
            <a:miter lim="800000"/>
            <a:headEnd/>
            <a:tailEnd/>
          </a:ln>
          <a:effectLst/>
        </p:spPr>
        <p:txBody>
          <a:bodyPr wrap="none" anchor="ctr"/>
          <a:lstStyle/>
          <a:p>
            <a:endParaRPr lang="es-ES"/>
          </a:p>
        </p:txBody>
      </p:sp>
      <p:sp>
        <p:nvSpPr>
          <p:cNvPr id="9" name="AutoShape 9">
            <a:hlinkClick r:id="rId8" action="ppaction://hlinksldjump" highlightClick="1"/>
          </p:cNvPr>
          <p:cNvSpPr>
            <a:spLocks noChangeArrowheads="1"/>
          </p:cNvSpPr>
          <p:nvPr/>
        </p:nvSpPr>
        <p:spPr bwMode="auto">
          <a:xfrm>
            <a:off x="7740352" y="6453336"/>
            <a:ext cx="685205" cy="404664"/>
          </a:xfrm>
          <a:prstGeom prst="actionButtonBeginning">
            <a:avLst/>
          </a:prstGeom>
          <a:solidFill>
            <a:schemeClr val="accent1"/>
          </a:solidFill>
          <a:ln w="9525">
            <a:noFill/>
            <a:miter lim="800000"/>
            <a:headEnd/>
            <a:tailEnd/>
          </a:ln>
          <a:effectLst/>
        </p:spPr>
        <p:txBody>
          <a:bodyPr wrap="none" anchor="ctr"/>
          <a:lstStyle/>
          <a:p>
            <a:endParaRPr lang="es-ES"/>
          </a:p>
        </p:txBody>
      </p:sp>
    </p:spTree>
    <p:extLst>
      <p:ext uri="{BB962C8B-B14F-4D97-AF65-F5344CB8AC3E}">
        <p14:creationId xmlns:p14="http://schemas.microsoft.com/office/powerpoint/2010/main" val="3515125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idx="1"/>
          </p:nvPr>
        </p:nvSpPr>
        <p:spPr/>
        <p:txBody>
          <a:bodyPr/>
          <a:lstStyle/>
          <a:p>
            <a:pPr>
              <a:lnSpc>
                <a:spcPct val="90000"/>
              </a:lnSpc>
            </a:pPr>
            <a:r>
              <a:rPr lang="es-CO" dirty="0"/>
              <a:t>Las actividades de gerencia de proyectos deben promover la medición del trabajo conseguido conjuntamente al logro de objetivos, para así tener una visión integrada de todos los componentes del proyecto</a:t>
            </a:r>
          </a:p>
          <a:p>
            <a:pPr>
              <a:lnSpc>
                <a:spcPct val="90000"/>
              </a:lnSpc>
            </a:pPr>
            <a:endParaRPr lang="es-CO" dirty="0"/>
          </a:p>
          <a:p>
            <a:pPr>
              <a:lnSpc>
                <a:spcPct val="90000"/>
              </a:lnSpc>
            </a:pPr>
            <a:r>
              <a:rPr lang="es-CO" dirty="0"/>
              <a:t>Un enlace adecuado entre la EDT y los costos y tiempos asociados es crítica si se desea conseguir un análisis integrado del costo, tiempo y rendimiento</a:t>
            </a:r>
            <a:r>
              <a:rPr lang="es-ES" dirty="0"/>
              <a:t> </a:t>
            </a:r>
          </a:p>
        </p:txBody>
      </p:sp>
      <p:sp>
        <p:nvSpPr>
          <p:cNvPr id="514050" name="Rectangle 2"/>
          <p:cNvSpPr>
            <a:spLocks noGrp="1" noChangeArrowheads="1"/>
          </p:cNvSpPr>
          <p:nvPr>
            <p:ph type="title"/>
          </p:nvPr>
        </p:nvSpPr>
        <p:spPr/>
        <p:txBody>
          <a:bodyPr/>
          <a:lstStyle/>
          <a:p>
            <a:r>
              <a:rPr lang="es-MX"/>
              <a:t>Medidas de la EDT (1)</a:t>
            </a:r>
            <a:endParaRPr lang="es-ES"/>
          </a:p>
        </p:txBody>
      </p:sp>
    </p:spTree>
    <p:extLst>
      <p:ext uri="{BB962C8B-B14F-4D97-AF65-F5344CB8AC3E}">
        <p14:creationId xmlns:p14="http://schemas.microsoft.com/office/powerpoint/2010/main" val="281415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s-MX"/>
              <a:t>Entregable</a:t>
            </a:r>
            <a:endParaRPr lang="es-ES"/>
          </a:p>
        </p:txBody>
      </p:sp>
      <p:sp>
        <p:nvSpPr>
          <p:cNvPr id="457731" name="Rectangle 3"/>
          <p:cNvSpPr>
            <a:spLocks noGrp="1" noChangeArrowheads="1"/>
          </p:cNvSpPr>
          <p:nvPr>
            <p:ph type="body" idx="4294967295"/>
          </p:nvPr>
        </p:nvSpPr>
        <p:spPr>
          <a:xfrm>
            <a:off x="0" y="1600200"/>
            <a:ext cx="8229600" cy="4525963"/>
          </a:xfrm>
        </p:spPr>
        <p:txBody>
          <a:bodyPr>
            <a:normAutofit/>
          </a:bodyPr>
          <a:lstStyle/>
          <a:p>
            <a:pPr algn="ctr">
              <a:lnSpc>
                <a:spcPct val="90000"/>
              </a:lnSpc>
              <a:buFont typeface="Wingdings" pitchFamily="2" charset="2"/>
              <a:buNone/>
            </a:pPr>
            <a:r>
              <a:rPr lang="es-CO" sz="2800" dirty="0"/>
              <a:t>Un producto, resultado o capacidad único y verificable, para ejecutar un servicio que es requerido que se produzca para completar un proceso, fase o proyecto.</a:t>
            </a:r>
          </a:p>
          <a:p>
            <a:pPr algn="ctr">
              <a:lnSpc>
                <a:spcPct val="90000"/>
              </a:lnSpc>
              <a:buFont typeface="Wingdings" pitchFamily="2" charset="2"/>
              <a:buNone/>
            </a:pPr>
            <a:endParaRPr lang="es-CO" sz="2800" dirty="0"/>
          </a:p>
          <a:p>
            <a:pPr algn="r">
              <a:lnSpc>
                <a:spcPct val="90000"/>
              </a:lnSpc>
              <a:buFont typeface="Wingdings" pitchFamily="2" charset="2"/>
              <a:buNone/>
            </a:pPr>
            <a:r>
              <a:rPr lang="es-CO" sz="1800" i="1" dirty="0"/>
              <a:t>PMBOK 5th </a:t>
            </a:r>
            <a:r>
              <a:rPr lang="es-CO" sz="1800" i="1" dirty="0" err="1"/>
              <a:t>Edition</a:t>
            </a:r>
            <a:r>
              <a:rPr lang="es-CO" sz="1800" i="1" dirty="0"/>
              <a:t>, 2013</a:t>
            </a:r>
            <a:endParaRPr lang="es-ES" sz="1800" dirty="0"/>
          </a:p>
        </p:txBody>
      </p:sp>
      <p:pic>
        <p:nvPicPr>
          <p:cNvPr id="506884" name="Picture 4" descr="C:\Users\Alberto\AppData\Local\Microsoft\Windows\Temporary Internet Files\Content.IE5\4GLC7KRZ\MP90040887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255220"/>
            <a:ext cx="3212976" cy="3212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s-MX"/>
              <a:t>Medidas de la EDT (2)</a:t>
            </a:r>
            <a:endParaRPr lang="es-ES"/>
          </a:p>
        </p:txBody>
      </p:sp>
      <p:sp>
        <p:nvSpPr>
          <p:cNvPr id="515075" name="Rectangle 3"/>
          <p:cNvSpPr>
            <a:spLocks noGrp="1" noChangeArrowheads="1"/>
          </p:cNvSpPr>
          <p:nvPr>
            <p:ph type="body" idx="1"/>
          </p:nvPr>
        </p:nvSpPr>
        <p:spPr>
          <a:xfrm>
            <a:off x="457200" y="1600200"/>
            <a:ext cx="8229600" cy="4924425"/>
          </a:xfrm>
        </p:spPr>
        <p:txBody>
          <a:bodyPr/>
          <a:lstStyle/>
          <a:p>
            <a:r>
              <a:rPr lang="es-CO"/>
              <a:t>Los impactos del costo y tiempo pueden ser determinados únicamente si hay un enlace claro, a través de la EDT, entre los parámetros de rendimiento y los paquetes de trabajo. </a:t>
            </a:r>
          </a:p>
          <a:p>
            <a:pPr lvl="1"/>
            <a:r>
              <a:rPr lang="es-CO"/>
              <a:t>Este enlace se establece para obtener una línea base del rendimiento presupuestado o el presupuesto asociado al nivel de paquete de trabajo.</a:t>
            </a:r>
          </a:p>
          <a:p>
            <a:pPr lvl="1"/>
            <a:endParaRPr lang="es-CO"/>
          </a:p>
        </p:txBody>
      </p:sp>
      <p:sp>
        <p:nvSpPr>
          <p:cNvPr id="4" name="AutoShape 4">
            <a:hlinkClick r:id="rId3" action="ppaction://hlinksldjump" highlightClick="1"/>
            <a:extLst>
              <a:ext uri="{FF2B5EF4-FFF2-40B4-BE49-F238E27FC236}">
                <a16:creationId xmlns:a16="http://schemas.microsoft.com/office/drawing/2014/main" id="{A0956401-84E9-4315-89C0-B5CBAD33E480}"/>
              </a:ext>
            </a:extLst>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extLst>
      <p:ext uri="{BB962C8B-B14F-4D97-AF65-F5344CB8AC3E}">
        <p14:creationId xmlns:p14="http://schemas.microsoft.com/office/powerpoint/2010/main" val="3815469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9" name="Rectangle 3"/>
          <p:cNvSpPr>
            <a:spLocks noGrp="1" noChangeArrowheads="1"/>
          </p:cNvSpPr>
          <p:nvPr>
            <p:ph idx="1"/>
          </p:nvPr>
        </p:nvSpPr>
        <p:spPr/>
        <p:txBody>
          <a:bodyPr/>
          <a:lstStyle/>
          <a:p>
            <a:r>
              <a:rPr lang="es-CO" dirty="0"/>
              <a:t>Todo el trabajo en la EDT debe ser estimado, debe tener recursos asignados, y debe ser programado, presupuestado y controlado. </a:t>
            </a:r>
          </a:p>
          <a:p>
            <a:pPr lvl="1"/>
            <a:r>
              <a:rPr lang="es-CO" dirty="0"/>
              <a:t>La EDT tiene dos pares: la estructura y la definición de componentes. Es el mecanismo que divide y organiza el alcance del trabajo en unidades de trabajo, de tal manera que a cada unidad se le pueda hacer la estimación, asignar recursos, tiempo, presupuesto y se pueda controlar a medida que se reporta el progreso.</a:t>
            </a:r>
          </a:p>
        </p:txBody>
      </p:sp>
      <p:sp>
        <p:nvSpPr>
          <p:cNvPr id="516098" name="Rectangle 2"/>
          <p:cNvSpPr>
            <a:spLocks noGrp="1" noChangeArrowheads="1"/>
          </p:cNvSpPr>
          <p:nvPr>
            <p:ph type="title"/>
          </p:nvPr>
        </p:nvSpPr>
        <p:spPr/>
        <p:txBody>
          <a:bodyPr/>
          <a:lstStyle/>
          <a:p>
            <a:r>
              <a:rPr lang="es-MX"/>
              <a:t>Medidas de la EDT (3)</a:t>
            </a:r>
            <a:endParaRPr lang="es-ES"/>
          </a:p>
        </p:txBody>
      </p:sp>
    </p:spTree>
    <p:extLst>
      <p:ext uri="{BB962C8B-B14F-4D97-AF65-F5344CB8AC3E}">
        <p14:creationId xmlns:p14="http://schemas.microsoft.com/office/powerpoint/2010/main" val="30345079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p:txBody>
          <a:bodyPr/>
          <a:lstStyle/>
          <a:p>
            <a:r>
              <a:rPr lang="es-CO"/>
              <a:t>El enlace entre los parámetros de rendimiento y los paquetes de  trabajo presupuestados en la EDT se debe realizar  a un alto nivel en la EDT</a:t>
            </a:r>
          </a:p>
          <a:p>
            <a:pPr lvl="1"/>
            <a:r>
              <a:rPr lang="es-CO"/>
              <a:t>De esta manera todos los paquetes de trabajo se pueden asociar con los parámetros de rendimiento.</a:t>
            </a:r>
          </a:p>
        </p:txBody>
      </p:sp>
      <p:sp>
        <p:nvSpPr>
          <p:cNvPr id="517122" name="Rectangle 2"/>
          <p:cNvSpPr>
            <a:spLocks noGrp="1" noChangeArrowheads="1"/>
          </p:cNvSpPr>
          <p:nvPr>
            <p:ph type="title"/>
          </p:nvPr>
        </p:nvSpPr>
        <p:spPr/>
        <p:txBody>
          <a:bodyPr/>
          <a:lstStyle/>
          <a:p>
            <a:r>
              <a:rPr lang="es-MX"/>
              <a:t>Medidas de la EDT (4)</a:t>
            </a:r>
            <a:endParaRPr lang="es-E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7" name="Rectangle 3"/>
          <p:cNvSpPr>
            <a:spLocks noGrp="1" noChangeArrowheads="1"/>
          </p:cNvSpPr>
          <p:nvPr>
            <p:ph idx="1"/>
          </p:nvPr>
        </p:nvSpPr>
        <p:spPr>
          <a:xfrm>
            <a:off x="457200" y="1600200"/>
            <a:ext cx="8229600" cy="5257800"/>
          </a:xfrm>
        </p:spPr>
        <p:txBody>
          <a:bodyPr/>
          <a:lstStyle/>
          <a:p>
            <a:r>
              <a:rPr lang="es-CO"/>
              <a:t>En la EDT se deben incluir elementos adicionales para tareas de integración, cuando varios componentes se deben integrar para crear un componente de más alto nivel en la EDT</a:t>
            </a:r>
          </a:p>
          <a:p>
            <a:pPr lvl="1"/>
            <a:r>
              <a:rPr lang="es-CO"/>
              <a:t>Al identificar el trabajo de integración de manera independiente cuando ocurre lo anterior, la información sobre el rendimiento proveerá una indicación oportuna cuando surjan problemas. </a:t>
            </a:r>
          </a:p>
          <a:p>
            <a:endParaRPr lang="es-CO"/>
          </a:p>
        </p:txBody>
      </p:sp>
      <p:sp>
        <p:nvSpPr>
          <p:cNvPr id="518146" name="Rectangle 2"/>
          <p:cNvSpPr>
            <a:spLocks noGrp="1" noChangeArrowheads="1"/>
          </p:cNvSpPr>
          <p:nvPr>
            <p:ph type="title"/>
          </p:nvPr>
        </p:nvSpPr>
        <p:spPr/>
        <p:txBody>
          <a:bodyPr/>
          <a:lstStyle/>
          <a:p>
            <a:r>
              <a:rPr lang="es-MX"/>
              <a:t>Medidas de la EDT (5a)</a:t>
            </a:r>
            <a:endParaRPr lang="es-E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idx="1"/>
          </p:nvPr>
        </p:nvSpPr>
        <p:spPr/>
        <p:txBody>
          <a:bodyPr>
            <a:normAutofit lnSpcReduction="10000"/>
          </a:bodyPr>
          <a:lstStyle/>
          <a:p>
            <a:pPr lvl="1"/>
            <a:r>
              <a:rPr lang="es-CO" sz="2400"/>
              <a:t>Las varianzas de costo y tiempo que ocurren en los elementos de la EDT que contienen trabajo de integración pueden indicar futura repetición de trabajo en áreas que ya han sido terminadas. </a:t>
            </a:r>
          </a:p>
          <a:p>
            <a:pPr lvl="1"/>
            <a:r>
              <a:rPr lang="es-CO" sz="2400"/>
              <a:t>Cuando estas tendencias se proyectan, los resultados pueden ser de mayor impacto en las cifras estimadas para terminar el proyecto que cuando se hace la misma proyección desde otras áreas. </a:t>
            </a:r>
          </a:p>
          <a:p>
            <a:pPr lvl="1"/>
            <a:r>
              <a:rPr lang="es-CO" sz="2400"/>
              <a:t>Los expertos técnicos pueden proveer directrices sobre los potenciales problemas de integración, </a:t>
            </a:r>
          </a:p>
          <a:p>
            <a:pPr lvl="2"/>
            <a:r>
              <a:rPr lang="es-CO" sz="2000"/>
              <a:t>Ayuda al gerente del proyecto a decidir si se crean o no estos elementos adicionales de la EDT para ensamble e integración.</a:t>
            </a:r>
          </a:p>
        </p:txBody>
      </p:sp>
      <p:sp>
        <p:nvSpPr>
          <p:cNvPr id="519170" name="Rectangle 2"/>
          <p:cNvSpPr>
            <a:spLocks noGrp="1" noChangeArrowheads="1"/>
          </p:cNvSpPr>
          <p:nvPr>
            <p:ph type="title"/>
          </p:nvPr>
        </p:nvSpPr>
        <p:spPr/>
        <p:txBody>
          <a:bodyPr/>
          <a:lstStyle/>
          <a:p>
            <a:r>
              <a:rPr lang="es-MX"/>
              <a:t>Medidas de la EDT (5b)</a:t>
            </a:r>
            <a:endParaRPr lang="es-E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5" name="Rectangle 3"/>
          <p:cNvSpPr>
            <a:spLocks noGrp="1" noChangeArrowheads="1"/>
          </p:cNvSpPr>
          <p:nvPr>
            <p:ph idx="1"/>
          </p:nvPr>
        </p:nvSpPr>
        <p:spPr/>
        <p:txBody>
          <a:bodyPr/>
          <a:lstStyle/>
          <a:p>
            <a:r>
              <a:rPr lang="es-CO"/>
              <a:t>La identificación y seguimiento de las medidas de rendimiento, realizada de una manera sistemática y disciplinada, ayudan a proveer alertas tempranas sobre posibles problemas y la naturaleza de los mismos.</a:t>
            </a:r>
            <a:endParaRPr lang="es-ES"/>
          </a:p>
        </p:txBody>
      </p:sp>
      <p:sp>
        <p:nvSpPr>
          <p:cNvPr id="520194" name="Rectangle 2"/>
          <p:cNvSpPr>
            <a:spLocks noGrp="1" noChangeArrowheads="1"/>
          </p:cNvSpPr>
          <p:nvPr>
            <p:ph type="title"/>
          </p:nvPr>
        </p:nvSpPr>
        <p:spPr/>
        <p:txBody>
          <a:bodyPr/>
          <a:lstStyle/>
          <a:p>
            <a:r>
              <a:rPr lang="es-MX"/>
              <a:t>Medidas de la EDT (6)</a:t>
            </a:r>
            <a:endParaRPr lang="es-ES"/>
          </a:p>
        </p:txBody>
      </p:sp>
      <p:sp>
        <p:nvSpPr>
          <p:cNvPr id="520196" name="AutoShape 4">
            <a:hlinkClick r:id="rId3"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idx="1"/>
          </p:nvPr>
        </p:nvSpPr>
        <p:spPr/>
        <p:txBody>
          <a:bodyPr>
            <a:normAutofit lnSpcReduction="10000"/>
          </a:bodyPr>
          <a:lstStyle/>
          <a:p>
            <a:pPr>
              <a:lnSpc>
                <a:spcPct val="90000"/>
              </a:lnSpc>
            </a:pPr>
            <a:r>
              <a:rPr lang="es-CO" sz="2800"/>
              <a:t>Balanceo de los aspectos de definición del proyecto en la EDT con los requerimientos de recolección y reporte de datos. </a:t>
            </a:r>
          </a:p>
          <a:p>
            <a:pPr lvl="1">
              <a:lnSpc>
                <a:spcPct val="90000"/>
              </a:lnSpc>
            </a:pPr>
            <a:r>
              <a:rPr lang="es-CO" sz="2400"/>
              <a:t>El propósito principal de la EDT es definir el alcance del proyecto a través de la descomposición de sus entregables</a:t>
            </a:r>
          </a:p>
          <a:p>
            <a:pPr lvl="1">
              <a:lnSpc>
                <a:spcPct val="90000"/>
              </a:lnSpc>
            </a:pPr>
            <a:r>
              <a:rPr lang="es-CO" sz="2400"/>
              <a:t>Cada EDT es una herramienta diseñada para ayudar al gerente del proyecto en la descomposición del proyecto, solo hasta el nivel adecuado para satisfacer las necesidades del proyecto, la naturaleza del trabajo y la confianza del equipo</a:t>
            </a:r>
          </a:p>
          <a:p>
            <a:pPr lvl="1">
              <a:lnSpc>
                <a:spcPct val="90000"/>
              </a:lnSpc>
            </a:pPr>
            <a:r>
              <a:rPr lang="es-CO" sz="2400"/>
              <a:t>Niveles excesivos de la EDT pueden requerir niveles no requeridos de mantenimiento y reporte</a:t>
            </a:r>
          </a:p>
        </p:txBody>
      </p:sp>
      <p:sp>
        <p:nvSpPr>
          <p:cNvPr id="522242" name="Rectangle 2"/>
          <p:cNvSpPr>
            <a:spLocks noGrp="1" noChangeArrowheads="1"/>
          </p:cNvSpPr>
          <p:nvPr>
            <p:ph type="title"/>
          </p:nvPr>
        </p:nvSpPr>
        <p:spPr/>
        <p:txBody>
          <a:bodyPr/>
          <a:lstStyle/>
          <a:p>
            <a:r>
              <a:rPr lang="es-MX"/>
              <a:t>Retos a Considerar (1)</a:t>
            </a:r>
            <a:endParaRPr lang="es-E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
          </p:nvPr>
        </p:nvSpPr>
        <p:spPr/>
        <p:txBody>
          <a:bodyPr/>
          <a:lstStyle/>
          <a:p>
            <a:pPr>
              <a:lnSpc>
                <a:spcPct val="80000"/>
              </a:lnSpc>
            </a:pPr>
            <a:r>
              <a:rPr lang="es-CO" sz="2800"/>
              <a:t>Desarrollo de una EDT que defina las relaciones lógicas entre todos los componentes del proyecto. </a:t>
            </a:r>
          </a:p>
          <a:p>
            <a:pPr lvl="1">
              <a:lnSpc>
                <a:spcPct val="80000"/>
              </a:lnSpc>
            </a:pPr>
            <a:r>
              <a:rPr lang="es-CO" sz="2400"/>
              <a:t>Se aclara normalmente a través de una red de dependencias en la programación del proyecto</a:t>
            </a:r>
          </a:p>
          <a:p>
            <a:pPr>
              <a:lnSpc>
                <a:spcPct val="80000"/>
              </a:lnSpc>
            </a:pPr>
            <a:endParaRPr lang="es-CO" sz="2800"/>
          </a:p>
          <a:p>
            <a:pPr>
              <a:lnSpc>
                <a:spcPct val="80000"/>
              </a:lnSpc>
            </a:pPr>
            <a:r>
              <a:rPr lang="es-CO" sz="2800"/>
              <a:t>Asegurar el desarrollo y utilización de la EDT. </a:t>
            </a:r>
          </a:p>
          <a:p>
            <a:pPr lvl="1">
              <a:lnSpc>
                <a:spcPct val="80000"/>
              </a:lnSpc>
            </a:pPr>
            <a:r>
              <a:rPr lang="es-CO" sz="2400"/>
              <a:t>El omitir el desarrollo de la EDT y pasar directamente a la elaboración del diagrama de red (tal como un diagrama de Gantt, programación CPM, o diagrama de precedencias) puede conducir a dificultades no previstas e inesperadas, incluyendo demoras en el proyecto. </a:t>
            </a:r>
          </a:p>
        </p:txBody>
      </p:sp>
      <p:sp>
        <p:nvSpPr>
          <p:cNvPr id="523266" name="Rectangle 2"/>
          <p:cNvSpPr>
            <a:spLocks noGrp="1" noChangeArrowheads="1"/>
          </p:cNvSpPr>
          <p:nvPr>
            <p:ph type="title"/>
          </p:nvPr>
        </p:nvSpPr>
        <p:spPr/>
        <p:txBody>
          <a:bodyPr/>
          <a:lstStyle/>
          <a:p>
            <a:r>
              <a:rPr lang="es-MX"/>
              <a:t>Retos a Considerar (2)</a:t>
            </a:r>
            <a:endParaRPr lang="es-E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1" name="Rectangle 3"/>
          <p:cNvSpPr>
            <a:spLocks noGrp="1" noChangeArrowheads="1"/>
          </p:cNvSpPr>
          <p:nvPr>
            <p:ph idx="1"/>
          </p:nvPr>
        </p:nvSpPr>
        <p:spPr/>
        <p:txBody>
          <a:bodyPr>
            <a:normAutofit fontScale="92500" lnSpcReduction="10000"/>
          </a:bodyPr>
          <a:lstStyle/>
          <a:p>
            <a:pPr>
              <a:lnSpc>
                <a:spcPct val="80000"/>
              </a:lnSpc>
            </a:pPr>
            <a:r>
              <a:rPr lang="es-CO" sz="2800"/>
              <a:t>Evitar la creación de elementos en la EDT que no estén enfocados a entregables (por ejemplo, estructurando la EDT estrictamente por proceso u organización). </a:t>
            </a:r>
          </a:p>
          <a:p>
            <a:pPr lvl="1">
              <a:lnSpc>
                <a:spcPct val="80000"/>
              </a:lnSpc>
            </a:pPr>
            <a:r>
              <a:rPr lang="es-CO" sz="2400"/>
              <a:t>Los elementos de la EDT que no estén enfocados a entregables pueden conducir el proyecto al fracaso. </a:t>
            </a:r>
          </a:p>
          <a:p>
            <a:pPr lvl="1">
              <a:lnSpc>
                <a:spcPct val="80000"/>
              </a:lnSpc>
              <a:buFont typeface="Wingdings" pitchFamily="2" charset="2"/>
              <a:buNone/>
            </a:pPr>
            <a:endParaRPr lang="es-CO" sz="2400"/>
          </a:p>
          <a:p>
            <a:pPr>
              <a:lnSpc>
                <a:spcPct val="80000"/>
              </a:lnSpc>
            </a:pPr>
            <a:r>
              <a:rPr lang="es-CO" sz="2800"/>
              <a:t>Definir elementos de la EDT que representan fases de inicio o cierre, tales como planeación, integración o pruebas. </a:t>
            </a:r>
          </a:p>
          <a:p>
            <a:pPr>
              <a:lnSpc>
                <a:spcPct val="80000"/>
              </a:lnSpc>
            </a:pPr>
            <a:endParaRPr lang="es-CO" sz="2800"/>
          </a:p>
          <a:p>
            <a:pPr>
              <a:lnSpc>
                <a:spcPct val="80000"/>
              </a:lnSpc>
            </a:pPr>
            <a:r>
              <a:rPr lang="es-CO" sz="2800"/>
              <a:t>Identificar y detallar todos los entregables claves del proyecto (vg. Permisos, empaque, distribución o mercadeo). </a:t>
            </a:r>
          </a:p>
        </p:txBody>
      </p:sp>
      <p:sp>
        <p:nvSpPr>
          <p:cNvPr id="524290" name="Rectangle 2"/>
          <p:cNvSpPr>
            <a:spLocks noGrp="1" noChangeArrowheads="1"/>
          </p:cNvSpPr>
          <p:nvPr>
            <p:ph type="title"/>
          </p:nvPr>
        </p:nvSpPr>
        <p:spPr/>
        <p:txBody>
          <a:bodyPr/>
          <a:lstStyle/>
          <a:p>
            <a:r>
              <a:rPr lang="es-MX"/>
              <a:t>Retos a Considerar (3)</a:t>
            </a:r>
            <a:endParaRPr lang="es-E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lstStyle/>
          <a:p>
            <a:r>
              <a:rPr lang="es-CO"/>
              <a:t>Evitar el uso de elementos de la EDT que definen responsabilidades concurrentes para la creación de un entregable. </a:t>
            </a:r>
          </a:p>
          <a:p>
            <a:pPr lvl="1"/>
            <a:r>
              <a:rPr lang="es-CO"/>
              <a:t>Cada elemento de la EDT debe tener una única persona quién es claramente responsable de su finalización.</a:t>
            </a:r>
          </a:p>
        </p:txBody>
      </p:sp>
      <p:sp>
        <p:nvSpPr>
          <p:cNvPr id="525314" name="Rectangle 2"/>
          <p:cNvSpPr>
            <a:spLocks noGrp="1" noChangeArrowheads="1"/>
          </p:cNvSpPr>
          <p:nvPr>
            <p:ph type="title"/>
          </p:nvPr>
        </p:nvSpPr>
        <p:spPr/>
        <p:txBody>
          <a:bodyPr/>
          <a:lstStyle/>
          <a:p>
            <a:r>
              <a:rPr lang="es-MX"/>
              <a:t>Retos a Considerar (4)</a:t>
            </a:r>
            <a:endParaRPr lang="es-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O" dirty="0"/>
              <a:t>Relacionados con el producto</a:t>
            </a:r>
          </a:p>
          <a:p>
            <a:pPr lvl="1"/>
            <a:r>
              <a:rPr lang="es-CO" dirty="0"/>
              <a:t>Ej. Componentes de hardware o software</a:t>
            </a:r>
          </a:p>
          <a:p>
            <a:pPr lvl="1"/>
            <a:endParaRPr lang="es-CO" dirty="0"/>
          </a:p>
          <a:p>
            <a:r>
              <a:rPr lang="es-CO" dirty="0"/>
              <a:t>Relacionados con el proceso</a:t>
            </a:r>
          </a:p>
          <a:p>
            <a:pPr lvl="1"/>
            <a:r>
              <a:rPr lang="es-CO" dirty="0"/>
              <a:t>Documentos de planeación, actas de reuniones</a:t>
            </a:r>
          </a:p>
        </p:txBody>
      </p:sp>
      <p:sp>
        <p:nvSpPr>
          <p:cNvPr id="3" name="2 Título"/>
          <p:cNvSpPr>
            <a:spLocks noGrp="1"/>
          </p:cNvSpPr>
          <p:nvPr>
            <p:ph type="title"/>
          </p:nvPr>
        </p:nvSpPr>
        <p:spPr/>
        <p:txBody>
          <a:bodyPr/>
          <a:lstStyle/>
          <a:p>
            <a:r>
              <a:rPr lang="es-CO" dirty="0"/>
              <a:t>Tipos de Entregables</a:t>
            </a:r>
          </a:p>
        </p:txBody>
      </p:sp>
    </p:spTree>
    <p:extLst>
      <p:ext uri="{BB962C8B-B14F-4D97-AF65-F5344CB8AC3E}">
        <p14:creationId xmlns:p14="http://schemas.microsoft.com/office/powerpoint/2010/main" val="26508869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Grp="1" noChangeArrowheads="1"/>
          </p:cNvSpPr>
          <p:nvPr>
            <p:ph idx="1"/>
          </p:nvPr>
        </p:nvSpPr>
        <p:spPr/>
        <p:txBody>
          <a:bodyPr/>
          <a:lstStyle/>
          <a:p>
            <a:r>
              <a:rPr lang="es-CO"/>
              <a:t>Identificar trabajos claves en la gerencia de proyectos, tales como:</a:t>
            </a:r>
          </a:p>
          <a:p>
            <a:pPr lvl="1"/>
            <a:r>
              <a:rPr lang="es-CO"/>
              <a:t>Administración de procesos</a:t>
            </a:r>
          </a:p>
          <a:p>
            <a:pPr lvl="1"/>
            <a:r>
              <a:rPr lang="es-CO"/>
              <a:t>Servicios y aprovisionamiento</a:t>
            </a:r>
          </a:p>
          <a:p>
            <a:pPr lvl="1"/>
            <a:r>
              <a:rPr lang="es-CO"/>
              <a:t>Información / comunicación</a:t>
            </a:r>
          </a:p>
          <a:p>
            <a:pPr lvl="1"/>
            <a:r>
              <a:rPr lang="es-CO"/>
              <a:t>Documentación administrativa, entrenamiento, y software</a:t>
            </a:r>
          </a:p>
        </p:txBody>
      </p:sp>
      <p:sp>
        <p:nvSpPr>
          <p:cNvPr id="526338" name="Rectangle 2"/>
          <p:cNvSpPr>
            <a:spLocks noGrp="1" noChangeArrowheads="1"/>
          </p:cNvSpPr>
          <p:nvPr>
            <p:ph type="title"/>
          </p:nvPr>
        </p:nvSpPr>
        <p:spPr/>
        <p:txBody>
          <a:bodyPr/>
          <a:lstStyle/>
          <a:p>
            <a:r>
              <a:rPr lang="es-MX"/>
              <a:t>Retos a Considerar (5)</a:t>
            </a:r>
            <a:endParaRPr lang="es-E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idx="1"/>
          </p:nvPr>
        </p:nvSpPr>
        <p:spPr/>
        <p:txBody>
          <a:bodyPr>
            <a:normAutofit lnSpcReduction="10000"/>
          </a:bodyPr>
          <a:lstStyle/>
          <a:p>
            <a:pPr>
              <a:lnSpc>
                <a:spcPct val="80000"/>
              </a:lnSpc>
            </a:pPr>
            <a:r>
              <a:rPr lang="es-CO" sz="2800"/>
              <a:t>Hay necesidad de aumentar la precisión de la estimación del tiempo y costo de los distintos elementos de la EDT?</a:t>
            </a:r>
          </a:p>
          <a:p>
            <a:pPr>
              <a:lnSpc>
                <a:spcPct val="80000"/>
              </a:lnSpc>
            </a:pPr>
            <a:endParaRPr lang="es-CO" sz="2800"/>
          </a:p>
          <a:p>
            <a:pPr>
              <a:lnSpc>
                <a:spcPct val="80000"/>
              </a:lnSpc>
            </a:pPr>
            <a:r>
              <a:rPr lang="es-CO" sz="2800"/>
              <a:t>Hay más de una persona o grupo responsable por un elemento de la EDT? </a:t>
            </a:r>
          </a:p>
          <a:p>
            <a:pPr lvl="1">
              <a:lnSpc>
                <a:spcPct val="80000"/>
              </a:lnSpc>
            </a:pPr>
            <a:r>
              <a:rPr lang="es-CO" sz="2400"/>
              <a:t>Aunque pueden haber una variedad de recursos asignados a un elemento de la EDT, debe haber una única persona con la responsabilidad asignada de generar el entregable durante el desarrollo del elemento de la EDT.</a:t>
            </a:r>
          </a:p>
          <a:p>
            <a:pPr lvl="1">
              <a:lnSpc>
                <a:spcPct val="80000"/>
              </a:lnSpc>
            </a:pPr>
            <a:endParaRPr lang="es-CO" sz="2400"/>
          </a:p>
          <a:p>
            <a:pPr>
              <a:lnSpc>
                <a:spcPct val="80000"/>
              </a:lnSpc>
            </a:pPr>
            <a:r>
              <a:rPr lang="es-CO" sz="2800"/>
              <a:t>El elemento de la EDT contiene más de un tipo de proceso de trabajo o más de un entregable?</a:t>
            </a:r>
          </a:p>
        </p:txBody>
      </p:sp>
      <p:sp>
        <p:nvSpPr>
          <p:cNvPr id="527362" name="Rectangle 2"/>
          <p:cNvSpPr>
            <a:spLocks noGrp="1" noChangeArrowheads="1"/>
          </p:cNvSpPr>
          <p:nvPr>
            <p:ph type="title"/>
          </p:nvPr>
        </p:nvSpPr>
        <p:spPr/>
        <p:txBody>
          <a:bodyPr>
            <a:normAutofit fontScale="90000"/>
          </a:bodyPr>
          <a:lstStyle/>
          <a:p>
            <a:r>
              <a:rPr lang="es-MX" sz="4000"/>
              <a:t>Determinar el nivel de detalle de la EDT (1)</a:t>
            </a:r>
            <a:endParaRPr lang="es-ES" sz="4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Rectangle 3"/>
          <p:cNvSpPr>
            <a:spLocks noGrp="1" noChangeArrowheads="1"/>
          </p:cNvSpPr>
          <p:nvPr>
            <p:ph idx="1"/>
          </p:nvPr>
        </p:nvSpPr>
        <p:spPr/>
        <p:txBody>
          <a:bodyPr/>
          <a:lstStyle/>
          <a:p>
            <a:pPr>
              <a:lnSpc>
                <a:spcPct val="80000"/>
              </a:lnSpc>
            </a:pPr>
            <a:r>
              <a:rPr lang="es-CO" sz="2800"/>
              <a:t>Hay necesidad de conocer de manera precisa la sincronización del trabajo interno del elemento de la EDT?</a:t>
            </a:r>
          </a:p>
          <a:p>
            <a:pPr>
              <a:lnSpc>
                <a:spcPct val="80000"/>
              </a:lnSpc>
            </a:pPr>
            <a:endParaRPr lang="es-CO" sz="2800"/>
          </a:p>
          <a:p>
            <a:pPr>
              <a:lnSpc>
                <a:spcPct val="80000"/>
              </a:lnSpc>
            </a:pPr>
            <a:r>
              <a:rPr lang="es-CO" sz="2800"/>
              <a:t>Hay necesidad de definir en forma separada el costo de los procesos de trabajo o de los entregables al interior de un elemento de la EDT?</a:t>
            </a:r>
          </a:p>
          <a:p>
            <a:pPr>
              <a:lnSpc>
                <a:spcPct val="80000"/>
              </a:lnSpc>
            </a:pPr>
            <a:endParaRPr lang="es-CO" sz="2800"/>
          </a:p>
          <a:p>
            <a:pPr>
              <a:lnSpc>
                <a:spcPct val="80000"/>
              </a:lnSpc>
            </a:pPr>
            <a:r>
              <a:rPr lang="es-CO" sz="2800"/>
              <a:t>Hay dependencia de entregables de un elemento de la EDT a otro elemento de la EDT?</a:t>
            </a:r>
          </a:p>
          <a:p>
            <a:pPr>
              <a:lnSpc>
                <a:spcPct val="80000"/>
              </a:lnSpc>
            </a:pPr>
            <a:endParaRPr lang="es-CO" sz="2800"/>
          </a:p>
        </p:txBody>
      </p:sp>
      <p:sp>
        <p:nvSpPr>
          <p:cNvPr id="528386" name="Rectangle 2"/>
          <p:cNvSpPr>
            <a:spLocks noGrp="1" noChangeArrowheads="1"/>
          </p:cNvSpPr>
          <p:nvPr>
            <p:ph type="title"/>
          </p:nvPr>
        </p:nvSpPr>
        <p:spPr/>
        <p:txBody>
          <a:bodyPr>
            <a:normAutofit fontScale="90000"/>
          </a:bodyPr>
          <a:lstStyle/>
          <a:p>
            <a:r>
              <a:rPr lang="es-MX" sz="4000"/>
              <a:t>Determinar el nivel de detalle de la EDT (2)</a:t>
            </a:r>
            <a:endParaRPr lang="es-ES" sz="40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a:xfrm>
            <a:off x="457200" y="1600200"/>
            <a:ext cx="8229600" cy="4781550"/>
          </a:xfrm>
        </p:spPr>
        <p:txBody>
          <a:bodyPr/>
          <a:lstStyle/>
          <a:p>
            <a:r>
              <a:rPr lang="es-CO" sz="2800"/>
              <a:t>Hay espacios de tiempo significativos en la ejecución de los procesos de trabajo internos a un elemento de la EDT?</a:t>
            </a:r>
          </a:p>
          <a:p>
            <a:endParaRPr lang="es-CO" sz="2800"/>
          </a:p>
          <a:p>
            <a:r>
              <a:rPr lang="es-CO" sz="2800"/>
              <a:t>Los requerimientos de recursos cambian a lo largo del tiempo dentro de un elemento de la EDT?</a:t>
            </a:r>
          </a:p>
          <a:p>
            <a:endParaRPr lang="es-CO" sz="2800"/>
          </a:p>
          <a:p>
            <a:r>
              <a:rPr lang="es-CO" sz="2800"/>
              <a:t>Los prerrequisitos difieren para los entregables internos dentro de un elemento de la EDT?</a:t>
            </a:r>
          </a:p>
          <a:p>
            <a:endParaRPr lang="es-CO" sz="2800"/>
          </a:p>
          <a:p>
            <a:endParaRPr lang="es-CO" sz="2800"/>
          </a:p>
        </p:txBody>
      </p:sp>
      <p:sp>
        <p:nvSpPr>
          <p:cNvPr id="529410" name="Rectangle 2"/>
          <p:cNvSpPr>
            <a:spLocks noGrp="1" noChangeArrowheads="1"/>
          </p:cNvSpPr>
          <p:nvPr>
            <p:ph type="title"/>
          </p:nvPr>
        </p:nvSpPr>
        <p:spPr/>
        <p:txBody>
          <a:bodyPr>
            <a:normAutofit fontScale="90000"/>
          </a:bodyPr>
          <a:lstStyle/>
          <a:p>
            <a:r>
              <a:rPr lang="es-MX" sz="4000"/>
              <a:t>Determinar el nivel de detalle de la EDT (3)</a:t>
            </a:r>
            <a:endParaRPr lang="es-ES" sz="4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5" name="Rectangle 3"/>
          <p:cNvSpPr>
            <a:spLocks noGrp="1" noChangeArrowheads="1"/>
          </p:cNvSpPr>
          <p:nvPr>
            <p:ph idx="1"/>
          </p:nvPr>
        </p:nvSpPr>
        <p:spPr>
          <a:xfrm>
            <a:off x="457200" y="1600200"/>
            <a:ext cx="8229600" cy="4997450"/>
          </a:xfrm>
        </p:spPr>
        <p:txBody>
          <a:bodyPr/>
          <a:lstStyle/>
          <a:p>
            <a:pPr>
              <a:lnSpc>
                <a:spcPct val="90000"/>
              </a:lnSpc>
            </a:pPr>
            <a:endParaRPr lang="es-CO" sz="2800"/>
          </a:p>
          <a:p>
            <a:pPr>
              <a:lnSpc>
                <a:spcPct val="90000"/>
              </a:lnSpc>
            </a:pPr>
            <a:r>
              <a:rPr lang="es-CO" sz="2800"/>
              <a:t>Hacen falta criterios claros y objetivos para medir el avance de los elementos de la EDT?</a:t>
            </a:r>
          </a:p>
          <a:p>
            <a:pPr>
              <a:lnSpc>
                <a:spcPct val="90000"/>
              </a:lnSpc>
            </a:pPr>
            <a:endParaRPr lang="es-CO" sz="2800"/>
          </a:p>
          <a:p>
            <a:pPr>
              <a:lnSpc>
                <a:spcPct val="90000"/>
              </a:lnSpc>
            </a:pPr>
            <a:r>
              <a:rPr lang="es-CO" sz="2800"/>
              <a:t>Existe un criterio de aceptación aplicable antes de la terminación de todo el elemento de la EDT?</a:t>
            </a:r>
          </a:p>
          <a:p>
            <a:pPr>
              <a:lnSpc>
                <a:spcPct val="90000"/>
              </a:lnSpc>
            </a:pPr>
            <a:endParaRPr lang="es-CO" sz="2800"/>
          </a:p>
          <a:p>
            <a:pPr>
              <a:lnSpc>
                <a:spcPct val="90000"/>
              </a:lnSpc>
            </a:pPr>
            <a:r>
              <a:rPr lang="es-CO" sz="2800"/>
              <a:t>Hay riesgos específicos que requieran atención especial a una porción de un elemento de la EDT?</a:t>
            </a:r>
          </a:p>
        </p:txBody>
      </p:sp>
      <p:sp>
        <p:nvSpPr>
          <p:cNvPr id="530434" name="Rectangle 2"/>
          <p:cNvSpPr>
            <a:spLocks noGrp="1" noChangeArrowheads="1"/>
          </p:cNvSpPr>
          <p:nvPr>
            <p:ph type="title"/>
          </p:nvPr>
        </p:nvSpPr>
        <p:spPr/>
        <p:txBody>
          <a:bodyPr>
            <a:normAutofit fontScale="90000"/>
          </a:bodyPr>
          <a:lstStyle/>
          <a:p>
            <a:r>
              <a:rPr lang="es-MX" sz="4000"/>
              <a:t>Determinar el nivel de detalle de la EDT (4)</a:t>
            </a:r>
            <a:endParaRPr lang="es-ES" sz="4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Rectangle 3"/>
          <p:cNvSpPr>
            <a:spLocks noGrp="1" noChangeArrowheads="1"/>
          </p:cNvSpPr>
          <p:nvPr>
            <p:ph idx="1"/>
          </p:nvPr>
        </p:nvSpPr>
        <p:spPr>
          <a:xfrm>
            <a:off x="457200" y="1600200"/>
            <a:ext cx="8229600" cy="4997450"/>
          </a:xfrm>
        </p:spPr>
        <p:txBody>
          <a:bodyPr/>
          <a:lstStyle/>
          <a:p>
            <a:pPr>
              <a:lnSpc>
                <a:spcPct val="80000"/>
              </a:lnSpc>
            </a:pPr>
            <a:r>
              <a:rPr lang="es-CO" sz="2800"/>
              <a:t>Se puede programar como una unidad una porción del trabajo dentro de un elemento de la EDT?</a:t>
            </a:r>
          </a:p>
          <a:p>
            <a:pPr>
              <a:lnSpc>
                <a:spcPct val="80000"/>
              </a:lnSpc>
            </a:pPr>
            <a:endParaRPr lang="es-CO" sz="2800"/>
          </a:p>
          <a:p>
            <a:pPr>
              <a:lnSpc>
                <a:spcPct val="80000"/>
              </a:lnSpc>
            </a:pPr>
            <a:r>
              <a:rPr lang="es-CO" sz="2800"/>
              <a:t>El elemento de la EDT está entendido clara y completamente, a satisfacción del gerente del proyecto, del equipo del proyecto, y de otros interesados, incluyendo el cliente?</a:t>
            </a:r>
          </a:p>
          <a:p>
            <a:pPr>
              <a:lnSpc>
                <a:spcPct val="80000"/>
              </a:lnSpc>
            </a:pPr>
            <a:endParaRPr lang="es-CO" sz="2800"/>
          </a:p>
          <a:p>
            <a:pPr>
              <a:lnSpc>
                <a:spcPct val="80000"/>
              </a:lnSpc>
            </a:pPr>
            <a:r>
              <a:rPr lang="es-CO" sz="2800"/>
              <a:t>Hay algún interesado en analizar el estado y rendimiento de solo una porción del trabajo cubierto por el elemento de la EDT?</a:t>
            </a:r>
            <a:endParaRPr lang="es-ES" sz="2800"/>
          </a:p>
        </p:txBody>
      </p:sp>
      <p:sp>
        <p:nvSpPr>
          <p:cNvPr id="531458" name="Rectangle 2"/>
          <p:cNvSpPr>
            <a:spLocks noGrp="1" noChangeArrowheads="1"/>
          </p:cNvSpPr>
          <p:nvPr>
            <p:ph type="title"/>
          </p:nvPr>
        </p:nvSpPr>
        <p:spPr/>
        <p:txBody>
          <a:bodyPr>
            <a:normAutofit fontScale="90000"/>
          </a:bodyPr>
          <a:lstStyle/>
          <a:p>
            <a:r>
              <a:rPr lang="es-MX" sz="4000"/>
              <a:t>Determinar el nivel de detalle de la EDT (5)</a:t>
            </a:r>
            <a:endParaRPr lang="es-ES" sz="4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82" name="Rectangle 2"/>
          <p:cNvSpPr>
            <a:spLocks noGrp="1" noChangeArrowheads="1"/>
          </p:cNvSpPr>
          <p:nvPr>
            <p:ph idx="1"/>
          </p:nvPr>
        </p:nvSpPr>
        <p:spPr>
          <a:xfrm>
            <a:off x="685800" y="2209800"/>
            <a:ext cx="8077200" cy="4343400"/>
          </a:xfrm>
        </p:spPr>
        <p:txBody>
          <a:bodyPr/>
          <a:lstStyle/>
          <a:p>
            <a:pPr>
              <a:lnSpc>
                <a:spcPct val="90000"/>
              </a:lnSpc>
            </a:pPr>
            <a:r>
              <a:rPr lang="es-ES_tradnl" sz="2400"/>
              <a:t>Nivel de descomposición</a:t>
            </a:r>
          </a:p>
          <a:p>
            <a:pPr lvl="1">
              <a:lnSpc>
                <a:spcPct val="90000"/>
              </a:lnSpc>
            </a:pPr>
            <a:r>
              <a:rPr lang="es-ES_tradnl" sz="2000"/>
              <a:t>Nivel muy detallado, que no pueda ser controlado</a:t>
            </a:r>
          </a:p>
          <a:p>
            <a:pPr lvl="1">
              <a:lnSpc>
                <a:spcPct val="90000"/>
              </a:lnSpc>
            </a:pPr>
            <a:r>
              <a:rPr lang="es-ES_tradnl" sz="2000"/>
              <a:t>Excesivo número de niveles dificultan administración</a:t>
            </a:r>
          </a:p>
          <a:p>
            <a:pPr>
              <a:lnSpc>
                <a:spcPct val="90000"/>
              </a:lnSpc>
            </a:pPr>
            <a:r>
              <a:rPr lang="es-ES_tradnl" sz="2400"/>
              <a:t>Mezcla de labores de soporte con labores administrativas</a:t>
            </a:r>
          </a:p>
          <a:p>
            <a:pPr lvl="1">
              <a:lnSpc>
                <a:spcPct val="90000"/>
              </a:lnSpc>
            </a:pPr>
            <a:r>
              <a:rPr lang="es-ES_tradnl" sz="2000"/>
              <a:t>Las tareas administrativas y de soporte indirecto deberían manejarse como un proyecto independiente </a:t>
            </a:r>
          </a:p>
          <a:p>
            <a:pPr>
              <a:lnSpc>
                <a:spcPct val="90000"/>
              </a:lnSpc>
            </a:pPr>
            <a:r>
              <a:rPr lang="es-ES_tradnl" sz="2400"/>
              <a:t>Compatibilidad con necesidades de reportes y el sistema de administración de la organización</a:t>
            </a:r>
          </a:p>
          <a:p>
            <a:pPr lvl="1">
              <a:lnSpc>
                <a:spcPct val="90000"/>
              </a:lnSpc>
            </a:pPr>
            <a:r>
              <a:rPr lang="es-ES_tradnl" sz="2000"/>
              <a:t>El EDT debe apoyar y no dificultar las tareas a realizar</a:t>
            </a:r>
          </a:p>
          <a:p>
            <a:pPr>
              <a:lnSpc>
                <a:spcPct val="90000"/>
              </a:lnSpc>
            </a:pPr>
            <a:r>
              <a:rPr lang="es-ES_tradnl" sz="2400"/>
              <a:t>Definir términos especiales</a:t>
            </a:r>
          </a:p>
          <a:p>
            <a:pPr lvl="1">
              <a:lnSpc>
                <a:spcPct val="90000"/>
              </a:lnSpc>
            </a:pPr>
            <a:r>
              <a:rPr lang="es-ES_tradnl" sz="2000"/>
              <a:t>Glosario de términos</a:t>
            </a:r>
          </a:p>
        </p:txBody>
      </p:sp>
      <p:sp>
        <p:nvSpPr>
          <p:cNvPr id="532483" name="Rectangle 3"/>
          <p:cNvSpPr>
            <a:spLocks noGrp="1" noChangeArrowheads="1"/>
          </p:cNvSpPr>
          <p:nvPr>
            <p:ph type="title"/>
          </p:nvPr>
        </p:nvSpPr>
        <p:spPr/>
        <p:txBody>
          <a:bodyPr/>
          <a:lstStyle/>
          <a:p>
            <a:r>
              <a:rPr lang="es-ES_tradnl"/>
              <a:t>EDT - Problemas a resolver</a:t>
            </a:r>
          </a:p>
        </p:txBody>
      </p:sp>
      <p:grpSp>
        <p:nvGrpSpPr>
          <p:cNvPr id="532484" name="Group 4"/>
          <p:cNvGrpSpPr>
            <a:grpSpLocks/>
          </p:cNvGrpSpPr>
          <p:nvPr/>
        </p:nvGrpSpPr>
        <p:grpSpPr bwMode="auto">
          <a:xfrm>
            <a:off x="6934200" y="685800"/>
            <a:ext cx="2209800" cy="2743200"/>
            <a:chOff x="4080" y="1968"/>
            <a:chExt cx="1680" cy="2208"/>
          </a:xfrm>
        </p:grpSpPr>
        <p:pic>
          <p:nvPicPr>
            <p:cNvPr id="532485" name="Picture 5"/>
            <p:cNvPicPr>
              <a:picLocks noChangeAspect="1" noChangeArrowheads="1"/>
            </p:cNvPicPr>
            <p:nvPr/>
          </p:nvPicPr>
          <p:blipFill>
            <a:blip r:embed="rId3"/>
            <a:srcRect/>
            <a:stretch>
              <a:fillRect/>
            </a:stretch>
          </p:blipFill>
          <p:spPr bwMode="auto">
            <a:xfrm>
              <a:off x="4080" y="2640"/>
              <a:ext cx="1680" cy="1536"/>
            </a:xfrm>
            <a:prstGeom prst="rect">
              <a:avLst/>
            </a:prstGeom>
            <a:noFill/>
            <a:ln w="9525">
              <a:noFill/>
              <a:miter lim="800000"/>
              <a:headEnd/>
              <a:tailEnd/>
            </a:ln>
            <a:effectLst/>
          </p:spPr>
        </p:pic>
        <p:sp>
          <p:nvSpPr>
            <p:cNvPr id="532486" name="AutoShape 6"/>
            <p:cNvSpPr>
              <a:spLocks noChangeArrowheads="1"/>
            </p:cNvSpPr>
            <p:nvPr/>
          </p:nvSpPr>
          <p:spPr bwMode="auto">
            <a:xfrm>
              <a:off x="5088" y="1968"/>
              <a:ext cx="672" cy="480"/>
            </a:xfrm>
            <a:prstGeom prst="wedgeEllipseCallout">
              <a:avLst>
                <a:gd name="adj1" fmla="val -43750"/>
                <a:gd name="adj2" fmla="val 70000"/>
              </a:avLst>
            </a:prstGeom>
            <a:solidFill>
              <a:srgbClr val="FFFFCC"/>
            </a:solidFill>
            <a:ln w="9525">
              <a:solidFill>
                <a:schemeClr val="tx1"/>
              </a:solidFill>
              <a:miter lim="800000"/>
              <a:headEnd/>
              <a:tailEnd/>
            </a:ln>
            <a:effectLst/>
          </p:spPr>
          <p:txBody>
            <a:bodyPr wrap="none" anchor="ctr"/>
            <a:lstStyle/>
            <a:p>
              <a:pPr algn="ctr"/>
              <a:endParaRPr kumimoji="1" lang="es-ES_tradnl" sz="24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532484"/>
                                        </p:tgtEl>
                                        <p:attrNameLst>
                                          <p:attrName>style.visibility</p:attrName>
                                        </p:attrNameLst>
                                      </p:cBhvr>
                                      <p:to>
                                        <p:strVal val="visible"/>
                                      </p:to>
                                    </p:set>
                                    <p:animEffect transition="in" filter="box(out)">
                                      <p:cBhvr>
                                        <p:cTn id="7" dur="500"/>
                                        <p:tgtEl>
                                          <p:spTgt spid="53248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32482">
                                            <p:txEl>
                                              <p:pRg st="0" end="0"/>
                                            </p:txEl>
                                          </p:spTgt>
                                        </p:tgtEl>
                                        <p:attrNameLst>
                                          <p:attrName>style.visibility</p:attrName>
                                        </p:attrNameLst>
                                      </p:cBhvr>
                                      <p:to>
                                        <p:strVal val="visible"/>
                                      </p:to>
                                    </p:set>
                                    <p:animEffect transition="in" filter="box(out)">
                                      <p:cBhvr>
                                        <p:cTn id="12" dur="500"/>
                                        <p:tgtEl>
                                          <p:spTgt spid="532482">
                                            <p:txEl>
                                              <p:pRg st="0" end="0"/>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532482">
                                            <p:txEl>
                                              <p:pRg st="1" end="1"/>
                                            </p:txEl>
                                          </p:spTgt>
                                        </p:tgtEl>
                                        <p:attrNameLst>
                                          <p:attrName>style.visibility</p:attrName>
                                        </p:attrNameLst>
                                      </p:cBhvr>
                                      <p:to>
                                        <p:strVal val="visible"/>
                                      </p:to>
                                    </p:set>
                                    <p:animEffect transition="in" filter="box(out)">
                                      <p:cBhvr>
                                        <p:cTn id="15" dur="500"/>
                                        <p:tgtEl>
                                          <p:spTgt spid="532482">
                                            <p:txEl>
                                              <p:pRg st="1" end="1"/>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532482">
                                            <p:txEl>
                                              <p:pRg st="2" end="2"/>
                                            </p:txEl>
                                          </p:spTgt>
                                        </p:tgtEl>
                                        <p:attrNameLst>
                                          <p:attrName>style.visibility</p:attrName>
                                        </p:attrNameLst>
                                      </p:cBhvr>
                                      <p:to>
                                        <p:strVal val="visible"/>
                                      </p:to>
                                    </p:set>
                                    <p:animEffect transition="in" filter="box(out)">
                                      <p:cBhvr>
                                        <p:cTn id="18" dur="500"/>
                                        <p:tgtEl>
                                          <p:spTgt spid="53248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32482">
                                            <p:txEl>
                                              <p:pRg st="3" end="3"/>
                                            </p:txEl>
                                          </p:spTgt>
                                        </p:tgtEl>
                                        <p:attrNameLst>
                                          <p:attrName>style.visibility</p:attrName>
                                        </p:attrNameLst>
                                      </p:cBhvr>
                                      <p:to>
                                        <p:strVal val="visible"/>
                                      </p:to>
                                    </p:set>
                                    <p:animEffect transition="in" filter="box(out)">
                                      <p:cBhvr>
                                        <p:cTn id="23" dur="500"/>
                                        <p:tgtEl>
                                          <p:spTgt spid="532482">
                                            <p:txEl>
                                              <p:pRg st="3" end="3"/>
                                            </p:txEl>
                                          </p:spTgt>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532482">
                                            <p:txEl>
                                              <p:pRg st="4" end="4"/>
                                            </p:txEl>
                                          </p:spTgt>
                                        </p:tgtEl>
                                        <p:attrNameLst>
                                          <p:attrName>style.visibility</p:attrName>
                                        </p:attrNameLst>
                                      </p:cBhvr>
                                      <p:to>
                                        <p:strVal val="visible"/>
                                      </p:to>
                                    </p:set>
                                    <p:animEffect transition="in" filter="box(out)">
                                      <p:cBhvr>
                                        <p:cTn id="26" dur="500"/>
                                        <p:tgtEl>
                                          <p:spTgt spid="53248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532482">
                                            <p:txEl>
                                              <p:pRg st="5" end="5"/>
                                            </p:txEl>
                                          </p:spTgt>
                                        </p:tgtEl>
                                        <p:attrNameLst>
                                          <p:attrName>style.visibility</p:attrName>
                                        </p:attrNameLst>
                                      </p:cBhvr>
                                      <p:to>
                                        <p:strVal val="visible"/>
                                      </p:to>
                                    </p:set>
                                    <p:animEffect transition="in" filter="box(out)">
                                      <p:cBhvr>
                                        <p:cTn id="31" dur="500"/>
                                        <p:tgtEl>
                                          <p:spTgt spid="532482">
                                            <p:txEl>
                                              <p:pRg st="5" end="5"/>
                                            </p:txEl>
                                          </p:spTgt>
                                        </p:tgtEl>
                                      </p:cBhvr>
                                    </p:animEffect>
                                  </p:childTnLst>
                                </p:cTn>
                              </p:par>
                              <p:par>
                                <p:cTn id="32" presetID="4" presetClass="entr" presetSubtype="32" fill="hold" grpId="0" nodeType="withEffect">
                                  <p:stCondLst>
                                    <p:cond delay="0"/>
                                  </p:stCondLst>
                                  <p:childTnLst>
                                    <p:set>
                                      <p:cBhvr>
                                        <p:cTn id="33" dur="1" fill="hold">
                                          <p:stCondLst>
                                            <p:cond delay="0"/>
                                          </p:stCondLst>
                                        </p:cTn>
                                        <p:tgtEl>
                                          <p:spTgt spid="532482">
                                            <p:txEl>
                                              <p:pRg st="6" end="6"/>
                                            </p:txEl>
                                          </p:spTgt>
                                        </p:tgtEl>
                                        <p:attrNameLst>
                                          <p:attrName>style.visibility</p:attrName>
                                        </p:attrNameLst>
                                      </p:cBhvr>
                                      <p:to>
                                        <p:strVal val="visible"/>
                                      </p:to>
                                    </p:set>
                                    <p:animEffect transition="in" filter="box(out)">
                                      <p:cBhvr>
                                        <p:cTn id="34" dur="500"/>
                                        <p:tgtEl>
                                          <p:spTgt spid="53248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532482">
                                            <p:txEl>
                                              <p:pRg st="7" end="7"/>
                                            </p:txEl>
                                          </p:spTgt>
                                        </p:tgtEl>
                                        <p:attrNameLst>
                                          <p:attrName>style.visibility</p:attrName>
                                        </p:attrNameLst>
                                      </p:cBhvr>
                                      <p:to>
                                        <p:strVal val="visible"/>
                                      </p:to>
                                    </p:set>
                                    <p:animEffect transition="in" filter="box(out)">
                                      <p:cBhvr>
                                        <p:cTn id="39" dur="500"/>
                                        <p:tgtEl>
                                          <p:spTgt spid="532482">
                                            <p:txEl>
                                              <p:pRg st="7" end="7"/>
                                            </p:txEl>
                                          </p:spTgt>
                                        </p:tgtEl>
                                      </p:cBhvr>
                                    </p:animEffect>
                                  </p:childTnLst>
                                </p:cTn>
                              </p:par>
                              <p:par>
                                <p:cTn id="40" presetID="4" presetClass="entr" presetSubtype="32" fill="hold" grpId="0" nodeType="withEffect">
                                  <p:stCondLst>
                                    <p:cond delay="0"/>
                                  </p:stCondLst>
                                  <p:childTnLst>
                                    <p:set>
                                      <p:cBhvr>
                                        <p:cTn id="41" dur="1" fill="hold">
                                          <p:stCondLst>
                                            <p:cond delay="0"/>
                                          </p:stCondLst>
                                        </p:cTn>
                                        <p:tgtEl>
                                          <p:spTgt spid="532482">
                                            <p:txEl>
                                              <p:pRg st="8" end="8"/>
                                            </p:txEl>
                                          </p:spTgt>
                                        </p:tgtEl>
                                        <p:attrNameLst>
                                          <p:attrName>style.visibility</p:attrName>
                                        </p:attrNameLst>
                                      </p:cBhvr>
                                      <p:to>
                                        <p:strVal val="visible"/>
                                      </p:to>
                                    </p:set>
                                    <p:animEffect transition="in" filter="box(out)">
                                      <p:cBhvr>
                                        <p:cTn id="42" dur="500"/>
                                        <p:tgtEl>
                                          <p:spTgt spid="5324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2"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a:xfrm>
            <a:off x="457200" y="1628775"/>
            <a:ext cx="8229600" cy="5040313"/>
          </a:xfrm>
        </p:spPr>
        <p:txBody>
          <a:bodyPr/>
          <a:lstStyle/>
          <a:p>
            <a:pPr>
              <a:lnSpc>
                <a:spcPct val="90000"/>
              </a:lnSpc>
            </a:pPr>
            <a:r>
              <a:rPr lang="es-CO" sz="2800"/>
              <a:t>Está en función del balance adecuado entre tamaño del proyecto y </a:t>
            </a:r>
          </a:p>
          <a:p>
            <a:pPr lvl="1">
              <a:lnSpc>
                <a:spcPct val="90000"/>
              </a:lnSpc>
            </a:pPr>
            <a:r>
              <a:rPr lang="es-CO" sz="2400"/>
              <a:t>la complejidad</a:t>
            </a:r>
          </a:p>
          <a:p>
            <a:pPr lvl="1">
              <a:lnSpc>
                <a:spcPct val="90000"/>
              </a:lnSpc>
            </a:pPr>
            <a:r>
              <a:rPr lang="es-CO" sz="2400"/>
              <a:t>riesgo</a:t>
            </a:r>
          </a:p>
          <a:p>
            <a:pPr lvl="1">
              <a:lnSpc>
                <a:spcPct val="90000"/>
              </a:lnSpc>
            </a:pPr>
            <a:r>
              <a:rPr lang="es-CO" sz="2400"/>
              <a:t>necesidad de control de la gerencia del proyecto</a:t>
            </a:r>
          </a:p>
          <a:p>
            <a:pPr lvl="1">
              <a:lnSpc>
                <a:spcPct val="90000"/>
              </a:lnSpc>
            </a:pPr>
            <a:endParaRPr lang="es-CO" sz="2400"/>
          </a:p>
          <a:p>
            <a:pPr>
              <a:lnSpc>
                <a:spcPct val="90000"/>
              </a:lnSpc>
            </a:pPr>
            <a:r>
              <a:rPr lang="es-CO" sz="2800"/>
              <a:t>Puede variar durante la ejecución del proyecto</a:t>
            </a:r>
          </a:p>
          <a:p>
            <a:pPr>
              <a:lnSpc>
                <a:spcPct val="90000"/>
              </a:lnSpc>
            </a:pPr>
            <a:endParaRPr lang="es-CO" sz="2800"/>
          </a:p>
          <a:p>
            <a:pPr>
              <a:lnSpc>
                <a:spcPct val="90000"/>
              </a:lnSpc>
            </a:pPr>
            <a:r>
              <a:rPr lang="es-CO" sz="2800"/>
              <a:t>Un análisis de arriba-abajo y de abajo-arriba puede ayudar a determinar si la EDT está completa y está definida al nivel de detalle adecuado</a:t>
            </a:r>
          </a:p>
        </p:txBody>
      </p:sp>
      <p:sp>
        <p:nvSpPr>
          <p:cNvPr id="533506" name="Rectangle 2"/>
          <p:cNvSpPr>
            <a:spLocks noGrp="1" noChangeArrowheads="1"/>
          </p:cNvSpPr>
          <p:nvPr>
            <p:ph type="title"/>
          </p:nvPr>
        </p:nvSpPr>
        <p:spPr/>
        <p:txBody>
          <a:bodyPr/>
          <a:lstStyle/>
          <a:p>
            <a:r>
              <a:rPr lang="es-MX"/>
              <a:t>Nivel de Detalle (1)</a:t>
            </a:r>
            <a:endParaRPr lang="es-E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Grp="1" noChangeArrowheads="1"/>
          </p:cNvSpPr>
          <p:nvPr>
            <p:ph idx="1"/>
          </p:nvPr>
        </p:nvSpPr>
        <p:spPr>
          <a:xfrm>
            <a:off x="457200" y="1628775"/>
            <a:ext cx="8229600" cy="5040313"/>
          </a:xfrm>
        </p:spPr>
        <p:txBody>
          <a:bodyPr/>
          <a:lstStyle/>
          <a:p>
            <a:endParaRPr lang="es-CO" sz="2800"/>
          </a:p>
          <a:p>
            <a:r>
              <a:rPr lang="es-CO" sz="2800"/>
              <a:t>Los proyectos de corta duración pueden generar desde el comienzo descomposiciones al nivel de detalle adecuado. Por otra parte, proyectos de mayor duración y complejidad pueden posponer la descomposición de entregables para un futuro. </a:t>
            </a:r>
          </a:p>
          <a:p>
            <a:endParaRPr lang="es-CO" sz="2800"/>
          </a:p>
          <a:p>
            <a:r>
              <a:rPr lang="es-CO" sz="2800"/>
              <a:t>Las distintas ramas de la EDT pueden tener niveles de descomposición distintos.</a:t>
            </a:r>
            <a:endParaRPr lang="es-ES" sz="2800"/>
          </a:p>
        </p:txBody>
      </p:sp>
      <p:sp>
        <p:nvSpPr>
          <p:cNvPr id="534530" name="Rectangle 2"/>
          <p:cNvSpPr>
            <a:spLocks noGrp="1" noChangeArrowheads="1"/>
          </p:cNvSpPr>
          <p:nvPr>
            <p:ph type="title"/>
          </p:nvPr>
        </p:nvSpPr>
        <p:spPr/>
        <p:txBody>
          <a:bodyPr/>
          <a:lstStyle/>
          <a:p>
            <a:r>
              <a:rPr lang="es-MX"/>
              <a:t>Nivel de Detalle (2)</a:t>
            </a:r>
            <a:endParaRPr lang="es-ES"/>
          </a:p>
        </p:txBody>
      </p:sp>
      <p:sp>
        <p:nvSpPr>
          <p:cNvPr id="534532" name="AutoShape 4">
            <a:hlinkClick r:id="rId3"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idx="1"/>
          </p:nvPr>
        </p:nvSpPr>
        <p:spPr>
          <a:xfrm>
            <a:off x="457200" y="1600200"/>
            <a:ext cx="8229600" cy="4997450"/>
          </a:xfrm>
        </p:spPr>
        <p:txBody>
          <a:bodyPr/>
          <a:lstStyle/>
          <a:p>
            <a:pPr>
              <a:lnSpc>
                <a:spcPct val="90000"/>
              </a:lnSpc>
            </a:pPr>
            <a:r>
              <a:rPr lang="es-CO" dirty="0"/>
              <a:t>Los riesgos del proyecto están asociados a la probabilidad de ocurrencia de eventos que puedan afectar, de manera positiva o negativa, los objetivos del proyecto, incluyendo elementos claves tales como el diseño técnico, calidad, costo y programación. </a:t>
            </a:r>
          </a:p>
          <a:p>
            <a:pPr>
              <a:lnSpc>
                <a:spcPct val="90000"/>
              </a:lnSpc>
            </a:pPr>
            <a:r>
              <a:rPr lang="es-CO" dirty="0"/>
              <a:t>La aproximación de descomposición de la EDT puede ayudar en la identificación y mitigación de los riesgos. </a:t>
            </a:r>
          </a:p>
          <a:p>
            <a:pPr>
              <a:lnSpc>
                <a:spcPct val="90000"/>
              </a:lnSpc>
            </a:pPr>
            <a:r>
              <a:rPr lang="es-CO" dirty="0"/>
              <a:t>Para los proyectos con factores de riesgo altamente relacionados se sugiere una EDT más detallada. </a:t>
            </a:r>
            <a:endParaRPr lang="es-ES" dirty="0"/>
          </a:p>
          <a:p>
            <a:pPr>
              <a:lnSpc>
                <a:spcPct val="90000"/>
              </a:lnSpc>
            </a:pPr>
            <a:endParaRPr lang="es-ES" dirty="0"/>
          </a:p>
        </p:txBody>
      </p:sp>
      <p:sp>
        <p:nvSpPr>
          <p:cNvPr id="536578" name="Rectangle 2"/>
          <p:cNvSpPr>
            <a:spLocks noGrp="1" noChangeArrowheads="1"/>
          </p:cNvSpPr>
          <p:nvPr>
            <p:ph type="title"/>
          </p:nvPr>
        </p:nvSpPr>
        <p:spPr/>
        <p:txBody>
          <a:bodyPr/>
          <a:lstStyle/>
          <a:p>
            <a:r>
              <a:rPr lang="es-MX" dirty="0"/>
              <a:t>Riesgos y la EDT</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07908" name="Picture 4" descr="C:\Users\Alberto\AppData\Local\Microsoft\Windows\Temporary Internet Files\Content.IE5\QZZNQD6Z\MP90043053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2348879"/>
            <a:ext cx="3168352" cy="1512169"/>
          </a:xfrm>
          <a:prstGeom prst="rect">
            <a:avLst/>
          </a:prstGeom>
          <a:noFill/>
          <a:extLst>
            <a:ext uri="{909E8E84-426E-40DD-AFC4-6F175D3DCCD1}">
              <a14:hiddenFill xmlns:a14="http://schemas.microsoft.com/office/drawing/2010/main">
                <a:solidFill>
                  <a:srgbClr val="FFFFFF"/>
                </a:solidFill>
              </a14:hiddenFill>
            </a:ext>
          </a:extLst>
        </p:spPr>
      </p:pic>
      <p:sp>
        <p:nvSpPr>
          <p:cNvPr id="458754" name="Rectangle 2"/>
          <p:cNvSpPr>
            <a:spLocks noGrp="1" noChangeArrowheads="1"/>
          </p:cNvSpPr>
          <p:nvPr>
            <p:ph type="title"/>
          </p:nvPr>
        </p:nvSpPr>
        <p:spPr/>
        <p:txBody>
          <a:bodyPr/>
          <a:lstStyle/>
          <a:p>
            <a:r>
              <a:rPr lang="es-ES_tradnl"/>
              <a:t>EDT - Usos</a:t>
            </a:r>
          </a:p>
        </p:txBody>
      </p:sp>
      <p:pic>
        <p:nvPicPr>
          <p:cNvPr id="458756" name="Picture 4" descr="j0234093"/>
          <p:cNvPicPr>
            <a:picLocks noChangeAspect="1" noChangeArrowheads="1"/>
          </p:cNvPicPr>
          <p:nvPr/>
        </p:nvPicPr>
        <p:blipFill>
          <a:blip r:embed="rId4"/>
          <a:srcRect/>
          <a:stretch>
            <a:fillRect/>
          </a:stretch>
        </p:blipFill>
        <p:spPr bwMode="auto">
          <a:xfrm>
            <a:off x="8039100" y="0"/>
            <a:ext cx="1104900" cy="1268413"/>
          </a:xfrm>
          <a:prstGeom prst="rect">
            <a:avLst/>
          </a:prstGeom>
          <a:noFill/>
          <a:ln w="9525">
            <a:noFill/>
            <a:miter lim="800000"/>
            <a:headEnd/>
            <a:tailEnd/>
          </a:ln>
        </p:spPr>
      </p:pic>
      <p:sp>
        <p:nvSpPr>
          <p:cNvPr id="458755" name="Rectangle 3"/>
          <p:cNvSpPr>
            <a:spLocks noGrp="1" noChangeArrowheads="1"/>
          </p:cNvSpPr>
          <p:nvPr>
            <p:ph idx="1"/>
          </p:nvPr>
        </p:nvSpPr>
        <p:spPr>
          <a:xfrm>
            <a:off x="323528" y="1844824"/>
            <a:ext cx="8505410" cy="4391902"/>
          </a:xfrm>
        </p:spPr>
        <p:txBody>
          <a:bodyPr>
            <a:normAutofit/>
          </a:bodyPr>
          <a:lstStyle/>
          <a:p>
            <a:pPr>
              <a:lnSpc>
                <a:spcPct val="90000"/>
              </a:lnSpc>
            </a:pPr>
            <a:r>
              <a:rPr lang="es-ES_tradnl" sz="2400" dirty="0"/>
              <a:t>Describir todo el proyecto como la sumatoria de los elementos individuales</a:t>
            </a:r>
          </a:p>
          <a:p>
            <a:pPr>
              <a:lnSpc>
                <a:spcPct val="90000"/>
              </a:lnSpc>
            </a:pPr>
            <a:r>
              <a:rPr lang="es-ES_tradnl" sz="2400" dirty="0"/>
              <a:t>Realizar la planeación</a:t>
            </a:r>
          </a:p>
          <a:p>
            <a:pPr>
              <a:lnSpc>
                <a:spcPct val="90000"/>
              </a:lnSpc>
            </a:pPr>
            <a:r>
              <a:rPr lang="es-ES_tradnl" sz="2400" dirty="0"/>
              <a:t>Establecer costos y presupuestos</a:t>
            </a:r>
          </a:p>
          <a:p>
            <a:pPr>
              <a:lnSpc>
                <a:spcPct val="90000"/>
              </a:lnSpc>
            </a:pPr>
            <a:r>
              <a:rPr lang="es-ES_tradnl" sz="2400" dirty="0"/>
              <a:t>Seguir tiempo, costos y rendimiento</a:t>
            </a:r>
          </a:p>
          <a:p>
            <a:pPr>
              <a:lnSpc>
                <a:spcPct val="90000"/>
              </a:lnSpc>
            </a:pPr>
            <a:r>
              <a:rPr lang="es-ES_tradnl" sz="2400" dirty="0"/>
              <a:t>Encadenar los objetivos a los recursos de la empresa</a:t>
            </a:r>
          </a:p>
          <a:p>
            <a:pPr>
              <a:lnSpc>
                <a:spcPct val="90000"/>
              </a:lnSpc>
            </a:pPr>
            <a:r>
              <a:rPr lang="es-ES_tradnl" sz="2400" dirty="0"/>
              <a:t>Establecer procedimientos de reporte de programaciones y estado del proyecto</a:t>
            </a:r>
          </a:p>
          <a:p>
            <a:pPr>
              <a:lnSpc>
                <a:spcPct val="90000"/>
              </a:lnSpc>
            </a:pPr>
            <a:r>
              <a:rPr lang="es-ES_tradnl" sz="2400" dirty="0"/>
              <a:t>Construcción de la red de control y planeación</a:t>
            </a:r>
          </a:p>
          <a:p>
            <a:pPr>
              <a:lnSpc>
                <a:spcPct val="90000"/>
              </a:lnSpc>
            </a:pPr>
            <a:r>
              <a:rPr lang="es-ES_tradnl" sz="2400" dirty="0"/>
              <a:t>Establecer responsabilidades para realizar y coordinar el trabajo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 calcmode="lin" valueType="num">
                                      <p:cBhvr>
                                        <p:cTn id="7" dur="500" fill="hold"/>
                                        <p:tgtEl>
                                          <p:spTgt spid="45875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5875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58755">
                                            <p:txEl>
                                              <p:pRg st="1" end="1"/>
                                            </p:txEl>
                                          </p:spTgt>
                                        </p:tgtEl>
                                        <p:attrNameLst>
                                          <p:attrName>style.visibility</p:attrName>
                                        </p:attrNameLst>
                                      </p:cBhvr>
                                      <p:to>
                                        <p:strVal val="visible"/>
                                      </p:to>
                                    </p:set>
                                    <p:anim calcmode="lin" valueType="num">
                                      <p:cBhvr>
                                        <p:cTn id="13" dur="500" fill="hold"/>
                                        <p:tgtEl>
                                          <p:spTgt spid="45875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5875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58755">
                                            <p:txEl>
                                              <p:pRg st="2" end="2"/>
                                            </p:txEl>
                                          </p:spTgt>
                                        </p:tgtEl>
                                        <p:attrNameLst>
                                          <p:attrName>style.visibility</p:attrName>
                                        </p:attrNameLst>
                                      </p:cBhvr>
                                      <p:to>
                                        <p:strVal val="visible"/>
                                      </p:to>
                                    </p:set>
                                    <p:anim calcmode="lin" valueType="num">
                                      <p:cBhvr>
                                        <p:cTn id="19" dur="500" fill="hold"/>
                                        <p:tgtEl>
                                          <p:spTgt spid="45875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5875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58755">
                                            <p:txEl>
                                              <p:pRg st="3" end="3"/>
                                            </p:txEl>
                                          </p:spTgt>
                                        </p:tgtEl>
                                        <p:attrNameLst>
                                          <p:attrName>style.visibility</p:attrName>
                                        </p:attrNameLst>
                                      </p:cBhvr>
                                      <p:to>
                                        <p:strVal val="visible"/>
                                      </p:to>
                                    </p:set>
                                    <p:anim calcmode="lin" valueType="num">
                                      <p:cBhvr>
                                        <p:cTn id="25" dur="500" fill="hold"/>
                                        <p:tgtEl>
                                          <p:spTgt spid="458755">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45875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458755">
                                            <p:txEl>
                                              <p:pRg st="4" end="4"/>
                                            </p:txEl>
                                          </p:spTgt>
                                        </p:tgtEl>
                                        <p:attrNameLst>
                                          <p:attrName>style.visibility</p:attrName>
                                        </p:attrNameLst>
                                      </p:cBhvr>
                                      <p:to>
                                        <p:strVal val="visible"/>
                                      </p:to>
                                    </p:set>
                                    <p:anim calcmode="lin" valueType="num">
                                      <p:cBhvr>
                                        <p:cTn id="31" dur="500" fill="hold"/>
                                        <p:tgtEl>
                                          <p:spTgt spid="458755">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45875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458755">
                                            <p:txEl>
                                              <p:pRg st="5" end="5"/>
                                            </p:txEl>
                                          </p:spTgt>
                                        </p:tgtEl>
                                        <p:attrNameLst>
                                          <p:attrName>style.visibility</p:attrName>
                                        </p:attrNameLst>
                                      </p:cBhvr>
                                      <p:to>
                                        <p:strVal val="visible"/>
                                      </p:to>
                                    </p:set>
                                    <p:anim calcmode="lin" valueType="num">
                                      <p:cBhvr>
                                        <p:cTn id="37" dur="500" fill="hold"/>
                                        <p:tgtEl>
                                          <p:spTgt spid="458755">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45875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458755">
                                            <p:txEl>
                                              <p:pRg st="6" end="6"/>
                                            </p:txEl>
                                          </p:spTgt>
                                        </p:tgtEl>
                                        <p:attrNameLst>
                                          <p:attrName>style.visibility</p:attrName>
                                        </p:attrNameLst>
                                      </p:cBhvr>
                                      <p:to>
                                        <p:strVal val="visible"/>
                                      </p:to>
                                    </p:set>
                                    <p:anim calcmode="lin" valueType="num">
                                      <p:cBhvr>
                                        <p:cTn id="43" dur="500" fill="hold"/>
                                        <p:tgtEl>
                                          <p:spTgt spid="458755">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45875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458755">
                                            <p:txEl>
                                              <p:pRg st="7" end="7"/>
                                            </p:txEl>
                                          </p:spTgt>
                                        </p:tgtEl>
                                        <p:attrNameLst>
                                          <p:attrName>style.visibility</p:attrName>
                                        </p:attrNameLst>
                                      </p:cBhvr>
                                      <p:to>
                                        <p:strVal val="visible"/>
                                      </p:to>
                                    </p:set>
                                    <p:anim calcmode="lin" valueType="num">
                                      <p:cBhvr>
                                        <p:cTn id="49" dur="500" fill="hold"/>
                                        <p:tgtEl>
                                          <p:spTgt spid="45875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458755">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idx="1"/>
          </p:nvPr>
        </p:nvSpPr>
        <p:spPr>
          <a:xfrm>
            <a:off x="457200" y="1600200"/>
            <a:ext cx="8229600" cy="5068888"/>
          </a:xfrm>
        </p:spPr>
        <p:txBody>
          <a:bodyPr/>
          <a:lstStyle/>
          <a:p>
            <a:r>
              <a:rPr lang="es-CO"/>
              <a:t>Revisar los elementos de la EDT al nivel que se esté analizando, y segmentarlos en los eventos de riesgo. </a:t>
            </a:r>
          </a:p>
          <a:p>
            <a:r>
              <a:rPr lang="es-CO"/>
              <a:t>Esta revisión debe considerar las áreas críticas (análisis de requerimientos, desarrollo, diseño e ingeniería, tecnología, logística y otros) y otros factores que puedan ayudar a describir los eventos de riesgo. </a:t>
            </a:r>
          </a:p>
        </p:txBody>
      </p:sp>
      <p:sp>
        <p:nvSpPr>
          <p:cNvPr id="538626" name="Rectangle 2"/>
          <p:cNvSpPr>
            <a:spLocks noGrp="1" noChangeArrowheads="1"/>
          </p:cNvSpPr>
          <p:nvPr>
            <p:ph type="title"/>
          </p:nvPr>
        </p:nvSpPr>
        <p:spPr/>
        <p:txBody>
          <a:bodyPr/>
          <a:lstStyle/>
          <a:p>
            <a:r>
              <a:rPr lang="es-MX"/>
              <a:t>Análisis de Riesgos (1)</a:t>
            </a:r>
            <a:endParaRPr lang="es-E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a:xfrm>
            <a:off x="457200" y="1600200"/>
            <a:ext cx="8229600" cy="5068888"/>
          </a:xfrm>
        </p:spPr>
        <p:txBody>
          <a:bodyPr/>
          <a:lstStyle/>
          <a:p>
            <a:r>
              <a:rPr lang="es-CO" sz="2800"/>
              <a:t>Determinar la probabilidad de ocurrencia, la severidad o impacto y la interdependencia. </a:t>
            </a:r>
          </a:p>
          <a:p>
            <a:r>
              <a:rPr lang="es-CO" sz="2800"/>
              <a:t>La planeación de los riesgos se puede incorporar a la EDT, definiendo e incluyendo actividades de contingencia como sucesoras de las actividades impactadas por los riesgos. </a:t>
            </a:r>
          </a:p>
          <a:p>
            <a:r>
              <a:rPr lang="es-CO" sz="2800"/>
              <a:t>La duración de las actividades de contingencia se establece para compensar el grado de incertidumbre y el impacto potencial de la ocurrencia del evento. </a:t>
            </a:r>
            <a:endParaRPr lang="es-ES" sz="2800"/>
          </a:p>
        </p:txBody>
      </p:sp>
      <p:sp>
        <p:nvSpPr>
          <p:cNvPr id="539650" name="Rectangle 2"/>
          <p:cNvSpPr>
            <a:spLocks noGrp="1" noChangeArrowheads="1"/>
          </p:cNvSpPr>
          <p:nvPr>
            <p:ph type="title"/>
          </p:nvPr>
        </p:nvSpPr>
        <p:spPr/>
        <p:txBody>
          <a:bodyPr/>
          <a:lstStyle/>
          <a:p>
            <a:r>
              <a:rPr lang="es-MX"/>
              <a:t>Análisis de Riesgos (2)</a:t>
            </a:r>
            <a:endParaRPr lang="es-E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p:txBody>
          <a:bodyPr>
            <a:normAutofit lnSpcReduction="10000"/>
          </a:bodyPr>
          <a:lstStyle/>
          <a:p>
            <a:r>
              <a:rPr lang="es-CO"/>
              <a:t>Al efectuar el análisis de riesgo de un proyecto, en la revisión de la EDT, tenga en cuenta las siguientes preguntas:</a:t>
            </a:r>
          </a:p>
          <a:p>
            <a:endParaRPr lang="es-CO"/>
          </a:p>
          <a:p>
            <a:pPr lvl="1"/>
            <a:r>
              <a:rPr lang="es-CO"/>
              <a:t>Están todos los entregables definidos en forma completa y clara?</a:t>
            </a:r>
          </a:p>
          <a:p>
            <a:pPr lvl="1"/>
            <a:endParaRPr lang="es-CO"/>
          </a:p>
          <a:p>
            <a:pPr lvl="1"/>
            <a:r>
              <a:rPr lang="es-CO"/>
              <a:t>La calidad del trabajo se evaluará con esfuerzos tales como pruebas e inspecciones?</a:t>
            </a:r>
          </a:p>
          <a:p>
            <a:pPr lvl="1"/>
            <a:endParaRPr lang="es-CO"/>
          </a:p>
          <a:p>
            <a:pPr lvl="1"/>
            <a:r>
              <a:rPr lang="es-CO"/>
              <a:t>Cual es la probabilidad de cambios?</a:t>
            </a:r>
          </a:p>
          <a:p>
            <a:pPr lvl="1"/>
            <a:endParaRPr lang="es-CO"/>
          </a:p>
          <a:p>
            <a:pPr lvl="1"/>
            <a:r>
              <a:rPr lang="es-CO"/>
              <a:t>Está cambiando la tecnología más rápido de lo que el proyecto puede manejar?</a:t>
            </a:r>
          </a:p>
        </p:txBody>
      </p:sp>
      <p:sp>
        <p:nvSpPr>
          <p:cNvPr id="540674" name="Rectangle 2"/>
          <p:cNvSpPr>
            <a:spLocks noGrp="1" noChangeArrowheads="1"/>
          </p:cNvSpPr>
          <p:nvPr>
            <p:ph type="title"/>
          </p:nvPr>
        </p:nvSpPr>
        <p:spPr/>
        <p:txBody>
          <a:bodyPr/>
          <a:lstStyle/>
          <a:p>
            <a:r>
              <a:rPr lang="es-MX"/>
              <a:t>Análisis de Riesgos y la EDT (1a)</a:t>
            </a:r>
            <a:endParaRPr lang="es-E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p:cNvSpPr>
            <a:spLocks noGrp="1" noChangeArrowheads="1"/>
          </p:cNvSpPr>
          <p:nvPr>
            <p:ph idx="1"/>
          </p:nvPr>
        </p:nvSpPr>
        <p:spPr/>
        <p:txBody>
          <a:bodyPr/>
          <a:lstStyle/>
          <a:p>
            <a:pPr lvl="1"/>
            <a:r>
              <a:rPr lang="es-CO"/>
              <a:t>Se ha verificado la mano de obra, la capacidad de las instalaciones, la disponibilidad de los recursos internos y a los proveedores potenciales?</a:t>
            </a:r>
          </a:p>
          <a:p>
            <a:pPr lvl="1"/>
            <a:endParaRPr lang="es-CO"/>
          </a:p>
          <a:p>
            <a:pPr lvl="1"/>
            <a:r>
              <a:rPr lang="es-CO"/>
              <a:t>Se espera tener mucha subcontratación?</a:t>
            </a:r>
          </a:p>
          <a:p>
            <a:pPr lvl="1"/>
            <a:endParaRPr lang="es-CO"/>
          </a:p>
          <a:p>
            <a:pPr lvl="1"/>
            <a:r>
              <a:rPr lang="es-CO"/>
              <a:t>Está la alta dirección comprometida con el proyecto y le proveerá el apoyo necesario?</a:t>
            </a:r>
          </a:p>
        </p:txBody>
      </p:sp>
      <p:sp>
        <p:nvSpPr>
          <p:cNvPr id="541698" name="Rectangle 2"/>
          <p:cNvSpPr>
            <a:spLocks noGrp="1" noChangeArrowheads="1"/>
          </p:cNvSpPr>
          <p:nvPr>
            <p:ph type="title"/>
          </p:nvPr>
        </p:nvSpPr>
        <p:spPr/>
        <p:txBody>
          <a:bodyPr/>
          <a:lstStyle/>
          <a:p>
            <a:r>
              <a:rPr lang="es-MX" sz="4000"/>
              <a:t>Análisis de Riesgos y la EDT (1b)</a:t>
            </a:r>
            <a:endParaRPr lang="es-ES" sz="40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3" name="Rectangle 3"/>
          <p:cNvSpPr>
            <a:spLocks noGrp="1" noChangeArrowheads="1"/>
          </p:cNvSpPr>
          <p:nvPr>
            <p:ph idx="1"/>
          </p:nvPr>
        </p:nvSpPr>
        <p:spPr>
          <a:xfrm>
            <a:off x="457200" y="1600200"/>
            <a:ext cx="8229600" cy="5257800"/>
          </a:xfrm>
        </p:spPr>
        <p:txBody>
          <a:bodyPr/>
          <a:lstStyle/>
          <a:p>
            <a:pPr lvl="1">
              <a:lnSpc>
                <a:spcPct val="90000"/>
              </a:lnSpc>
            </a:pPr>
            <a:r>
              <a:rPr lang="es-CO"/>
              <a:t>Están los requerimientos definidos y aprobados?</a:t>
            </a:r>
          </a:p>
          <a:p>
            <a:pPr lvl="1">
              <a:lnSpc>
                <a:spcPct val="90000"/>
              </a:lnSpc>
            </a:pPr>
            <a:endParaRPr lang="es-CO"/>
          </a:p>
          <a:p>
            <a:pPr lvl="1">
              <a:lnSpc>
                <a:spcPct val="90000"/>
              </a:lnSpc>
            </a:pPr>
            <a:r>
              <a:rPr lang="es-CO"/>
              <a:t>Se ha definido e implementado un proceso formal de control de cambios?</a:t>
            </a:r>
          </a:p>
          <a:p>
            <a:pPr lvl="1">
              <a:lnSpc>
                <a:spcPct val="90000"/>
              </a:lnSpc>
            </a:pPr>
            <a:endParaRPr lang="es-CO"/>
          </a:p>
          <a:p>
            <a:pPr lvl="1">
              <a:lnSpc>
                <a:spcPct val="90000"/>
              </a:lnSpc>
            </a:pPr>
            <a:r>
              <a:rPr lang="es-CO"/>
              <a:t>Se ha definido un sistema de mediciones sobre cómo se medirán los entregables?</a:t>
            </a:r>
          </a:p>
          <a:p>
            <a:pPr lvl="1">
              <a:lnSpc>
                <a:spcPct val="90000"/>
              </a:lnSpc>
            </a:pPr>
            <a:endParaRPr lang="es-CO"/>
          </a:p>
          <a:p>
            <a:pPr lvl="1">
              <a:lnSpc>
                <a:spcPct val="90000"/>
              </a:lnSpc>
            </a:pPr>
            <a:r>
              <a:rPr lang="es-CO"/>
              <a:t>Se han identificado los requerimientos de recursos para el desarrollo de los entregables del proyecto?</a:t>
            </a:r>
            <a:endParaRPr lang="es-ES"/>
          </a:p>
        </p:txBody>
      </p:sp>
      <p:sp>
        <p:nvSpPr>
          <p:cNvPr id="542722" name="Rectangle 2"/>
          <p:cNvSpPr>
            <a:spLocks noGrp="1" noChangeArrowheads="1"/>
          </p:cNvSpPr>
          <p:nvPr>
            <p:ph type="title"/>
          </p:nvPr>
        </p:nvSpPr>
        <p:spPr/>
        <p:txBody>
          <a:bodyPr/>
          <a:lstStyle/>
          <a:p>
            <a:r>
              <a:rPr lang="es-MX" sz="4000"/>
              <a:t>Análisis de Riesgos y la EDT (1c)</a:t>
            </a:r>
            <a:endParaRPr lang="es-ES" sz="40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idx="1"/>
          </p:nvPr>
        </p:nvSpPr>
        <p:spPr/>
        <p:txBody>
          <a:bodyPr/>
          <a:lstStyle/>
          <a:p>
            <a:pPr lvl="1"/>
            <a:r>
              <a:rPr lang="es-CO"/>
              <a:t>Se han identificado otros riesgos, incluyendo el compromiso de los interesados en el proyecto, las relaciones públicas, la aprobación de la alta dirección, el entendimiento común por todo el equipo de trabajo, y los opositores del proyecto?</a:t>
            </a:r>
          </a:p>
          <a:p>
            <a:pPr lvl="1"/>
            <a:endParaRPr lang="es-CO"/>
          </a:p>
          <a:p>
            <a:pPr lvl="1"/>
            <a:r>
              <a:rPr lang="es-CO"/>
              <a:t>Se ha definido e implementado un plan de comunicaciones, tanto interno como externo?</a:t>
            </a:r>
          </a:p>
        </p:txBody>
      </p:sp>
      <p:sp>
        <p:nvSpPr>
          <p:cNvPr id="543746" name="Rectangle 2"/>
          <p:cNvSpPr>
            <a:spLocks noGrp="1" noChangeArrowheads="1"/>
          </p:cNvSpPr>
          <p:nvPr>
            <p:ph type="title"/>
          </p:nvPr>
        </p:nvSpPr>
        <p:spPr/>
        <p:txBody>
          <a:bodyPr/>
          <a:lstStyle/>
          <a:p>
            <a:r>
              <a:rPr lang="es-MX" sz="4000"/>
              <a:t>Análisis de Riesgos y la EDT (1d)</a:t>
            </a:r>
            <a:endParaRPr lang="es-ES" sz="4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p:txBody>
          <a:bodyPr/>
          <a:lstStyle/>
          <a:p>
            <a:pPr lvl="1"/>
            <a:r>
              <a:rPr lang="es-CO"/>
              <a:t>Las dependencias con terceros están entendidas y se monitorean por posibles cambios?</a:t>
            </a:r>
          </a:p>
          <a:p>
            <a:pPr lvl="1"/>
            <a:endParaRPr lang="es-CO"/>
          </a:p>
          <a:p>
            <a:pPr lvl="1"/>
            <a:r>
              <a:rPr lang="es-CO"/>
              <a:t>Se han identificado proveedores alternos de los productos, suministros o conocimientos requeridos?</a:t>
            </a:r>
            <a:endParaRPr lang="es-ES"/>
          </a:p>
        </p:txBody>
      </p:sp>
      <p:sp>
        <p:nvSpPr>
          <p:cNvPr id="544770" name="Rectangle 2"/>
          <p:cNvSpPr>
            <a:spLocks noGrp="1" noChangeArrowheads="1"/>
          </p:cNvSpPr>
          <p:nvPr>
            <p:ph type="title"/>
          </p:nvPr>
        </p:nvSpPr>
        <p:spPr/>
        <p:txBody>
          <a:bodyPr/>
          <a:lstStyle/>
          <a:p>
            <a:r>
              <a:rPr lang="es-MX" sz="4000"/>
              <a:t>Análisis de Riesgos y la EDT (1e)</a:t>
            </a:r>
            <a:endParaRPr lang="es-ES" sz="4000"/>
          </a:p>
        </p:txBody>
      </p:sp>
      <p:sp>
        <p:nvSpPr>
          <p:cNvPr id="544772" name="AutoShape 4">
            <a:hlinkClick r:id="rId3"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9" name="Rectangle 3"/>
          <p:cNvSpPr>
            <a:spLocks noGrp="1" noChangeArrowheads="1"/>
          </p:cNvSpPr>
          <p:nvPr>
            <p:ph idx="1"/>
          </p:nvPr>
        </p:nvSpPr>
        <p:spPr/>
        <p:txBody>
          <a:bodyPr/>
          <a:lstStyle/>
          <a:p>
            <a:r>
              <a:rPr lang="es-CO" dirty="0"/>
              <a:t>Con el fin de estar preparado para una adecuada planeación de recursos contra la EDT, considere los siguientes puntos cuando revise el nivel de detalle de la EDT:</a:t>
            </a:r>
          </a:p>
          <a:p>
            <a:pPr lvl="1"/>
            <a:r>
              <a:rPr lang="es-CO" dirty="0"/>
              <a:t>Está todo el trabajo planeado a un nivel de detalle adecuado con el fin de hacer y mantener compromisos?</a:t>
            </a:r>
          </a:p>
          <a:p>
            <a:pPr lvl="1"/>
            <a:endParaRPr lang="es-CO" dirty="0"/>
          </a:p>
          <a:p>
            <a:pPr lvl="1"/>
            <a:r>
              <a:rPr lang="es-CO" dirty="0"/>
              <a:t>Es posible establecer y administrar las asignaciones individuales del trabajo con la estructura de suministro de información indicada por la EDT?</a:t>
            </a:r>
          </a:p>
        </p:txBody>
      </p:sp>
      <p:sp>
        <p:nvSpPr>
          <p:cNvPr id="546818" name="Rectangle 2"/>
          <p:cNvSpPr>
            <a:spLocks noGrp="1" noChangeArrowheads="1"/>
          </p:cNvSpPr>
          <p:nvPr>
            <p:ph type="title"/>
          </p:nvPr>
        </p:nvSpPr>
        <p:spPr/>
        <p:txBody>
          <a:bodyPr>
            <a:normAutofit fontScale="90000"/>
          </a:bodyPr>
          <a:lstStyle/>
          <a:p>
            <a:r>
              <a:rPr lang="es-MX"/>
              <a:t>Planeación y Gerencia de Recursos y la EDT (1)</a:t>
            </a:r>
            <a:endParaRPr lang="es-E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p:txBody>
          <a:bodyPr/>
          <a:lstStyle/>
          <a:p>
            <a:pPr lvl="1"/>
            <a:r>
              <a:rPr lang="es-CO"/>
              <a:t>Se pueden establecer asignaciones de trabajo mediante una expansión progresiva de la EDT?</a:t>
            </a:r>
          </a:p>
          <a:p>
            <a:pPr lvl="1"/>
            <a:endParaRPr lang="es-CO"/>
          </a:p>
          <a:p>
            <a:pPr lvl="1"/>
            <a:r>
              <a:rPr lang="es-CO"/>
              <a:t>En general como se hará la asignación y el control del trabajo?</a:t>
            </a:r>
          </a:p>
          <a:p>
            <a:pPr lvl="1"/>
            <a:endParaRPr lang="es-CO"/>
          </a:p>
          <a:p>
            <a:pPr lvl="1"/>
            <a:r>
              <a:rPr lang="es-CO"/>
              <a:t>Es posible conciliar las asignaciones individuales de trabajo con el sistema formal de programación?</a:t>
            </a:r>
          </a:p>
        </p:txBody>
      </p:sp>
      <p:sp>
        <p:nvSpPr>
          <p:cNvPr id="547842" name="Rectangle 2"/>
          <p:cNvSpPr>
            <a:spLocks noGrp="1" noChangeArrowheads="1"/>
          </p:cNvSpPr>
          <p:nvPr>
            <p:ph type="title"/>
          </p:nvPr>
        </p:nvSpPr>
        <p:spPr/>
        <p:txBody>
          <a:bodyPr>
            <a:normAutofit fontScale="90000"/>
          </a:bodyPr>
          <a:lstStyle/>
          <a:p>
            <a:r>
              <a:rPr lang="es-MX" sz="4000"/>
              <a:t>Planeación y Gerencia de Recursos y la EDT (2)</a:t>
            </a:r>
            <a:endParaRPr lang="es-ES" sz="40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idx="1"/>
          </p:nvPr>
        </p:nvSpPr>
        <p:spPr/>
        <p:txBody>
          <a:bodyPr/>
          <a:lstStyle/>
          <a:p>
            <a:pPr lvl="1"/>
            <a:r>
              <a:rPr lang="es-CO" dirty="0"/>
              <a:t>Cómo se establece el presupuesto?</a:t>
            </a:r>
          </a:p>
          <a:p>
            <a:pPr lvl="1"/>
            <a:endParaRPr lang="es-CO" dirty="0"/>
          </a:p>
          <a:p>
            <a:pPr lvl="1"/>
            <a:r>
              <a:rPr lang="es-CO" dirty="0"/>
              <a:t>Es posible relacionar el presupuesto con la asignación de trabajo propuesta?</a:t>
            </a:r>
          </a:p>
          <a:p>
            <a:pPr lvl="1"/>
            <a:endParaRPr lang="es-CO" dirty="0"/>
          </a:p>
          <a:p>
            <a:pPr lvl="1"/>
            <a:r>
              <a:rPr lang="es-CO" dirty="0"/>
              <a:t>Es el nivel de detalle de la EDT apropiado para la planeación y control efectivas?</a:t>
            </a:r>
          </a:p>
        </p:txBody>
      </p:sp>
      <p:sp>
        <p:nvSpPr>
          <p:cNvPr id="548866" name="Rectangle 2"/>
          <p:cNvSpPr>
            <a:spLocks noGrp="1" noChangeArrowheads="1"/>
          </p:cNvSpPr>
          <p:nvPr>
            <p:ph type="title"/>
          </p:nvPr>
        </p:nvSpPr>
        <p:spPr/>
        <p:txBody>
          <a:bodyPr>
            <a:normAutofit fontScale="90000"/>
          </a:bodyPr>
          <a:lstStyle/>
          <a:p>
            <a:r>
              <a:rPr lang="es-MX" sz="4000"/>
              <a:t>Planeación y Gerencia de Recursos y la EDT (3)</a:t>
            </a:r>
            <a:endParaRPr lang="es-ES" sz="4000"/>
          </a:p>
        </p:txBody>
      </p:sp>
      <p:grpSp>
        <p:nvGrpSpPr>
          <p:cNvPr id="14" name="13 Grupo"/>
          <p:cNvGrpSpPr/>
          <p:nvPr/>
        </p:nvGrpSpPr>
        <p:grpSpPr>
          <a:xfrm>
            <a:off x="4056053" y="4342756"/>
            <a:ext cx="1532816" cy="2057193"/>
            <a:chOff x="4572000" y="4159457"/>
            <a:chExt cx="1532816" cy="2057193"/>
          </a:xfrm>
        </p:grpSpPr>
        <p:grpSp>
          <p:nvGrpSpPr>
            <p:cNvPr id="2" name="Group 5"/>
            <p:cNvGrpSpPr>
              <a:grpSpLocks noChangeAspect="1"/>
            </p:cNvGrpSpPr>
            <p:nvPr/>
          </p:nvGrpSpPr>
          <p:grpSpPr bwMode="auto">
            <a:xfrm>
              <a:off x="4605338" y="4292600"/>
              <a:ext cx="1409700" cy="1924050"/>
              <a:chOff x="2901" y="2704"/>
              <a:chExt cx="888" cy="1212"/>
            </a:xfrm>
          </p:grpSpPr>
          <p:sp>
            <p:nvSpPr>
              <p:cNvPr id="3" name="AutoShape 4"/>
              <p:cNvSpPr>
                <a:spLocks noChangeAspect="1" noChangeArrowheads="1" noTextEdit="1"/>
              </p:cNvSpPr>
              <p:nvPr/>
            </p:nvSpPr>
            <p:spPr bwMode="auto">
              <a:xfrm>
                <a:off x="2901" y="2704"/>
                <a:ext cx="888" cy="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 name="Freeform 6"/>
              <p:cNvSpPr>
                <a:spLocks/>
              </p:cNvSpPr>
              <p:nvPr/>
            </p:nvSpPr>
            <p:spPr bwMode="auto">
              <a:xfrm>
                <a:off x="2971" y="3152"/>
                <a:ext cx="332" cy="366"/>
              </a:xfrm>
              <a:custGeom>
                <a:avLst/>
                <a:gdLst>
                  <a:gd name="T0" fmla="*/ 186 w 332"/>
                  <a:gd name="T1" fmla="*/ 300 h 366"/>
                  <a:gd name="T2" fmla="*/ 150 w 332"/>
                  <a:gd name="T3" fmla="*/ 328 h 366"/>
                  <a:gd name="T4" fmla="*/ 150 w 332"/>
                  <a:gd name="T5" fmla="*/ 328 h 366"/>
                  <a:gd name="T6" fmla="*/ 148 w 332"/>
                  <a:gd name="T7" fmla="*/ 330 h 366"/>
                  <a:gd name="T8" fmla="*/ 144 w 332"/>
                  <a:gd name="T9" fmla="*/ 334 h 366"/>
                  <a:gd name="T10" fmla="*/ 142 w 332"/>
                  <a:gd name="T11" fmla="*/ 338 h 366"/>
                  <a:gd name="T12" fmla="*/ 142 w 332"/>
                  <a:gd name="T13" fmla="*/ 342 h 366"/>
                  <a:gd name="T14" fmla="*/ 146 w 332"/>
                  <a:gd name="T15" fmla="*/ 346 h 366"/>
                  <a:gd name="T16" fmla="*/ 152 w 332"/>
                  <a:gd name="T17" fmla="*/ 348 h 366"/>
                  <a:gd name="T18" fmla="*/ 298 w 332"/>
                  <a:gd name="T19" fmla="*/ 366 h 366"/>
                  <a:gd name="T20" fmla="*/ 298 w 332"/>
                  <a:gd name="T21" fmla="*/ 366 h 366"/>
                  <a:gd name="T22" fmla="*/ 302 w 332"/>
                  <a:gd name="T23" fmla="*/ 366 h 366"/>
                  <a:gd name="T24" fmla="*/ 306 w 332"/>
                  <a:gd name="T25" fmla="*/ 364 h 366"/>
                  <a:gd name="T26" fmla="*/ 312 w 332"/>
                  <a:gd name="T27" fmla="*/ 360 h 366"/>
                  <a:gd name="T28" fmla="*/ 314 w 332"/>
                  <a:gd name="T29" fmla="*/ 356 h 366"/>
                  <a:gd name="T30" fmla="*/ 316 w 332"/>
                  <a:gd name="T31" fmla="*/ 350 h 366"/>
                  <a:gd name="T32" fmla="*/ 332 w 332"/>
                  <a:gd name="T33" fmla="*/ 210 h 366"/>
                  <a:gd name="T34" fmla="*/ 332 w 332"/>
                  <a:gd name="T35" fmla="*/ 210 h 366"/>
                  <a:gd name="T36" fmla="*/ 330 w 332"/>
                  <a:gd name="T37" fmla="*/ 206 h 366"/>
                  <a:gd name="T38" fmla="*/ 328 w 332"/>
                  <a:gd name="T39" fmla="*/ 198 h 366"/>
                  <a:gd name="T40" fmla="*/ 326 w 332"/>
                  <a:gd name="T41" fmla="*/ 194 h 366"/>
                  <a:gd name="T42" fmla="*/ 324 w 332"/>
                  <a:gd name="T43" fmla="*/ 192 h 366"/>
                  <a:gd name="T44" fmla="*/ 320 w 332"/>
                  <a:gd name="T45" fmla="*/ 192 h 366"/>
                  <a:gd name="T46" fmla="*/ 314 w 332"/>
                  <a:gd name="T47" fmla="*/ 194 h 366"/>
                  <a:gd name="T48" fmla="*/ 270 w 332"/>
                  <a:gd name="T49" fmla="*/ 230 h 366"/>
                  <a:gd name="T50" fmla="*/ 86 w 332"/>
                  <a:gd name="T51" fmla="*/ 4 h 366"/>
                  <a:gd name="T52" fmla="*/ 86 w 332"/>
                  <a:gd name="T53" fmla="*/ 4 h 366"/>
                  <a:gd name="T54" fmla="*/ 84 w 332"/>
                  <a:gd name="T55" fmla="*/ 2 h 366"/>
                  <a:gd name="T56" fmla="*/ 82 w 332"/>
                  <a:gd name="T57" fmla="*/ 0 h 366"/>
                  <a:gd name="T58" fmla="*/ 76 w 332"/>
                  <a:gd name="T59" fmla="*/ 0 h 366"/>
                  <a:gd name="T60" fmla="*/ 66 w 332"/>
                  <a:gd name="T61" fmla="*/ 6 h 366"/>
                  <a:gd name="T62" fmla="*/ 66 w 332"/>
                  <a:gd name="T63" fmla="*/ 6 h 366"/>
                  <a:gd name="T64" fmla="*/ 6 w 332"/>
                  <a:gd name="T65" fmla="*/ 54 h 366"/>
                  <a:gd name="T66" fmla="*/ 6 w 332"/>
                  <a:gd name="T67" fmla="*/ 54 h 366"/>
                  <a:gd name="T68" fmla="*/ 2 w 332"/>
                  <a:gd name="T69" fmla="*/ 60 h 366"/>
                  <a:gd name="T70" fmla="*/ 0 w 332"/>
                  <a:gd name="T71" fmla="*/ 66 h 366"/>
                  <a:gd name="T72" fmla="*/ 0 w 332"/>
                  <a:gd name="T73" fmla="*/ 68 h 366"/>
                  <a:gd name="T74" fmla="*/ 2 w 332"/>
                  <a:gd name="T75" fmla="*/ 72 h 366"/>
                  <a:gd name="T76" fmla="*/ 2 w 332"/>
                  <a:gd name="T77" fmla="*/ 72 h 366"/>
                  <a:gd name="T78" fmla="*/ 186 w 332"/>
                  <a:gd name="T79" fmla="*/ 300 h 366"/>
                  <a:gd name="T80" fmla="*/ 186 w 332"/>
                  <a:gd name="T81" fmla="*/ 30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2" h="366">
                    <a:moveTo>
                      <a:pt x="186" y="300"/>
                    </a:moveTo>
                    <a:lnTo>
                      <a:pt x="150" y="328"/>
                    </a:lnTo>
                    <a:lnTo>
                      <a:pt x="150" y="328"/>
                    </a:lnTo>
                    <a:lnTo>
                      <a:pt x="148" y="330"/>
                    </a:lnTo>
                    <a:lnTo>
                      <a:pt x="144" y="334"/>
                    </a:lnTo>
                    <a:lnTo>
                      <a:pt x="142" y="338"/>
                    </a:lnTo>
                    <a:lnTo>
                      <a:pt x="142" y="342"/>
                    </a:lnTo>
                    <a:lnTo>
                      <a:pt x="146" y="346"/>
                    </a:lnTo>
                    <a:lnTo>
                      <a:pt x="152" y="348"/>
                    </a:lnTo>
                    <a:lnTo>
                      <a:pt x="298" y="366"/>
                    </a:lnTo>
                    <a:lnTo>
                      <a:pt x="298" y="366"/>
                    </a:lnTo>
                    <a:lnTo>
                      <a:pt x="302" y="366"/>
                    </a:lnTo>
                    <a:lnTo>
                      <a:pt x="306" y="364"/>
                    </a:lnTo>
                    <a:lnTo>
                      <a:pt x="312" y="360"/>
                    </a:lnTo>
                    <a:lnTo>
                      <a:pt x="314" y="356"/>
                    </a:lnTo>
                    <a:lnTo>
                      <a:pt x="316" y="350"/>
                    </a:lnTo>
                    <a:lnTo>
                      <a:pt x="332" y="210"/>
                    </a:lnTo>
                    <a:lnTo>
                      <a:pt x="332" y="210"/>
                    </a:lnTo>
                    <a:lnTo>
                      <a:pt x="330" y="206"/>
                    </a:lnTo>
                    <a:lnTo>
                      <a:pt x="328" y="198"/>
                    </a:lnTo>
                    <a:lnTo>
                      <a:pt x="326" y="194"/>
                    </a:lnTo>
                    <a:lnTo>
                      <a:pt x="324" y="192"/>
                    </a:lnTo>
                    <a:lnTo>
                      <a:pt x="320" y="192"/>
                    </a:lnTo>
                    <a:lnTo>
                      <a:pt x="314" y="194"/>
                    </a:lnTo>
                    <a:lnTo>
                      <a:pt x="270" y="230"/>
                    </a:lnTo>
                    <a:lnTo>
                      <a:pt x="86" y="4"/>
                    </a:lnTo>
                    <a:lnTo>
                      <a:pt x="86" y="4"/>
                    </a:lnTo>
                    <a:lnTo>
                      <a:pt x="84" y="2"/>
                    </a:lnTo>
                    <a:lnTo>
                      <a:pt x="82" y="0"/>
                    </a:lnTo>
                    <a:lnTo>
                      <a:pt x="76" y="0"/>
                    </a:lnTo>
                    <a:lnTo>
                      <a:pt x="66" y="6"/>
                    </a:lnTo>
                    <a:lnTo>
                      <a:pt x="66" y="6"/>
                    </a:lnTo>
                    <a:lnTo>
                      <a:pt x="6" y="54"/>
                    </a:lnTo>
                    <a:lnTo>
                      <a:pt x="6" y="54"/>
                    </a:lnTo>
                    <a:lnTo>
                      <a:pt x="2" y="60"/>
                    </a:lnTo>
                    <a:lnTo>
                      <a:pt x="0" y="66"/>
                    </a:lnTo>
                    <a:lnTo>
                      <a:pt x="0" y="68"/>
                    </a:lnTo>
                    <a:lnTo>
                      <a:pt x="2" y="72"/>
                    </a:lnTo>
                    <a:lnTo>
                      <a:pt x="2" y="72"/>
                    </a:lnTo>
                    <a:lnTo>
                      <a:pt x="186" y="300"/>
                    </a:lnTo>
                    <a:lnTo>
                      <a:pt x="186" y="300"/>
                    </a:lnTo>
                    <a:close/>
                  </a:path>
                </a:pathLst>
              </a:custGeom>
              <a:solidFill>
                <a:srgbClr val="A3C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 name="Freeform 7"/>
              <p:cNvSpPr>
                <a:spLocks/>
              </p:cNvSpPr>
              <p:nvPr/>
            </p:nvSpPr>
            <p:spPr bwMode="auto">
              <a:xfrm>
                <a:off x="3239" y="2888"/>
                <a:ext cx="236" cy="430"/>
              </a:xfrm>
              <a:custGeom>
                <a:avLst/>
                <a:gdLst>
                  <a:gd name="T0" fmla="*/ 60 w 236"/>
                  <a:gd name="T1" fmla="*/ 304 h 430"/>
                  <a:gd name="T2" fmla="*/ 16 w 236"/>
                  <a:gd name="T3" fmla="*/ 304 h 430"/>
                  <a:gd name="T4" fmla="*/ 16 w 236"/>
                  <a:gd name="T5" fmla="*/ 304 h 430"/>
                  <a:gd name="T6" fmla="*/ 12 w 236"/>
                  <a:gd name="T7" fmla="*/ 304 h 430"/>
                  <a:gd name="T8" fmla="*/ 6 w 236"/>
                  <a:gd name="T9" fmla="*/ 304 h 430"/>
                  <a:gd name="T10" fmla="*/ 2 w 236"/>
                  <a:gd name="T11" fmla="*/ 306 h 430"/>
                  <a:gd name="T12" fmla="*/ 0 w 236"/>
                  <a:gd name="T13" fmla="*/ 310 h 430"/>
                  <a:gd name="T14" fmla="*/ 0 w 236"/>
                  <a:gd name="T15" fmla="*/ 314 h 430"/>
                  <a:gd name="T16" fmla="*/ 4 w 236"/>
                  <a:gd name="T17" fmla="*/ 320 h 430"/>
                  <a:gd name="T18" fmla="*/ 108 w 236"/>
                  <a:gd name="T19" fmla="*/ 426 h 430"/>
                  <a:gd name="T20" fmla="*/ 108 w 236"/>
                  <a:gd name="T21" fmla="*/ 426 h 430"/>
                  <a:gd name="T22" fmla="*/ 108 w 236"/>
                  <a:gd name="T23" fmla="*/ 428 h 430"/>
                  <a:gd name="T24" fmla="*/ 114 w 236"/>
                  <a:gd name="T25" fmla="*/ 430 h 430"/>
                  <a:gd name="T26" fmla="*/ 120 w 236"/>
                  <a:gd name="T27" fmla="*/ 430 h 430"/>
                  <a:gd name="T28" fmla="*/ 126 w 236"/>
                  <a:gd name="T29" fmla="*/ 428 h 430"/>
                  <a:gd name="T30" fmla="*/ 130 w 236"/>
                  <a:gd name="T31" fmla="*/ 426 h 430"/>
                  <a:gd name="T32" fmla="*/ 230 w 236"/>
                  <a:gd name="T33" fmla="*/ 326 h 430"/>
                  <a:gd name="T34" fmla="*/ 230 w 236"/>
                  <a:gd name="T35" fmla="*/ 326 h 430"/>
                  <a:gd name="T36" fmla="*/ 232 w 236"/>
                  <a:gd name="T37" fmla="*/ 322 h 430"/>
                  <a:gd name="T38" fmla="*/ 236 w 236"/>
                  <a:gd name="T39" fmla="*/ 314 h 430"/>
                  <a:gd name="T40" fmla="*/ 236 w 236"/>
                  <a:gd name="T41" fmla="*/ 310 h 430"/>
                  <a:gd name="T42" fmla="*/ 236 w 236"/>
                  <a:gd name="T43" fmla="*/ 306 h 430"/>
                  <a:gd name="T44" fmla="*/ 232 w 236"/>
                  <a:gd name="T45" fmla="*/ 304 h 430"/>
                  <a:gd name="T46" fmla="*/ 226 w 236"/>
                  <a:gd name="T47" fmla="*/ 302 h 430"/>
                  <a:gd name="T48" fmla="*/ 170 w 236"/>
                  <a:gd name="T49" fmla="*/ 302 h 430"/>
                  <a:gd name="T50" fmla="*/ 170 w 236"/>
                  <a:gd name="T51" fmla="*/ 10 h 430"/>
                  <a:gd name="T52" fmla="*/ 170 w 236"/>
                  <a:gd name="T53" fmla="*/ 10 h 430"/>
                  <a:gd name="T54" fmla="*/ 170 w 236"/>
                  <a:gd name="T55" fmla="*/ 8 h 430"/>
                  <a:gd name="T56" fmla="*/ 168 w 236"/>
                  <a:gd name="T57" fmla="*/ 6 h 430"/>
                  <a:gd name="T58" fmla="*/ 164 w 236"/>
                  <a:gd name="T59" fmla="*/ 2 h 430"/>
                  <a:gd name="T60" fmla="*/ 152 w 236"/>
                  <a:gd name="T61" fmla="*/ 0 h 430"/>
                  <a:gd name="T62" fmla="*/ 152 w 236"/>
                  <a:gd name="T63" fmla="*/ 0 h 430"/>
                  <a:gd name="T64" fmla="*/ 76 w 236"/>
                  <a:gd name="T65" fmla="*/ 0 h 430"/>
                  <a:gd name="T66" fmla="*/ 76 w 236"/>
                  <a:gd name="T67" fmla="*/ 0 h 430"/>
                  <a:gd name="T68" fmla="*/ 68 w 236"/>
                  <a:gd name="T69" fmla="*/ 2 h 430"/>
                  <a:gd name="T70" fmla="*/ 64 w 236"/>
                  <a:gd name="T71" fmla="*/ 6 h 430"/>
                  <a:gd name="T72" fmla="*/ 62 w 236"/>
                  <a:gd name="T73" fmla="*/ 8 h 430"/>
                  <a:gd name="T74" fmla="*/ 62 w 236"/>
                  <a:gd name="T75" fmla="*/ 12 h 430"/>
                  <a:gd name="T76" fmla="*/ 62 w 236"/>
                  <a:gd name="T77" fmla="*/ 12 h 430"/>
                  <a:gd name="T78" fmla="*/ 60 w 236"/>
                  <a:gd name="T79" fmla="*/ 304 h 430"/>
                  <a:gd name="T80" fmla="*/ 60 w 236"/>
                  <a:gd name="T81" fmla="*/ 304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430">
                    <a:moveTo>
                      <a:pt x="60" y="304"/>
                    </a:moveTo>
                    <a:lnTo>
                      <a:pt x="16" y="304"/>
                    </a:lnTo>
                    <a:lnTo>
                      <a:pt x="16" y="304"/>
                    </a:lnTo>
                    <a:lnTo>
                      <a:pt x="12" y="304"/>
                    </a:lnTo>
                    <a:lnTo>
                      <a:pt x="6" y="304"/>
                    </a:lnTo>
                    <a:lnTo>
                      <a:pt x="2" y="306"/>
                    </a:lnTo>
                    <a:lnTo>
                      <a:pt x="0" y="310"/>
                    </a:lnTo>
                    <a:lnTo>
                      <a:pt x="0" y="314"/>
                    </a:lnTo>
                    <a:lnTo>
                      <a:pt x="4" y="320"/>
                    </a:lnTo>
                    <a:lnTo>
                      <a:pt x="108" y="426"/>
                    </a:lnTo>
                    <a:lnTo>
                      <a:pt x="108" y="426"/>
                    </a:lnTo>
                    <a:lnTo>
                      <a:pt x="108" y="428"/>
                    </a:lnTo>
                    <a:lnTo>
                      <a:pt x="114" y="430"/>
                    </a:lnTo>
                    <a:lnTo>
                      <a:pt x="120" y="430"/>
                    </a:lnTo>
                    <a:lnTo>
                      <a:pt x="126" y="428"/>
                    </a:lnTo>
                    <a:lnTo>
                      <a:pt x="130" y="426"/>
                    </a:lnTo>
                    <a:lnTo>
                      <a:pt x="230" y="326"/>
                    </a:lnTo>
                    <a:lnTo>
                      <a:pt x="230" y="326"/>
                    </a:lnTo>
                    <a:lnTo>
                      <a:pt x="232" y="322"/>
                    </a:lnTo>
                    <a:lnTo>
                      <a:pt x="236" y="314"/>
                    </a:lnTo>
                    <a:lnTo>
                      <a:pt x="236" y="310"/>
                    </a:lnTo>
                    <a:lnTo>
                      <a:pt x="236" y="306"/>
                    </a:lnTo>
                    <a:lnTo>
                      <a:pt x="232" y="304"/>
                    </a:lnTo>
                    <a:lnTo>
                      <a:pt x="226" y="302"/>
                    </a:lnTo>
                    <a:lnTo>
                      <a:pt x="170" y="302"/>
                    </a:lnTo>
                    <a:lnTo>
                      <a:pt x="170" y="10"/>
                    </a:lnTo>
                    <a:lnTo>
                      <a:pt x="170" y="10"/>
                    </a:lnTo>
                    <a:lnTo>
                      <a:pt x="170" y="8"/>
                    </a:lnTo>
                    <a:lnTo>
                      <a:pt x="168" y="6"/>
                    </a:lnTo>
                    <a:lnTo>
                      <a:pt x="164" y="2"/>
                    </a:lnTo>
                    <a:lnTo>
                      <a:pt x="152" y="0"/>
                    </a:lnTo>
                    <a:lnTo>
                      <a:pt x="152" y="0"/>
                    </a:lnTo>
                    <a:lnTo>
                      <a:pt x="76" y="0"/>
                    </a:lnTo>
                    <a:lnTo>
                      <a:pt x="76" y="0"/>
                    </a:lnTo>
                    <a:lnTo>
                      <a:pt x="68" y="2"/>
                    </a:lnTo>
                    <a:lnTo>
                      <a:pt x="64" y="6"/>
                    </a:lnTo>
                    <a:lnTo>
                      <a:pt x="62" y="8"/>
                    </a:lnTo>
                    <a:lnTo>
                      <a:pt x="62" y="12"/>
                    </a:lnTo>
                    <a:lnTo>
                      <a:pt x="62" y="12"/>
                    </a:lnTo>
                    <a:lnTo>
                      <a:pt x="60" y="304"/>
                    </a:lnTo>
                    <a:lnTo>
                      <a:pt x="60" y="304"/>
                    </a:lnTo>
                    <a:close/>
                  </a:path>
                </a:pathLst>
              </a:custGeom>
              <a:solidFill>
                <a:srgbClr val="A3C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6" name="Freeform 8"/>
              <p:cNvSpPr>
                <a:spLocks/>
              </p:cNvSpPr>
              <p:nvPr/>
            </p:nvSpPr>
            <p:spPr bwMode="auto">
              <a:xfrm>
                <a:off x="3417" y="3152"/>
                <a:ext cx="330" cy="366"/>
              </a:xfrm>
              <a:custGeom>
                <a:avLst/>
                <a:gdLst>
                  <a:gd name="T0" fmla="*/ 144 w 330"/>
                  <a:gd name="T1" fmla="*/ 300 h 366"/>
                  <a:gd name="T2" fmla="*/ 180 w 330"/>
                  <a:gd name="T3" fmla="*/ 328 h 366"/>
                  <a:gd name="T4" fmla="*/ 180 w 330"/>
                  <a:gd name="T5" fmla="*/ 328 h 366"/>
                  <a:gd name="T6" fmla="*/ 182 w 330"/>
                  <a:gd name="T7" fmla="*/ 330 h 366"/>
                  <a:gd name="T8" fmla="*/ 188 w 330"/>
                  <a:gd name="T9" fmla="*/ 334 h 366"/>
                  <a:gd name="T10" fmla="*/ 188 w 330"/>
                  <a:gd name="T11" fmla="*/ 338 h 366"/>
                  <a:gd name="T12" fmla="*/ 188 w 330"/>
                  <a:gd name="T13" fmla="*/ 342 h 366"/>
                  <a:gd name="T14" fmla="*/ 186 w 330"/>
                  <a:gd name="T15" fmla="*/ 346 h 366"/>
                  <a:gd name="T16" fmla="*/ 180 w 330"/>
                  <a:gd name="T17" fmla="*/ 348 h 366"/>
                  <a:gd name="T18" fmla="*/ 32 w 330"/>
                  <a:gd name="T19" fmla="*/ 366 h 366"/>
                  <a:gd name="T20" fmla="*/ 32 w 330"/>
                  <a:gd name="T21" fmla="*/ 366 h 366"/>
                  <a:gd name="T22" fmla="*/ 30 w 330"/>
                  <a:gd name="T23" fmla="*/ 366 h 366"/>
                  <a:gd name="T24" fmla="*/ 24 w 330"/>
                  <a:gd name="T25" fmla="*/ 364 h 366"/>
                  <a:gd name="T26" fmla="*/ 18 w 330"/>
                  <a:gd name="T27" fmla="*/ 360 h 366"/>
                  <a:gd name="T28" fmla="*/ 16 w 330"/>
                  <a:gd name="T29" fmla="*/ 356 h 366"/>
                  <a:gd name="T30" fmla="*/ 14 w 330"/>
                  <a:gd name="T31" fmla="*/ 350 h 366"/>
                  <a:gd name="T32" fmla="*/ 0 w 330"/>
                  <a:gd name="T33" fmla="*/ 210 h 366"/>
                  <a:gd name="T34" fmla="*/ 0 w 330"/>
                  <a:gd name="T35" fmla="*/ 210 h 366"/>
                  <a:gd name="T36" fmla="*/ 0 w 330"/>
                  <a:gd name="T37" fmla="*/ 206 h 366"/>
                  <a:gd name="T38" fmla="*/ 2 w 330"/>
                  <a:gd name="T39" fmla="*/ 198 h 366"/>
                  <a:gd name="T40" fmla="*/ 4 w 330"/>
                  <a:gd name="T41" fmla="*/ 194 h 366"/>
                  <a:gd name="T42" fmla="*/ 8 w 330"/>
                  <a:gd name="T43" fmla="*/ 192 h 366"/>
                  <a:gd name="T44" fmla="*/ 12 w 330"/>
                  <a:gd name="T45" fmla="*/ 192 h 366"/>
                  <a:gd name="T46" fmla="*/ 16 w 330"/>
                  <a:gd name="T47" fmla="*/ 194 h 366"/>
                  <a:gd name="T48" fmla="*/ 60 w 330"/>
                  <a:gd name="T49" fmla="*/ 230 h 366"/>
                  <a:gd name="T50" fmla="*/ 246 w 330"/>
                  <a:gd name="T51" fmla="*/ 4 h 366"/>
                  <a:gd name="T52" fmla="*/ 246 w 330"/>
                  <a:gd name="T53" fmla="*/ 4 h 366"/>
                  <a:gd name="T54" fmla="*/ 246 w 330"/>
                  <a:gd name="T55" fmla="*/ 2 h 366"/>
                  <a:gd name="T56" fmla="*/ 248 w 330"/>
                  <a:gd name="T57" fmla="*/ 0 h 366"/>
                  <a:gd name="T58" fmla="*/ 254 w 330"/>
                  <a:gd name="T59" fmla="*/ 0 h 366"/>
                  <a:gd name="T60" fmla="*/ 264 w 330"/>
                  <a:gd name="T61" fmla="*/ 6 h 366"/>
                  <a:gd name="T62" fmla="*/ 264 w 330"/>
                  <a:gd name="T63" fmla="*/ 6 h 366"/>
                  <a:gd name="T64" fmla="*/ 324 w 330"/>
                  <a:gd name="T65" fmla="*/ 54 h 366"/>
                  <a:gd name="T66" fmla="*/ 324 w 330"/>
                  <a:gd name="T67" fmla="*/ 54 h 366"/>
                  <a:gd name="T68" fmla="*/ 328 w 330"/>
                  <a:gd name="T69" fmla="*/ 60 h 366"/>
                  <a:gd name="T70" fmla="*/ 330 w 330"/>
                  <a:gd name="T71" fmla="*/ 66 h 366"/>
                  <a:gd name="T72" fmla="*/ 330 w 330"/>
                  <a:gd name="T73" fmla="*/ 68 h 366"/>
                  <a:gd name="T74" fmla="*/ 328 w 330"/>
                  <a:gd name="T75" fmla="*/ 72 h 366"/>
                  <a:gd name="T76" fmla="*/ 328 w 330"/>
                  <a:gd name="T77" fmla="*/ 72 h 366"/>
                  <a:gd name="T78" fmla="*/ 144 w 330"/>
                  <a:gd name="T79" fmla="*/ 300 h 366"/>
                  <a:gd name="T80" fmla="*/ 144 w 330"/>
                  <a:gd name="T81" fmla="*/ 30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0" h="366">
                    <a:moveTo>
                      <a:pt x="144" y="300"/>
                    </a:moveTo>
                    <a:lnTo>
                      <a:pt x="180" y="328"/>
                    </a:lnTo>
                    <a:lnTo>
                      <a:pt x="180" y="328"/>
                    </a:lnTo>
                    <a:lnTo>
                      <a:pt x="182" y="330"/>
                    </a:lnTo>
                    <a:lnTo>
                      <a:pt x="188" y="334"/>
                    </a:lnTo>
                    <a:lnTo>
                      <a:pt x="188" y="338"/>
                    </a:lnTo>
                    <a:lnTo>
                      <a:pt x="188" y="342"/>
                    </a:lnTo>
                    <a:lnTo>
                      <a:pt x="186" y="346"/>
                    </a:lnTo>
                    <a:lnTo>
                      <a:pt x="180" y="348"/>
                    </a:lnTo>
                    <a:lnTo>
                      <a:pt x="32" y="366"/>
                    </a:lnTo>
                    <a:lnTo>
                      <a:pt x="32" y="366"/>
                    </a:lnTo>
                    <a:lnTo>
                      <a:pt x="30" y="366"/>
                    </a:lnTo>
                    <a:lnTo>
                      <a:pt x="24" y="364"/>
                    </a:lnTo>
                    <a:lnTo>
                      <a:pt x="18" y="360"/>
                    </a:lnTo>
                    <a:lnTo>
                      <a:pt x="16" y="356"/>
                    </a:lnTo>
                    <a:lnTo>
                      <a:pt x="14" y="350"/>
                    </a:lnTo>
                    <a:lnTo>
                      <a:pt x="0" y="210"/>
                    </a:lnTo>
                    <a:lnTo>
                      <a:pt x="0" y="210"/>
                    </a:lnTo>
                    <a:lnTo>
                      <a:pt x="0" y="206"/>
                    </a:lnTo>
                    <a:lnTo>
                      <a:pt x="2" y="198"/>
                    </a:lnTo>
                    <a:lnTo>
                      <a:pt x="4" y="194"/>
                    </a:lnTo>
                    <a:lnTo>
                      <a:pt x="8" y="192"/>
                    </a:lnTo>
                    <a:lnTo>
                      <a:pt x="12" y="192"/>
                    </a:lnTo>
                    <a:lnTo>
                      <a:pt x="16" y="194"/>
                    </a:lnTo>
                    <a:lnTo>
                      <a:pt x="60" y="230"/>
                    </a:lnTo>
                    <a:lnTo>
                      <a:pt x="246" y="4"/>
                    </a:lnTo>
                    <a:lnTo>
                      <a:pt x="246" y="4"/>
                    </a:lnTo>
                    <a:lnTo>
                      <a:pt x="246" y="2"/>
                    </a:lnTo>
                    <a:lnTo>
                      <a:pt x="248" y="0"/>
                    </a:lnTo>
                    <a:lnTo>
                      <a:pt x="254" y="0"/>
                    </a:lnTo>
                    <a:lnTo>
                      <a:pt x="264" y="6"/>
                    </a:lnTo>
                    <a:lnTo>
                      <a:pt x="264" y="6"/>
                    </a:lnTo>
                    <a:lnTo>
                      <a:pt x="324" y="54"/>
                    </a:lnTo>
                    <a:lnTo>
                      <a:pt x="324" y="54"/>
                    </a:lnTo>
                    <a:lnTo>
                      <a:pt x="328" y="60"/>
                    </a:lnTo>
                    <a:lnTo>
                      <a:pt x="330" y="66"/>
                    </a:lnTo>
                    <a:lnTo>
                      <a:pt x="330" y="68"/>
                    </a:lnTo>
                    <a:lnTo>
                      <a:pt x="328" y="72"/>
                    </a:lnTo>
                    <a:lnTo>
                      <a:pt x="328" y="72"/>
                    </a:lnTo>
                    <a:lnTo>
                      <a:pt x="144" y="300"/>
                    </a:lnTo>
                    <a:lnTo>
                      <a:pt x="144" y="300"/>
                    </a:lnTo>
                    <a:close/>
                  </a:path>
                </a:pathLst>
              </a:custGeom>
              <a:solidFill>
                <a:srgbClr val="A3C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7" name="Freeform 9"/>
              <p:cNvSpPr>
                <a:spLocks/>
              </p:cNvSpPr>
              <p:nvPr/>
            </p:nvSpPr>
            <p:spPr bwMode="auto">
              <a:xfrm>
                <a:off x="3239" y="3550"/>
                <a:ext cx="234" cy="366"/>
              </a:xfrm>
              <a:custGeom>
                <a:avLst/>
                <a:gdLst>
                  <a:gd name="T0" fmla="*/ 174 w 234"/>
                  <a:gd name="T1" fmla="*/ 216 h 366"/>
                  <a:gd name="T2" fmla="*/ 162 w 234"/>
                  <a:gd name="T3" fmla="*/ 202 h 366"/>
                  <a:gd name="T4" fmla="*/ 152 w 234"/>
                  <a:gd name="T5" fmla="*/ 182 h 366"/>
                  <a:gd name="T6" fmla="*/ 152 w 234"/>
                  <a:gd name="T7" fmla="*/ 156 h 366"/>
                  <a:gd name="T8" fmla="*/ 168 w 234"/>
                  <a:gd name="T9" fmla="*/ 124 h 366"/>
                  <a:gd name="T10" fmla="*/ 176 w 234"/>
                  <a:gd name="T11" fmla="*/ 114 h 366"/>
                  <a:gd name="T12" fmla="*/ 188 w 234"/>
                  <a:gd name="T13" fmla="*/ 88 h 366"/>
                  <a:gd name="T14" fmla="*/ 190 w 234"/>
                  <a:gd name="T15" fmla="*/ 72 h 366"/>
                  <a:gd name="T16" fmla="*/ 184 w 234"/>
                  <a:gd name="T17" fmla="*/ 44 h 366"/>
                  <a:gd name="T18" fmla="*/ 168 w 234"/>
                  <a:gd name="T19" fmla="*/ 22 h 366"/>
                  <a:gd name="T20" fmla="*/ 146 w 234"/>
                  <a:gd name="T21" fmla="*/ 6 h 366"/>
                  <a:gd name="T22" fmla="*/ 116 w 234"/>
                  <a:gd name="T23" fmla="*/ 0 h 366"/>
                  <a:gd name="T24" fmla="*/ 102 w 234"/>
                  <a:gd name="T25" fmla="*/ 2 h 366"/>
                  <a:gd name="T26" fmla="*/ 76 w 234"/>
                  <a:gd name="T27" fmla="*/ 12 h 366"/>
                  <a:gd name="T28" fmla="*/ 56 w 234"/>
                  <a:gd name="T29" fmla="*/ 32 h 366"/>
                  <a:gd name="T30" fmla="*/ 46 w 234"/>
                  <a:gd name="T31" fmla="*/ 58 h 366"/>
                  <a:gd name="T32" fmla="*/ 44 w 234"/>
                  <a:gd name="T33" fmla="*/ 72 h 366"/>
                  <a:gd name="T34" fmla="*/ 50 w 234"/>
                  <a:gd name="T35" fmla="*/ 100 h 366"/>
                  <a:gd name="T36" fmla="*/ 64 w 234"/>
                  <a:gd name="T37" fmla="*/ 122 h 366"/>
                  <a:gd name="T38" fmla="*/ 72 w 234"/>
                  <a:gd name="T39" fmla="*/ 134 h 366"/>
                  <a:gd name="T40" fmla="*/ 78 w 234"/>
                  <a:gd name="T41" fmla="*/ 158 h 366"/>
                  <a:gd name="T42" fmla="*/ 72 w 234"/>
                  <a:gd name="T43" fmla="*/ 188 h 366"/>
                  <a:gd name="T44" fmla="*/ 62 w 234"/>
                  <a:gd name="T45" fmla="*/ 206 h 366"/>
                  <a:gd name="T46" fmla="*/ 46 w 234"/>
                  <a:gd name="T47" fmla="*/ 224 h 366"/>
                  <a:gd name="T48" fmla="*/ 46 w 234"/>
                  <a:gd name="T49" fmla="*/ 224 h 366"/>
                  <a:gd name="T50" fmla="*/ 34 w 234"/>
                  <a:gd name="T51" fmla="*/ 236 h 366"/>
                  <a:gd name="T52" fmla="*/ 8 w 234"/>
                  <a:gd name="T53" fmla="*/ 278 h 366"/>
                  <a:gd name="T54" fmla="*/ 0 w 234"/>
                  <a:gd name="T55" fmla="*/ 316 h 366"/>
                  <a:gd name="T56" fmla="*/ 0 w 234"/>
                  <a:gd name="T57" fmla="*/ 328 h 366"/>
                  <a:gd name="T58" fmla="*/ 0 w 234"/>
                  <a:gd name="T59" fmla="*/ 342 h 366"/>
                  <a:gd name="T60" fmla="*/ 2 w 234"/>
                  <a:gd name="T61" fmla="*/ 344 h 366"/>
                  <a:gd name="T62" fmla="*/ 14 w 234"/>
                  <a:gd name="T63" fmla="*/ 352 h 366"/>
                  <a:gd name="T64" fmla="*/ 40 w 234"/>
                  <a:gd name="T65" fmla="*/ 360 h 366"/>
                  <a:gd name="T66" fmla="*/ 84 w 234"/>
                  <a:gd name="T67" fmla="*/ 364 h 366"/>
                  <a:gd name="T68" fmla="*/ 114 w 234"/>
                  <a:gd name="T69" fmla="*/ 366 h 366"/>
                  <a:gd name="T70" fmla="*/ 116 w 234"/>
                  <a:gd name="T71" fmla="*/ 366 h 366"/>
                  <a:gd name="T72" fmla="*/ 176 w 234"/>
                  <a:gd name="T73" fmla="*/ 364 h 366"/>
                  <a:gd name="T74" fmla="*/ 196 w 234"/>
                  <a:gd name="T75" fmla="*/ 362 h 366"/>
                  <a:gd name="T76" fmla="*/ 212 w 234"/>
                  <a:gd name="T77" fmla="*/ 358 h 366"/>
                  <a:gd name="T78" fmla="*/ 224 w 234"/>
                  <a:gd name="T79" fmla="*/ 352 h 366"/>
                  <a:gd name="T80" fmla="*/ 232 w 234"/>
                  <a:gd name="T81" fmla="*/ 342 h 366"/>
                  <a:gd name="T82" fmla="*/ 234 w 234"/>
                  <a:gd name="T83" fmla="*/ 324 h 366"/>
                  <a:gd name="T84" fmla="*/ 232 w 234"/>
                  <a:gd name="T85" fmla="*/ 308 h 366"/>
                  <a:gd name="T86" fmla="*/ 224 w 234"/>
                  <a:gd name="T87" fmla="*/ 276 h 366"/>
                  <a:gd name="T88" fmla="*/ 208 w 234"/>
                  <a:gd name="T89" fmla="*/ 248 h 366"/>
                  <a:gd name="T90" fmla="*/ 186 w 234"/>
                  <a:gd name="T91" fmla="*/ 226 h 366"/>
                  <a:gd name="T92" fmla="*/ 174 w 234"/>
                  <a:gd name="T93" fmla="*/ 21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4" h="366">
                    <a:moveTo>
                      <a:pt x="174" y="216"/>
                    </a:moveTo>
                    <a:lnTo>
                      <a:pt x="174" y="216"/>
                    </a:lnTo>
                    <a:lnTo>
                      <a:pt x="168" y="210"/>
                    </a:lnTo>
                    <a:lnTo>
                      <a:pt x="162" y="202"/>
                    </a:lnTo>
                    <a:lnTo>
                      <a:pt x="156" y="194"/>
                    </a:lnTo>
                    <a:lnTo>
                      <a:pt x="152" y="182"/>
                    </a:lnTo>
                    <a:lnTo>
                      <a:pt x="152" y="170"/>
                    </a:lnTo>
                    <a:lnTo>
                      <a:pt x="152" y="156"/>
                    </a:lnTo>
                    <a:lnTo>
                      <a:pt x="158" y="142"/>
                    </a:lnTo>
                    <a:lnTo>
                      <a:pt x="168" y="124"/>
                    </a:lnTo>
                    <a:lnTo>
                      <a:pt x="168" y="124"/>
                    </a:lnTo>
                    <a:lnTo>
                      <a:pt x="176" y="114"/>
                    </a:lnTo>
                    <a:lnTo>
                      <a:pt x="184" y="102"/>
                    </a:lnTo>
                    <a:lnTo>
                      <a:pt x="188" y="88"/>
                    </a:lnTo>
                    <a:lnTo>
                      <a:pt x="190" y="72"/>
                    </a:lnTo>
                    <a:lnTo>
                      <a:pt x="190" y="72"/>
                    </a:lnTo>
                    <a:lnTo>
                      <a:pt x="188" y="58"/>
                    </a:lnTo>
                    <a:lnTo>
                      <a:pt x="184" y="44"/>
                    </a:lnTo>
                    <a:lnTo>
                      <a:pt x="178" y="32"/>
                    </a:lnTo>
                    <a:lnTo>
                      <a:pt x="168" y="22"/>
                    </a:lnTo>
                    <a:lnTo>
                      <a:pt x="158" y="12"/>
                    </a:lnTo>
                    <a:lnTo>
                      <a:pt x="146" y="6"/>
                    </a:lnTo>
                    <a:lnTo>
                      <a:pt x="132" y="2"/>
                    </a:lnTo>
                    <a:lnTo>
                      <a:pt x="116" y="0"/>
                    </a:lnTo>
                    <a:lnTo>
                      <a:pt x="116" y="0"/>
                    </a:lnTo>
                    <a:lnTo>
                      <a:pt x="102" y="2"/>
                    </a:lnTo>
                    <a:lnTo>
                      <a:pt x="88" y="6"/>
                    </a:lnTo>
                    <a:lnTo>
                      <a:pt x="76" y="12"/>
                    </a:lnTo>
                    <a:lnTo>
                      <a:pt x="66" y="22"/>
                    </a:lnTo>
                    <a:lnTo>
                      <a:pt x="56" y="32"/>
                    </a:lnTo>
                    <a:lnTo>
                      <a:pt x="50" y="44"/>
                    </a:lnTo>
                    <a:lnTo>
                      <a:pt x="46" y="58"/>
                    </a:lnTo>
                    <a:lnTo>
                      <a:pt x="44" y="72"/>
                    </a:lnTo>
                    <a:lnTo>
                      <a:pt x="44" y="72"/>
                    </a:lnTo>
                    <a:lnTo>
                      <a:pt x="46" y="88"/>
                    </a:lnTo>
                    <a:lnTo>
                      <a:pt x="50" y="100"/>
                    </a:lnTo>
                    <a:lnTo>
                      <a:pt x="56" y="112"/>
                    </a:lnTo>
                    <a:lnTo>
                      <a:pt x="64" y="122"/>
                    </a:lnTo>
                    <a:lnTo>
                      <a:pt x="64" y="122"/>
                    </a:lnTo>
                    <a:lnTo>
                      <a:pt x="72" y="134"/>
                    </a:lnTo>
                    <a:lnTo>
                      <a:pt x="76" y="146"/>
                    </a:lnTo>
                    <a:lnTo>
                      <a:pt x="78" y="158"/>
                    </a:lnTo>
                    <a:lnTo>
                      <a:pt x="78" y="172"/>
                    </a:lnTo>
                    <a:lnTo>
                      <a:pt x="72" y="188"/>
                    </a:lnTo>
                    <a:lnTo>
                      <a:pt x="68" y="198"/>
                    </a:lnTo>
                    <a:lnTo>
                      <a:pt x="62" y="206"/>
                    </a:lnTo>
                    <a:lnTo>
                      <a:pt x="54" y="216"/>
                    </a:lnTo>
                    <a:lnTo>
                      <a:pt x="46" y="224"/>
                    </a:lnTo>
                    <a:lnTo>
                      <a:pt x="46" y="224"/>
                    </a:lnTo>
                    <a:lnTo>
                      <a:pt x="46" y="224"/>
                    </a:lnTo>
                    <a:lnTo>
                      <a:pt x="34" y="236"/>
                    </a:lnTo>
                    <a:lnTo>
                      <a:pt x="34" y="236"/>
                    </a:lnTo>
                    <a:lnTo>
                      <a:pt x="20" y="256"/>
                    </a:lnTo>
                    <a:lnTo>
                      <a:pt x="8" y="278"/>
                    </a:lnTo>
                    <a:lnTo>
                      <a:pt x="2" y="302"/>
                    </a:lnTo>
                    <a:lnTo>
                      <a:pt x="0" y="316"/>
                    </a:lnTo>
                    <a:lnTo>
                      <a:pt x="0" y="328"/>
                    </a:lnTo>
                    <a:lnTo>
                      <a:pt x="0" y="328"/>
                    </a:lnTo>
                    <a:lnTo>
                      <a:pt x="0" y="340"/>
                    </a:lnTo>
                    <a:lnTo>
                      <a:pt x="0" y="342"/>
                    </a:lnTo>
                    <a:lnTo>
                      <a:pt x="2" y="344"/>
                    </a:lnTo>
                    <a:lnTo>
                      <a:pt x="2" y="344"/>
                    </a:lnTo>
                    <a:lnTo>
                      <a:pt x="8" y="348"/>
                    </a:lnTo>
                    <a:lnTo>
                      <a:pt x="14" y="352"/>
                    </a:lnTo>
                    <a:lnTo>
                      <a:pt x="24" y="356"/>
                    </a:lnTo>
                    <a:lnTo>
                      <a:pt x="40" y="360"/>
                    </a:lnTo>
                    <a:lnTo>
                      <a:pt x="58" y="362"/>
                    </a:lnTo>
                    <a:lnTo>
                      <a:pt x="84" y="364"/>
                    </a:lnTo>
                    <a:lnTo>
                      <a:pt x="114" y="366"/>
                    </a:lnTo>
                    <a:lnTo>
                      <a:pt x="114" y="366"/>
                    </a:lnTo>
                    <a:lnTo>
                      <a:pt x="116" y="366"/>
                    </a:lnTo>
                    <a:lnTo>
                      <a:pt x="116" y="366"/>
                    </a:lnTo>
                    <a:lnTo>
                      <a:pt x="140" y="366"/>
                    </a:lnTo>
                    <a:lnTo>
                      <a:pt x="176" y="364"/>
                    </a:lnTo>
                    <a:lnTo>
                      <a:pt x="176" y="364"/>
                    </a:lnTo>
                    <a:lnTo>
                      <a:pt x="196" y="362"/>
                    </a:lnTo>
                    <a:lnTo>
                      <a:pt x="212" y="358"/>
                    </a:lnTo>
                    <a:lnTo>
                      <a:pt x="212" y="358"/>
                    </a:lnTo>
                    <a:lnTo>
                      <a:pt x="224" y="352"/>
                    </a:lnTo>
                    <a:lnTo>
                      <a:pt x="224" y="352"/>
                    </a:lnTo>
                    <a:lnTo>
                      <a:pt x="230" y="348"/>
                    </a:lnTo>
                    <a:lnTo>
                      <a:pt x="232" y="342"/>
                    </a:lnTo>
                    <a:lnTo>
                      <a:pt x="232" y="342"/>
                    </a:lnTo>
                    <a:lnTo>
                      <a:pt x="234" y="324"/>
                    </a:lnTo>
                    <a:lnTo>
                      <a:pt x="234" y="324"/>
                    </a:lnTo>
                    <a:lnTo>
                      <a:pt x="232" y="308"/>
                    </a:lnTo>
                    <a:lnTo>
                      <a:pt x="230" y="292"/>
                    </a:lnTo>
                    <a:lnTo>
                      <a:pt x="224" y="276"/>
                    </a:lnTo>
                    <a:lnTo>
                      <a:pt x="216" y="262"/>
                    </a:lnTo>
                    <a:lnTo>
                      <a:pt x="208" y="248"/>
                    </a:lnTo>
                    <a:lnTo>
                      <a:pt x="198" y="236"/>
                    </a:lnTo>
                    <a:lnTo>
                      <a:pt x="186" y="226"/>
                    </a:lnTo>
                    <a:lnTo>
                      <a:pt x="174" y="216"/>
                    </a:lnTo>
                    <a:lnTo>
                      <a:pt x="174" y="216"/>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grpSp>
        <p:sp>
          <p:nvSpPr>
            <p:cNvPr id="11" name="10 Rectángulo"/>
            <p:cNvSpPr/>
            <p:nvPr/>
          </p:nvSpPr>
          <p:spPr>
            <a:xfrm>
              <a:off x="5129689" y="4159457"/>
              <a:ext cx="399097"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p>
          </p:txBody>
        </p:sp>
        <p:sp>
          <p:nvSpPr>
            <p:cNvPr id="12" name="11 Rectángulo"/>
            <p:cNvSpPr/>
            <p:nvPr/>
          </p:nvSpPr>
          <p:spPr>
            <a:xfrm>
              <a:off x="5791910" y="4756150"/>
              <a:ext cx="312906" cy="369332"/>
            </a:xfrm>
            <a:prstGeom prst="rect">
              <a:avLst/>
            </a:prstGeom>
          </p:spPr>
          <p:txBody>
            <a:bodyPr wrap="none">
              <a:spAutoFit/>
            </a:bodyPr>
            <a:lstStyle/>
            <a:p>
              <a:r>
                <a:rPr lang="es-E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s-CO" dirty="0"/>
            </a:p>
          </p:txBody>
        </p:sp>
        <p:sp>
          <p:nvSpPr>
            <p:cNvPr id="13" name="12 Rectángulo"/>
            <p:cNvSpPr/>
            <p:nvPr/>
          </p:nvSpPr>
          <p:spPr>
            <a:xfrm>
              <a:off x="4572000" y="4756150"/>
              <a:ext cx="312906" cy="369332"/>
            </a:xfrm>
            <a:prstGeom prst="rect">
              <a:avLst/>
            </a:prstGeom>
          </p:spPr>
          <p:txBody>
            <a:bodyPr wrap="none">
              <a:spAutoFit/>
            </a:bodyPr>
            <a:lstStyle/>
            <a:p>
              <a:r>
                <a:rPr lang="es-E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s-CO"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Rectangle 3"/>
          <p:cNvSpPr>
            <a:spLocks noGrp="1" noChangeArrowheads="1"/>
          </p:cNvSpPr>
          <p:nvPr>
            <p:ph idx="1"/>
          </p:nvPr>
        </p:nvSpPr>
        <p:spPr/>
        <p:txBody>
          <a:bodyPr/>
          <a:lstStyle/>
          <a:p>
            <a:pPr marL="0" indent="0">
              <a:buNone/>
            </a:pPr>
            <a:r>
              <a:rPr lang="es-CO" dirty="0"/>
              <a:t>Ayuda a los interesados del proyecto a</a:t>
            </a:r>
          </a:p>
          <a:p>
            <a:pPr lvl="1"/>
            <a:r>
              <a:rPr lang="es-CO" dirty="0"/>
              <a:t>Tener una visión clara del producto final del proyecto </a:t>
            </a:r>
          </a:p>
          <a:p>
            <a:pPr lvl="1"/>
            <a:r>
              <a:rPr lang="es-CO" dirty="0"/>
              <a:t>Visualizar los procesos que se llevarán a cabo para lograr el producto. </a:t>
            </a:r>
            <a:endParaRPr lang="es-ES" dirty="0"/>
          </a:p>
        </p:txBody>
      </p:sp>
      <p:sp>
        <p:nvSpPr>
          <p:cNvPr id="459778" name="Rectangle 2"/>
          <p:cNvSpPr>
            <a:spLocks noGrp="1" noChangeArrowheads="1"/>
          </p:cNvSpPr>
          <p:nvPr>
            <p:ph type="title"/>
          </p:nvPr>
        </p:nvSpPr>
        <p:spPr/>
        <p:txBody>
          <a:bodyPr/>
          <a:lstStyle/>
          <a:p>
            <a:r>
              <a:rPr lang="es-MX"/>
              <a:t>Beneficios</a:t>
            </a:r>
            <a:endParaRPr lang="es-E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p:txBody>
          <a:bodyPr/>
          <a:lstStyle/>
          <a:p>
            <a:pPr lvl="1"/>
            <a:r>
              <a:rPr lang="es-CO"/>
              <a:t>Está agrupado de una manera lógica el trabajo definido en la EDT?</a:t>
            </a:r>
          </a:p>
          <a:p>
            <a:pPr lvl="1"/>
            <a:endParaRPr lang="es-CO"/>
          </a:p>
          <a:p>
            <a:pPr lvl="1"/>
            <a:r>
              <a:rPr lang="es-CO"/>
              <a:t>Hay más de una organización involucrada? Esto indicaría la necesidad de validar la EDT con otros antes de hacer una planeación de recursos. </a:t>
            </a:r>
          </a:p>
          <a:p>
            <a:pPr lvl="1"/>
            <a:endParaRPr lang="es-CO"/>
          </a:p>
          <a:p>
            <a:pPr lvl="1"/>
            <a:r>
              <a:rPr lang="es-CO"/>
              <a:t>Cómo se determinará el estado de avance del trabajo?</a:t>
            </a:r>
            <a:endParaRPr lang="es-ES"/>
          </a:p>
        </p:txBody>
      </p:sp>
      <p:sp>
        <p:nvSpPr>
          <p:cNvPr id="549890" name="Rectangle 2"/>
          <p:cNvSpPr>
            <a:spLocks noGrp="1" noChangeArrowheads="1"/>
          </p:cNvSpPr>
          <p:nvPr>
            <p:ph type="title"/>
          </p:nvPr>
        </p:nvSpPr>
        <p:spPr/>
        <p:txBody>
          <a:bodyPr>
            <a:normAutofit fontScale="90000"/>
          </a:bodyPr>
          <a:lstStyle/>
          <a:p>
            <a:r>
              <a:rPr lang="es-MX"/>
              <a:t>Planeación y Gerencia de Recursos y la EDT (4)</a:t>
            </a:r>
            <a:endParaRPr lang="es-ES"/>
          </a:p>
        </p:txBody>
      </p:sp>
      <p:pic>
        <p:nvPicPr>
          <p:cNvPr id="492546" name="Picture 2" descr="C:\Users\Alberto\AppData\Local\Microsoft\Windows\Temporary Internet Files\Content.IE5\VWTEY4UH\MC90044210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4653136"/>
            <a:ext cx="1301750" cy="1835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r>
              <a:rPr lang="es-ES_tradnl"/>
              <a:t>Una vez se realice la planeación, cada una de las tareas de la EDT deben tener:</a:t>
            </a:r>
          </a:p>
          <a:p>
            <a:pPr lvl="1"/>
            <a:r>
              <a:rPr lang="es-ES_tradnl"/>
              <a:t>Fechas de comienzo y fin claramente definidas</a:t>
            </a:r>
          </a:p>
          <a:p>
            <a:pPr lvl="1"/>
            <a:r>
              <a:rPr lang="es-ES_tradnl"/>
              <a:t>Ser útiles como mecanismo de comunicación, en que los resultados puedan ser comparados con las expectativas</a:t>
            </a:r>
          </a:p>
          <a:p>
            <a:pPr lvl="1"/>
            <a:r>
              <a:rPr lang="es-ES_tradnl"/>
              <a:t>Estimadas en duración total del tiempo</a:t>
            </a:r>
          </a:p>
          <a:p>
            <a:pPr lvl="2"/>
            <a:r>
              <a:rPr lang="es-ES_tradnl"/>
              <a:t>No en términos de cuando debe comenzar o terminar</a:t>
            </a:r>
            <a:endParaRPr lang="es-ES_tradnl" dirty="0"/>
          </a:p>
        </p:txBody>
      </p:sp>
      <p:sp>
        <p:nvSpPr>
          <p:cNvPr id="550914" name="Rectangle 2"/>
          <p:cNvSpPr>
            <a:spLocks noGrp="1" noChangeArrowheads="1"/>
          </p:cNvSpPr>
          <p:nvPr>
            <p:ph type="title"/>
          </p:nvPr>
        </p:nvSpPr>
        <p:spPr/>
        <p:txBody>
          <a:bodyPr/>
          <a:lstStyle/>
          <a:p>
            <a:r>
              <a:rPr lang="es-ES_tradnl"/>
              <a:t>Planeación - Tareas</a:t>
            </a:r>
          </a:p>
        </p:txBody>
      </p:sp>
      <p:pic>
        <p:nvPicPr>
          <p:cNvPr id="491522" name="Picture 2" descr="C:\Users\Alberto\AppData\Local\Microsoft\Windows\Temporary Internet Files\Content.IE5\PRGGEI0Z\MC90044041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3717032"/>
            <a:ext cx="1827886" cy="1732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0915">
                                            <p:txEl>
                                              <p:pRg st="0" end="0"/>
                                            </p:txEl>
                                          </p:spTgt>
                                        </p:tgtEl>
                                        <p:attrNameLst>
                                          <p:attrName>style.visibility</p:attrName>
                                        </p:attrNameLst>
                                      </p:cBhvr>
                                      <p:to>
                                        <p:strVal val="visible"/>
                                      </p:to>
                                    </p:set>
                                    <p:animEffect transition="in" filter="wipe(left)">
                                      <p:cBhvr>
                                        <p:cTn id="7" dur="500"/>
                                        <p:tgtEl>
                                          <p:spTgt spid="5509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50915">
                                            <p:txEl>
                                              <p:pRg st="1" end="1"/>
                                            </p:txEl>
                                          </p:spTgt>
                                        </p:tgtEl>
                                        <p:attrNameLst>
                                          <p:attrName>style.visibility</p:attrName>
                                        </p:attrNameLst>
                                      </p:cBhvr>
                                      <p:to>
                                        <p:strVal val="visible"/>
                                      </p:to>
                                    </p:set>
                                    <p:animEffect transition="in" filter="wipe(left)">
                                      <p:cBhvr>
                                        <p:cTn id="10" dur="500"/>
                                        <p:tgtEl>
                                          <p:spTgt spid="55091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50915">
                                            <p:txEl>
                                              <p:pRg st="2" end="2"/>
                                            </p:txEl>
                                          </p:spTgt>
                                        </p:tgtEl>
                                        <p:attrNameLst>
                                          <p:attrName>style.visibility</p:attrName>
                                        </p:attrNameLst>
                                      </p:cBhvr>
                                      <p:to>
                                        <p:strVal val="visible"/>
                                      </p:to>
                                    </p:set>
                                    <p:animEffect transition="in" filter="wipe(left)">
                                      <p:cBhvr>
                                        <p:cTn id="13" dur="500"/>
                                        <p:tgtEl>
                                          <p:spTgt spid="55091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50915">
                                            <p:txEl>
                                              <p:pRg st="3" end="3"/>
                                            </p:txEl>
                                          </p:spTgt>
                                        </p:tgtEl>
                                        <p:attrNameLst>
                                          <p:attrName>style.visibility</p:attrName>
                                        </p:attrNameLst>
                                      </p:cBhvr>
                                      <p:to>
                                        <p:strVal val="visible"/>
                                      </p:to>
                                    </p:set>
                                    <p:animEffect transition="in" filter="wipe(left)">
                                      <p:cBhvr>
                                        <p:cTn id="16" dur="500"/>
                                        <p:tgtEl>
                                          <p:spTgt spid="55091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50915">
                                            <p:txEl>
                                              <p:pRg st="4" end="4"/>
                                            </p:txEl>
                                          </p:spTgt>
                                        </p:tgtEl>
                                        <p:attrNameLst>
                                          <p:attrName>style.visibility</p:attrName>
                                        </p:attrNameLst>
                                      </p:cBhvr>
                                      <p:to>
                                        <p:strVal val="visible"/>
                                      </p:to>
                                    </p:set>
                                    <p:animEffect transition="in" filter="wipe(left)">
                                      <p:cBhvr>
                                        <p:cTn id="19" dur="500"/>
                                        <p:tgtEl>
                                          <p:spTgt spid="550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1998" name="Rectangle 62"/>
          <p:cNvSpPr>
            <a:spLocks noGrp="1" noChangeArrowheads="1"/>
          </p:cNvSpPr>
          <p:nvPr>
            <p:ph idx="1"/>
          </p:nvPr>
        </p:nvSpPr>
        <p:spPr/>
        <p:txBody>
          <a:bodyPr/>
          <a:lstStyle/>
          <a:p>
            <a:r>
              <a:rPr lang="es-ES_tradnl"/>
              <a:t>Preguntas que deberían poderse contestar en un proyecto de desarrollo de software:</a:t>
            </a:r>
          </a:p>
          <a:p>
            <a:pPr lvl="1"/>
            <a:r>
              <a:rPr lang="es-ES_tradnl"/>
              <a:t>¿Cuál es la productividad de las actividades de ingeniería y cuál el sobrecosto de la administración?</a:t>
            </a:r>
          </a:p>
          <a:p>
            <a:pPr lvl="1"/>
            <a:r>
              <a:rPr lang="es-ES_tradnl"/>
              <a:t>¿Cual es el porcentaje de esfuerzo gastado en las actividades de “volver a hacer”?</a:t>
            </a:r>
          </a:p>
          <a:p>
            <a:pPr lvl="1"/>
            <a:r>
              <a:rPr lang="es-ES_tradnl"/>
              <a:t>¿Cuál fue el costo de las pruebas?</a:t>
            </a:r>
          </a:p>
          <a:p>
            <a:pPr lvl="1"/>
            <a:r>
              <a:rPr lang="es-ES_tradnl"/>
              <a:t>¿Cuál fue el costo de la entrega n? (para planear la n + 1)</a:t>
            </a:r>
          </a:p>
        </p:txBody>
      </p:sp>
      <p:sp>
        <p:nvSpPr>
          <p:cNvPr id="551997" name="Rectangle 61"/>
          <p:cNvSpPr>
            <a:spLocks noGrp="1" noChangeArrowheads="1"/>
          </p:cNvSpPr>
          <p:nvPr>
            <p:ph type="title"/>
          </p:nvPr>
        </p:nvSpPr>
        <p:spPr/>
        <p:txBody>
          <a:bodyPr/>
          <a:lstStyle/>
          <a:p>
            <a:r>
              <a:rPr lang="es-ES_tradnl"/>
              <a:t>Algunas Preguntas a Contestar</a:t>
            </a:r>
          </a:p>
        </p:txBody>
      </p:sp>
      <p:sp>
        <p:nvSpPr>
          <p:cNvPr id="551999" name="AutoShape 63">
            <a:hlinkClick r:id="rId3"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pic>
        <p:nvPicPr>
          <p:cNvPr id="490498" name="Picture 2" descr="C:\Users\Alberto\AppData\Local\Microsoft\Windows\Temporary Internet Files\Content.IE5\VWTEY4UH\MC9004344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0312" y="3717032"/>
            <a:ext cx="162560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1998">
                                            <p:txEl>
                                              <p:pRg st="0" end="0"/>
                                            </p:txEl>
                                          </p:spTgt>
                                        </p:tgtEl>
                                        <p:attrNameLst>
                                          <p:attrName>style.visibility</p:attrName>
                                        </p:attrNameLst>
                                      </p:cBhvr>
                                      <p:to>
                                        <p:strVal val="visible"/>
                                      </p:to>
                                    </p:set>
                                    <p:animEffect transition="in" filter="wipe(left)">
                                      <p:cBhvr>
                                        <p:cTn id="7" dur="500"/>
                                        <p:tgtEl>
                                          <p:spTgt spid="5519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1998">
                                            <p:txEl>
                                              <p:pRg st="1" end="1"/>
                                            </p:txEl>
                                          </p:spTgt>
                                        </p:tgtEl>
                                        <p:attrNameLst>
                                          <p:attrName>style.visibility</p:attrName>
                                        </p:attrNameLst>
                                      </p:cBhvr>
                                      <p:to>
                                        <p:strVal val="visible"/>
                                      </p:to>
                                    </p:set>
                                    <p:animEffect transition="in" filter="wipe(left)">
                                      <p:cBhvr>
                                        <p:cTn id="12" dur="500"/>
                                        <p:tgtEl>
                                          <p:spTgt spid="5519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1998">
                                            <p:txEl>
                                              <p:pRg st="2" end="2"/>
                                            </p:txEl>
                                          </p:spTgt>
                                        </p:tgtEl>
                                        <p:attrNameLst>
                                          <p:attrName>style.visibility</p:attrName>
                                        </p:attrNameLst>
                                      </p:cBhvr>
                                      <p:to>
                                        <p:strVal val="visible"/>
                                      </p:to>
                                    </p:set>
                                    <p:animEffect transition="in" filter="wipe(left)">
                                      <p:cBhvr>
                                        <p:cTn id="17" dur="500"/>
                                        <p:tgtEl>
                                          <p:spTgt spid="5519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1998">
                                            <p:txEl>
                                              <p:pRg st="3" end="3"/>
                                            </p:txEl>
                                          </p:spTgt>
                                        </p:tgtEl>
                                        <p:attrNameLst>
                                          <p:attrName>style.visibility</p:attrName>
                                        </p:attrNameLst>
                                      </p:cBhvr>
                                      <p:to>
                                        <p:strVal val="visible"/>
                                      </p:to>
                                    </p:set>
                                    <p:animEffect transition="in" filter="wipe(left)">
                                      <p:cBhvr>
                                        <p:cTn id="22" dur="500"/>
                                        <p:tgtEl>
                                          <p:spTgt spid="5519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1998">
                                            <p:txEl>
                                              <p:pRg st="4" end="4"/>
                                            </p:txEl>
                                          </p:spTgt>
                                        </p:tgtEl>
                                        <p:attrNameLst>
                                          <p:attrName>style.visibility</p:attrName>
                                        </p:attrNameLst>
                                      </p:cBhvr>
                                      <p:to>
                                        <p:strVal val="visible"/>
                                      </p:to>
                                    </p:set>
                                    <p:animEffect transition="in" filter="wipe(left)">
                                      <p:cBhvr>
                                        <p:cTn id="27" dur="500"/>
                                        <p:tgtEl>
                                          <p:spTgt spid="5519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51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98" grpId="0" build="p" bldLvl="2" autoUpdateAnimBg="0"/>
      <p:bldP spid="55199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s-CO"/>
              <a:t>Preguntas</a:t>
            </a:r>
            <a:endParaRPr lang="es-ES"/>
          </a:p>
        </p:txBody>
      </p:sp>
      <p:pic>
        <p:nvPicPr>
          <p:cNvPr id="447491" name="Picture 3" descr="j0336396"/>
          <p:cNvPicPr>
            <a:picLocks noChangeAspect="1" noChangeArrowheads="1" noCrop="1"/>
          </p:cNvPicPr>
          <p:nvPr/>
        </p:nvPicPr>
        <p:blipFill>
          <a:blip r:embed="rId3"/>
          <a:srcRect/>
          <a:stretch>
            <a:fillRect/>
          </a:stretch>
        </p:blipFill>
        <p:spPr bwMode="auto">
          <a:xfrm>
            <a:off x="3348038" y="2565400"/>
            <a:ext cx="2320925" cy="2320925"/>
          </a:xfrm>
          <a:prstGeom prst="rect">
            <a:avLst/>
          </a:prstGeom>
          <a:noFill/>
        </p:spPr>
      </p:pic>
      <p:pic>
        <p:nvPicPr>
          <p:cNvPr id="447492" name="Picture 4" descr="j0160360[1]"/>
          <p:cNvPicPr>
            <a:picLocks noChangeAspect="1" noChangeArrowheads="1"/>
          </p:cNvPicPr>
          <p:nvPr/>
        </p:nvPicPr>
        <p:blipFill>
          <a:blip r:embed="rId4"/>
          <a:srcRect/>
          <a:stretch>
            <a:fillRect/>
          </a:stretch>
        </p:blipFill>
        <p:spPr bwMode="auto">
          <a:xfrm>
            <a:off x="1187450" y="2349500"/>
            <a:ext cx="1668463" cy="1693863"/>
          </a:xfrm>
          <a:prstGeom prst="rect">
            <a:avLst/>
          </a:prstGeom>
          <a:noFill/>
        </p:spPr>
      </p:pic>
      <p:pic>
        <p:nvPicPr>
          <p:cNvPr id="447493" name="Picture 5" descr="j0160360[1]"/>
          <p:cNvPicPr>
            <a:picLocks noChangeAspect="1" noChangeArrowheads="1"/>
          </p:cNvPicPr>
          <p:nvPr/>
        </p:nvPicPr>
        <p:blipFill>
          <a:blip r:embed="rId4"/>
          <a:srcRect/>
          <a:stretch>
            <a:fillRect/>
          </a:stretch>
        </p:blipFill>
        <p:spPr bwMode="auto">
          <a:xfrm>
            <a:off x="6011863" y="2276475"/>
            <a:ext cx="1668462" cy="1693863"/>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1457</TotalTime>
  <Words>5520</Words>
  <Application>Microsoft Office PowerPoint</Application>
  <PresentationFormat>Presentación en pantalla (4:3)</PresentationFormat>
  <Paragraphs>631</Paragraphs>
  <Slides>93</Slides>
  <Notes>83</Notes>
  <HiddenSlides>20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93</vt:i4>
      </vt:variant>
    </vt:vector>
  </HeadingPairs>
  <TitlesOfParts>
    <vt:vector size="102" baseType="lpstr">
      <vt:lpstr>Arial</vt:lpstr>
      <vt:lpstr>Arial (W1)</vt:lpstr>
      <vt:lpstr>Candara</vt:lpstr>
      <vt:lpstr>Symbol</vt:lpstr>
      <vt:lpstr>Times New Roman</vt:lpstr>
      <vt:lpstr>Wingdings</vt:lpstr>
      <vt:lpstr>Forma de onda</vt:lpstr>
      <vt:lpstr>Fotografía de Photo Editor</vt:lpstr>
      <vt:lpstr>MS Org Chart</vt:lpstr>
      <vt:lpstr>Presentación de PowerPoint</vt:lpstr>
      <vt:lpstr>Agenda - EDT</vt:lpstr>
      <vt:lpstr>Objetivo</vt:lpstr>
      <vt:lpstr>Definición de la EDT</vt:lpstr>
      <vt:lpstr>Se utiliza para definir</vt:lpstr>
      <vt:lpstr>Entregable</vt:lpstr>
      <vt:lpstr>Tipos de Entregables</vt:lpstr>
      <vt:lpstr>EDT - Usos</vt:lpstr>
      <vt:lpstr>Beneficios</vt:lpstr>
      <vt:lpstr>Apoyo de la EDT a la Gerencia</vt:lpstr>
      <vt:lpstr>Por qué una EDT?</vt:lpstr>
      <vt:lpstr>EDT y los Procesos de Planeación</vt:lpstr>
      <vt:lpstr>EDT y los Procesos de Planeación</vt:lpstr>
      <vt:lpstr>La EDT y la Planeación</vt:lpstr>
      <vt:lpstr>Organización de la EDT</vt:lpstr>
      <vt:lpstr>EDT organizada por producto</vt:lpstr>
      <vt:lpstr>EDT organizada por fases</vt:lpstr>
      <vt:lpstr>EDT organizada por fases</vt:lpstr>
      <vt:lpstr>EDT organizada por fases</vt:lpstr>
      <vt:lpstr>EDT Organizada por grupos de Gerencia de Proyectos</vt:lpstr>
      <vt:lpstr>Taller</vt:lpstr>
      <vt:lpstr>Taller</vt:lpstr>
      <vt:lpstr>EDT - Características</vt:lpstr>
      <vt:lpstr>Principios Básicos</vt:lpstr>
      <vt:lpstr>EDT - Niveles</vt:lpstr>
      <vt:lpstr>Niveles en la EDT (1)</vt:lpstr>
      <vt:lpstr>Niveles en la EDT (2)</vt:lpstr>
      <vt:lpstr>Niveles en la EDT (3)</vt:lpstr>
      <vt:lpstr>Formato Estándar del EDT</vt:lpstr>
      <vt:lpstr>EDT - Niveles</vt:lpstr>
      <vt:lpstr>EDT - Niveles para Desarrollo de SW</vt:lpstr>
      <vt:lpstr>EDT - Unidades de Trabajo - 1</vt:lpstr>
      <vt:lpstr>EDT - Unidades de Trabajo - 2</vt:lpstr>
      <vt:lpstr>Paquete de Trabajo</vt:lpstr>
      <vt:lpstr>Elementos del EDT</vt:lpstr>
      <vt:lpstr>Estructura de un EDT</vt:lpstr>
      <vt:lpstr>Cómo Crear una EDT?</vt:lpstr>
      <vt:lpstr>Aproximaciones para desarrollar una EDT</vt:lpstr>
      <vt:lpstr>Puntos a Considerar al hacer una EDT</vt:lpstr>
      <vt:lpstr>Visión Global del Producto</vt:lpstr>
      <vt:lpstr>EDT - Criterios para la Elaboración</vt:lpstr>
      <vt:lpstr>Pasos para construir una EDT</vt:lpstr>
      <vt:lpstr>Pasos para construir una EDT</vt:lpstr>
      <vt:lpstr>Pasos para construir una EDT</vt:lpstr>
      <vt:lpstr>Factores a Considerar (1)</vt:lpstr>
      <vt:lpstr>Factores a Considerar (2)</vt:lpstr>
      <vt:lpstr>Factores a Considerar (3)</vt:lpstr>
      <vt:lpstr>Factores a Considerar (4)</vt:lpstr>
      <vt:lpstr>Factores a Considerar (5)</vt:lpstr>
      <vt:lpstr>Factores a Considerar (6)</vt:lpstr>
      <vt:lpstr>Factores a Considerar (7)</vt:lpstr>
      <vt:lpstr>Factores a Considerar (8)</vt:lpstr>
      <vt:lpstr>Factores a Considerar (9)</vt:lpstr>
      <vt:lpstr>Métodos de Descomposición</vt:lpstr>
      <vt:lpstr>Descomposición por Fase (1)</vt:lpstr>
      <vt:lpstr>Ejemplo de EDT por Fase</vt:lpstr>
      <vt:lpstr>Descomposición por Fase (2)</vt:lpstr>
      <vt:lpstr>Descomposición por Producto</vt:lpstr>
      <vt:lpstr>Medidas de la EDT (1)</vt:lpstr>
      <vt:lpstr>Medidas de la EDT (2)</vt:lpstr>
      <vt:lpstr>Medidas de la EDT (3)</vt:lpstr>
      <vt:lpstr>Medidas de la EDT (4)</vt:lpstr>
      <vt:lpstr>Medidas de la EDT (5a)</vt:lpstr>
      <vt:lpstr>Medidas de la EDT (5b)</vt:lpstr>
      <vt:lpstr>Medidas de la EDT (6)</vt:lpstr>
      <vt:lpstr>Retos a Considerar (1)</vt:lpstr>
      <vt:lpstr>Retos a Considerar (2)</vt:lpstr>
      <vt:lpstr>Retos a Considerar (3)</vt:lpstr>
      <vt:lpstr>Retos a Considerar (4)</vt:lpstr>
      <vt:lpstr>Retos a Considerar (5)</vt:lpstr>
      <vt:lpstr>Determinar el nivel de detalle de la EDT (1)</vt:lpstr>
      <vt:lpstr>Determinar el nivel de detalle de la EDT (2)</vt:lpstr>
      <vt:lpstr>Determinar el nivel de detalle de la EDT (3)</vt:lpstr>
      <vt:lpstr>Determinar el nivel de detalle de la EDT (4)</vt:lpstr>
      <vt:lpstr>Determinar el nivel de detalle de la EDT (5)</vt:lpstr>
      <vt:lpstr>EDT - Problemas a resolver</vt:lpstr>
      <vt:lpstr>Nivel de Detalle (1)</vt:lpstr>
      <vt:lpstr>Nivel de Detalle (2)</vt:lpstr>
      <vt:lpstr>Riesgos y la EDT</vt:lpstr>
      <vt:lpstr>Análisis de Riesgos (1)</vt:lpstr>
      <vt:lpstr>Análisis de Riesgos (2)</vt:lpstr>
      <vt:lpstr>Análisis de Riesgos y la EDT (1a)</vt:lpstr>
      <vt:lpstr>Análisis de Riesgos y la EDT (1b)</vt:lpstr>
      <vt:lpstr>Análisis de Riesgos y la EDT (1c)</vt:lpstr>
      <vt:lpstr>Análisis de Riesgos y la EDT (1d)</vt:lpstr>
      <vt:lpstr>Análisis de Riesgos y la EDT (1e)</vt:lpstr>
      <vt:lpstr>Planeación y Gerencia de Recursos y la EDT (1)</vt:lpstr>
      <vt:lpstr>Planeación y Gerencia de Recursos y la EDT (2)</vt:lpstr>
      <vt:lpstr>Planeación y Gerencia de Recursos y la EDT (3)</vt:lpstr>
      <vt:lpstr>Planeación y Gerencia de Recursos y la EDT (4)</vt:lpstr>
      <vt:lpstr>Planeación - Tareas</vt:lpstr>
      <vt:lpstr>Algunas Preguntas a Contestar</vt:lpstr>
      <vt:lpstr>Preguntas</vt:lpstr>
    </vt:vector>
  </TitlesOfParts>
  <Company>Cueto Corral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Alcance</dc:title>
  <dc:creator>Alberto Cueto Vigil</dc:creator>
  <cp:lastModifiedBy>Alberto Cueto Vigil</cp:lastModifiedBy>
  <cp:revision>63</cp:revision>
  <cp:lastPrinted>1601-01-01T00:00:00Z</cp:lastPrinted>
  <dcterms:created xsi:type="dcterms:W3CDTF">2003-06-18T11:33:22Z</dcterms:created>
  <dcterms:modified xsi:type="dcterms:W3CDTF">2019-04-05T18:57:37Z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8</vt:i4>
  </property>
</Properties>
</file>