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256" r:id="rId2"/>
    <p:sldId id="320" r:id="rId3"/>
    <p:sldId id="333" r:id="rId4"/>
    <p:sldId id="334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5" r:id="rId18"/>
    <p:sldId id="336" r:id="rId19"/>
    <p:sldId id="337" r:id="rId20"/>
    <p:sldId id="338" r:id="rId21"/>
    <p:sldId id="339" r:id="rId22"/>
    <p:sldId id="340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18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86391" autoAdjust="0"/>
  </p:normalViewPr>
  <p:slideViewPr>
    <p:cSldViewPr>
      <p:cViewPr varScale="1">
        <p:scale>
          <a:sx n="64" d="100"/>
          <a:sy n="64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5631D-3FE5-4B03-BD32-F09BBA6A92A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27953C-21A5-4C83-8F00-741BD719D43E}">
      <dgm:prSet phldrT="[Texto]" custT="1"/>
      <dgm:spPr/>
      <dgm:t>
        <a:bodyPr/>
        <a:lstStyle/>
        <a:p>
          <a:endParaRPr lang="es-CO" sz="1400" b="1" dirty="0" smtClean="0">
            <a:solidFill>
              <a:schemeClr val="tx1"/>
            </a:solidFill>
          </a:endParaRPr>
        </a:p>
        <a:p>
          <a:r>
            <a:rPr lang="es-CO" sz="1400" b="1" dirty="0" smtClean="0">
              <a:solidFill>
                <a:schemeClr val="tx1"/>
              </a:solidFill>
            </a:rPr>
            <a:t>Planificar Gestión Riesgo</a:t>
          </a:r>
        </a:p>
        <a:p>
          <a:r>
            <a:rPr lang="es-CO" sz="1100" dirty="0" smtClean="0">
              <a:solidFill>
                <a:schemeClr val="tx1"/>
              </a:solidFill>
            </a:rPr>
            <a:t>	</a:t>
          </a:r>
          <a:endParaRPr lang="es-CO" sz="1100" dirty="0">
            <a:solidFill>
              <a:schemeClr val="tx1"/>
            </a:solidFill>
          </a:endParaRPr>
        </a:p>
      </dgm:t>
    </dgm:pt>
    <dgm:pt modelId="{F827BF3E-9C8F-4F84-914B-F25301087BBC}" type="parTrans" cxnId="{1095905F-394F-4A5E-9737-1B5877817416}">
      <dgm:prSet/>
      <dgm:spPr/>
      <dgm:t>
        <a:bodyPr/>
        <a:lstStyle/>
        <a:p>
          <a:endParaRPr lang="es-CO"/>
        </a:p>
      </dgm:t>
    </dgm:pt>
    <dgm:pt modelId="{8DDFC60F-74E7-4DE2-B17C-3DC9723E4874}" type="sibTrans" cxnId="{1095905F-394F-4A5E-9737-1B5877817416}">
      <dgm:prSet/>
      <dgm:spPr/>
      <dgm:t>
        <a:bodyPr/>
        <a:lstStyle/>
        <a:p>
          <a:endParaRPr lang="es-CO"/>
        </a:p>
      </dgm:t>
    </dgm:pt>
    <dgm:pt modelId="{182516C4-879B-4A12-A605-3D31448954B3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Identificación de riesgos</a:t>
          </a:r>
          <a:endParaRPr lang="es-CO" sz="1400" b="0" dirty="0" smtClean="0">
            <a:solidFill>
              <a:schemeClr val="tx1"/>
            </a:solidFill>
          </a:endParaRPr>
        </a:p>
      </dgm:t>
    </dgm:pt>
    <dgm:pt modelId="{74639BFE-9B49-4A23-85C1-DF76DB52B3F0}" type="parTrans" cxnId="{3F3EA780-71A6-45DA-8613-C77F5750FE48}">
      <dgm:prSet/>
      <dgm:spPr/>
      <dgm:t>
        <a:bodyPr/>
        <a:lstStyle/>
        <a:p>
          <a:endParaRPr lang="es-CO"/>
        </a:p>
      </dgm:t>
    </dgm:pt>
    <dgm:pt modelId="{2502EEF0-4940-458D-ABE7-ACDF85362148}" type="sibTrans" cxnId="{3F3EA780-71A6-45DA-8613-C77F5750FE48}">
      <dgm:prSet/>
      <dgm:spPr/>
      <dgm:t>
        <a:bodyPr/>
        <a:lstStyle/>
        <a:p>
          <a:endParaRPr lang="es-CO"/>
        </a:p>
      </dgm:t>
    </dgm:pt>
    <dgm:pt modelId="{F46D85BF-096F-431C-9633-2E9183FBE0AE}">
      <dgm:prSet custT="1"/>
      <dgm:spPr/>
      <dgm:t>
        <a:bodyPr/>
        <a:lstStyle/>
        <a:p>
          <a:r>
            <a:rPr lang="es-CO" sz="1200" b="1" dirty="0" smtClean="0">
              <a:solidFill>
                <a:schemeClr val="tx1"/>
              </a:solidFill>
            </a:rPr>
            <a:t>       </a:t>
          </a:r>
          <a:r>
            <a:rPr lang="es-CO" sz="1400" b="1" dirty="0" smtClean="0">
              <a:solidFill>
                <a:schemeClr val="tx1"/>
              </a:solidFill>
            </a:rPr>
            <a:t>Análisis cualitativo </a:t>
          </a:r>
          <a:r>
            <a:rPr lang="es-CO" sz="3100" dirty="0" smtClean="0">
              <a:solidFill>
                <a:schemeClr val="tx1"/>
              </a:solidFill>
            </a:rPr>
            <a:t>	</a:t>
          </a:r>
          <a:endParaRPr lang="es-CO" sz="3100" dirty="0">
            <a:solidFill>
              <a:schemeClr val="tx1"/>
            </a:solidFill>
          </a:endParaRPr>
        </a:p>
      </dgm:t>
    </dgm:pt>
    <dgm:pt modelId="{54EF668A-0C6F-4914-8719-8A2E0A040C50}" type="parTrans" cxnId="{C9C64873-3BE2-46AE-8E96-C254584DCC49}">
      <dgm:prSet/>
      <dgm:spPr/>
      <dgm:t>
        <a:bodyPr/>
        <a:lstStyle/>
        <a:p>
          <a:endParaRPr lang="es-CO"/>
        </a:p>
      </dgm:t>
    </dgm:pt>
    <dgm:pt modelId="{BE2D7CB7-0219-4CDC-BD29-18F6E9405B48}" type="sibTrans" cxnId="{C9C64873-3BE2-46AE-8E96-C254584DCC49}">
      <dgm:prSet/>
      <dgm:spPr/>
      <dgm:t>
        <a:bodyPr/>
        <a:lstStyle/>
        <a:p>
          <a:endParaRPr lang="es-CO"/>
        </a:p>
      </dgm:t>
    </dgm:pt>
    <dgm:pt modelId="{EFA267B8-705D-49E8-A097-07100618426B}">
      <dgm:prSet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Análisis cuantitativo</a:t>
          </a:r>
          <a:endParaRPr lang="es-CO" sz="1400" b="1" dirty="0">
            <a:solidFill>
              <a:schemeClr val="tx1"/>
            </a:solidFill>
          </a:endParaRPr>
        </a:p>
      </dgm:t>
    </dgm:pt>
    <dgm:pt modelId="{51C00294-653A-4F13-AFC0-AB611FD8E424}" type="parTrans" cxnId="{B65B4D01-C914-442D-9A6B-5256DD5B9DE5}">
      <dgm:prSet/>
      <dgm:spPr/>
      <dgm:t>
        <a:bodyPr/>
        <a:lstStyle/>
        <a:p>
          <a:endParaRPr lang="es-CO"/>
        </a:p>
      </dgm:t>
    </dgm:pt>
    <dgm:pt modelId="{A43313B4-1F8A-4F12-BF4F-3AFA3756D7DF}" type="sibTrans" cxnId="{B65B4D01-C914-442D-9A6B-5256DD5B9DE5}">
      <dgm:prSet/>
      <dgm:spPr/>
      <dgm:t>
        <a:bodyPr/>
        <a:lstStyle/>
        <a:p>
          <a:endParaRPr lang="es-CO"/>
        </a:p>
      </dgm:t>
    </dgm:pt>
    <dgm:pt modelId="{9C4DDEBA-A4DE-4C26-9C81-6180F68A243C}">
      <dgm:prSet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Plan de respuesta a los riesgos</a:t>
          </a:r>
          <a:endParaRPr lang="es-CO" sz="1400" b="1" dirty="0">
            <a:solidFill>
              <a:schemeClr val="tx1"/>
            </a:solidFill>
          </a:endParaRPr>
        </a:p>
      </dgm:t>
    </dgm:pt>
    <dgm:pt modelId="{AE72B8D5-487E-4565-9D23-F4373CA243A4}" type="parTrans" cxnId="{5ECDC400-A21A-42EA-B386-28AD22273A0D}">
      <dgm:prSet/>
      <dgm:spPr/>
      <dgm:t>
        <a:bodyPr/>
        <a:lstStyle/>
        <a:p>
          <a:endParaRPr lang="es-CO"/>
        </a:p>
      </dgm:t>
    </dgm:pt>
    <dgm:pt modelId="{E25F55E8-40DD-460F-8FA5-33F669EA25EF}" type="sibTrans" cxnId="{5ECDC400-A21A-42EA-B386-28AD22273A0D}">
      <dgm:prSet/>
      <dgm:spPr/>
      <dgm:t>
        <a:bodyPr/>
        <a:lstStyle/>
        <a:p>
          <a:endParaRPr lang="es-CO"/>
        </a:p>
      </dgm:t>
    </dgm:pt>
    <dgm:pt modelId="{AF1189C6-B46D-4DDB-BC7A-9E5D6D11D435}">
      <dgm:prSet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Control y monitoreo</a:t>
          </a:r>
          <a:endParaRPr lang="es-CO" sz="1400" b="1" dirty="0">
            <a:solidFill>
              <a:schemeClr val="tx1"/>
            </a:solidFill>
          </a:endParaRPr>
        </a:p>
      </dgm:t>
    </dgm:pt>
    <dgm:pt modelId="{A961ADD8-AAC2-44E1-ACE6-26BB8AFDEA8E}" type="parTrans" cxnId="{83D983DB-3EF4-4844-8946-E16E23A381BA}">
      <dgm:prSet/>
      <dgm:spPr/>
      <dgm:t>
        <a:bodyPr/>
        <a:lstStyle/>
        <a:p>
          <a:endParaRPr lang="es-CO"/>
        </a:p>
      </dgm:t>
    </dgm:pt>
    <dgm:pt modelId="{7D8562F4-D136-4455-905A-53B9332DDAE2}" type="sibTrans" cxnId="{83D983DB-3EF4-4844-8946-E16E23A381BA}">
      <dgm:prSet/>
      <dgm:spPr/>
      <dgm:t>
        <a:bodyPr/>
        <a:lstStyle/>
        <a:p>
          <a:endParaRPr lang="es-CO"/>
        </a:p>
      </dgm:t>
    </dgm:pt>
    <dgm:pt modelId="{A5E37A1B-4DE9-472C-9437-DC2987092A45}" type="pres">
      <dgm:prSet presAssocID="{5AE5631D-3FE5-4B03-BD32-F09BBA6A92AA}" presName="linearFlow" presStyleCnt="0">
        <dgm:presLayoutVars>
          <dgm:dir/>
          <dgm:resizeHandles val="exact"/>
        </dgm:presLayoutVars>
      </dgm:prSet>
      <dgm:spPr/>
    </dgm:pt>
    <dgm:pt modelId="{0EEAA75B-7D9A-4D12-898E-C826F0BF62F1}" type="pres">
      <dgm:prSet presAssocID="{7A27953C-21A5-4C83-8F00-741BD719D43E}" presName="composite" presStyleCnt="0"/>
      <dgm:spPr/>
    </dgm:pt>
    <dgm:pt modelId="{584DF1B5-8DFE-48E7-BA27-753F07170EAA}" type="pres">
      <dgm:prSet presAssocID="{7A27953C-21A5-4C83-8F00-741BD719D43E}" presName="imgShp" presStyleLbl="fgImgPlace1" presStyleIdx="0" presStyleCnt="6"/>
      <dgm:spPr/>
    </dgm:pt>
    <dgm:pt modelId="{DF03A5AA-B664-4ED2-B2D2-3612E162928F}" type="pres">
      <dgm:prSet presAssocID="{7A27953C-21A5-4C83-8F00-741BD719D43E}" presName="txShp" presStyleLbl="node1" presStyleIdx="0" presStyleCnt="6" custLinFactNeighborX="590" custLinFactNeighborY="136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8E987BF-EEDD-484E-AAC9-EA22DCC19D8B}" type="pres">
      <dgm:prSet presAssocID="{8DDFC60F-74E7-4DE2-B17C-3DC9723E4874}" presName="spacing" presStyleCnt="0"/>
      <dgm:spPr/>
    </dgm:pt>
    <dgm:pt modelId="{D3EE65E6-C023-4463-A849-DD136337FBFC}" type="pres">
      <dgm:prSet presAssocID="{182516C4-879B-4A12-A605-3D31448954B3}" presName="composite" presStyleCnt="0"/>
      <dgm:spPr/>
    </dgm:pt>
    <dgm:pt modelId="{301A469E-7533-4FC6-8764-787559FAE48D}" type="pres">
      <dgm:prSet presAssocID="{182516C4-879B-4A12-A605-3D31448954B3}" presName="imgShp" presStyleLbl="fgImgPlace1" presStyleIdx="1" presStyleCnt="6"/>
      <dgm:spPr/>
    </dgm:pt>
    <dgm:pt modelId="{3CF6323E-E4F6-46B8-AE33-D9483E638997}" type="pres">
      <dgm:prSet presAssocID="{182516C4-879B-4A12-A605-3D31448954B3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C0F37E-C564-4068-861A-B0FD4F8977CF}" type="pres">
      <dgm:prSet presAssocID="{2502EEF0-4940-458D-ABE7-ACDF85362148}" presName="spacing" presStyleCnt="0"/>
      <dgm:spPr/>
    </dgm:pt>
    <dgm:pt modelId="{0279F740-D695-422B-BE50-48DCD52ED49B}" type="pres">
      <dgm:prSet presAssocID="{F46D85BF-096F-431C-9633-2E9183FBE0AE}" presName="composite" presStyleCnt="0"/>
      <dgm:spPr/>
    </dgm:pt>
    <dgm:pt modelId="{26FC6CBF-6740-4EF4-9FF9-8B4CC07AB022}" type="pres">
      <dgm:prSet presAssocID="{F46D85BF-096F-431C-9633-2E9183FBE0AE}" presName="imgShp" presStyleLbl="fgImgPlace1" presStyleIdx="2" presStyleCnt="6"/>
      <dgm:spPr/>
    </dgm:pt>
    <dgm:pt modelId="{2457D2D5-A8E8-4558-B9E6-EBFE5E08D1D4}" type="pres">
      <dgm:prSet presAssocID="{F46D85BF-096F-431C-9633-2E9183FBE0AE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736956F-087A-4BFF-8DB0-419C071D5900}" type="pres">
      <dgm:prSet presAssocID="{BE2D7CB7-0219-4CDC-BD29-18F6E9405B48}" presName="spacing" presStyleCnt="0"/>
      <dgm:spPr/>
    </dgm:pt>
    <dgm:pt modelId="{2FD401DF-A06D-4903-AAAF-7E8200907769}" type="pres">
      <dgm:prSet presAssocID="{EFA267B8-705D-49E8-A097-07100618426B}" presName="composite" presStyleCnt="0"/>
      <dgm:spPr/>
    </dgm:pt>
    <dgm:pt modelId="{3F71A4AB-736C-445E-AF6B-EC5C1DA3E09B}" type="pres">
      <dgm:prSet presAssocID="{EFA267B8-705D-49E8-A097-07100618426B}" presName="imgShp" presStyleLbl="fgImgPlace1" presStyleIdx="3" presStyleCnt="6"/>
      <dgm:spPr/>
    </dgm:pt>
    <dgm:pt modelId="{21010AE8-4E64-46AD-90AC-0C3C4ADCE747}" type="pres">
      <dgm:prSet presAssocID="{EFA267B8-705D-49E8-A097-07100618426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9BAF09-9309-4DDC-8174-5514C29178B4}" type="pres">
      <dgm:prSet presAssocID="{A43313B4-1F8A-4F12-BF4F-3AFA3756D7DF}" presName="spacing" presStyleCnt="0"/>
      <dgm:spPr/>
    </dgm:pt>
    <dgm:pt modelId="{73F95E20-C641-454D-9C64-F3B5A59BDEBB}" type="pres">
      <dgm:prSet presAssocID="{9C4DDEBA-A4DE-4C26-9C81-6180F68A243C}" presName="composite" presStyleCnt="0"/>
      <dgm:spPr/>
    </dgm:pt>
    <dgm:pt modelId="{5024B477-0461-47CE-8211-67CE128E9D7B}" type="pres">
      <dgm:prSet presAssocID="{9C4DDEBA-A4DE-4C26-9C81-6180F68A243C}" presName="imgShp" presStyleLbl="fgImgPlace1" presStyleIdx="4" presStyleCnt="6"/>
      <dgm:spPr/>
    </dgm:pt>
    <dgm:pt modelId="{DE805A32-01C1-42B6-A3D0-AAB65772CB68}" type="pres">
      <dgm:prSet presAssocID="{9C4DDEBA-A4DE-4C26-9C81-6180F68A243C}" presName="txShp" presStyleLbl="node1" presStyleIdx="4" presStyleCnt="6" custLinFactNeighborX="-930" custLinFactNeighborY="-609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155954E-6701-4BC0-AB2D-BFE007B96010}" type="pres">
      <dgm:prSet presAssocID="{E25F55E8-40DD-460F-8FA5-33F669EA25EF}" presName="spacing" presStyleCnt="0"/>
      <dgm:spPr/>
    </dgm:pt>
    <dgm:pt modelId="{40678DC9-F0C3-4B2E-9C5B-583394F4A3B6}" type="pres">
      <dgm:prSet presAssocID="{AF1189C6-B46D-4DDB-BC7A-9E5D6D11D435}" presName="composite" presStyleCnt="0"/>
      <dgm:spPr/>
    </dgm:pt>
    <dgm:pt modelId="{B6349E79-60B3-4CAA-A5E4-133E58F0FF39}" type="pres">
      <dgm:prSet presAssocID="{AF1189C6-B46D-4DDB-BC7A-9E5D6D11D435}" presName="imgShp" presStyleLbl="fgImgPlace1" presStyleIdx="5" presStyleCnt="6"/>
      <dgm:spPr/>
    </dgm:pt>
    <dgm:pt modelId="{735D1F8D-F6FB-4144-9CBF-B157C4D7A076}" type="pres">
      <dgm:prSet presAssocID="{AF1189C6-B46D-4DDB-BC7A-9E5D6D11D435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65B4D01-C914-442D-9A6B-5256DD5B9DE5}" srcId="{5AE5631D-3FE5-4B03-BD32-F09BBA6A92AA}" destId="{EFA267B8-705D-49E8-A097-07100618426B}" srcOrd="3" destOrd="0" parTransId="{51C00294-653A-4F13-AFC0-AB611FD8E424}" sibTransId="{A43313B4-1F8A-4F12-BF4F-3AFA3756D7DF}"/>
    <dgm:cxn modelId="{953CCC4A-7DAD-4AA0-8CA4-9138E57F68E7}" type="presOf" srcId="{F46D85BF-096F-431C-9633-2E9183FBE0AE}" destId="{2457D2D5-A8E8-4558-B9E6-EBFE5E08D1D4}" srcOrd="0" destOrd="0" presId="urn:microsoft.com/office/officeart/2005/8/layout/vList3"/>
    <dgm:cxn modelId="{3B8F9928-92D6-4093-B3B1-5B213427E68F}" type="presOf" srcId="{9C4DDEBA-A4DE-4C26-9C81-6180F68A243C}" destId="{DE805A32-01C1-42B6-A3D0-AAB65772CB68}" srcOrd="0" destOrd="0" presId="urn:microsoft.com/office/officeart/2005/8/layout/vList3"/>
    <dgm:cxn modelId="{0F9FE956-D534-4C6A-AC56-AEB091C0688B}" type="presOf" srcId="{AF1189C6-B46D-4DDB-BC7A-9E5D6D11D435}" destId="{735D1F8D-F6FB-4144-9CBF-B157C4D7A076}" srcOrd="0" destOrd="0" presId="urn:microsoft.com/office/officeart/2005/8/layout/vList3"/>
    <dgm:cxn modelId="{5B316103-B58C-412F-9A35-798E25348845}" type="presOf" srcId="{7A27953C-21A5-4C83-8F00-741BD719D43E}" destId="{DF03A5AA-B664-4ED2-B2D2-3612E162928F}" srcOrd="0" destOrd="0" presId="urn:microsoft.com/office/officeart/2005/8/layout/vList3"/>
    <dgm:cxn modelId="{3F3EA780-71A6-45DA-8613-C77F5750FE48}" srcId="{5AE5631D-3FE5-4B03-BD32-F09BBA6A92AA}" destId="{182516C4-879B-4A12-A605-3D31448954B3}" srcOrd="1" destOrd="0" parTransId="{74639BFE-9B49-4A23-85C1-DF76DB52B3F0}" sibTransId="{2502EEF0-4940-458D-ABE7-ACDF85362148}"/>
    <dgm:cxn modelId="{C9C64873-3BE2-46AE-8E96-C254584DCC49}" srcId="{5AE5631D-3FE5-4B03-BD32-F09BBA6A92AA}" destId="{F46D85BF-096F-431C-9633-2E9183FBE0AE}" srcOrd="2" destOrd="0" parTransId="{54EF668A-0C6F-4914-8719-8A2E0A040C50}" sibTransId="{BE2D7CB7-0219-4CDC-BD29-18F6E9405B48}"/>
    <dgm:cxn modelId="{1095905F-394F-4A5E-9737-1B5877817416}" srcId="{5AE5631D-3FE5-4B03-BD32-F09BBA6A92AA}" destId="{7A27953C-21A5-4C83-8F00-741BD719D43E}" srcOrd="0" destOrd="0" parTransId="{F827BF3E-9C8F-4F84-914B-F25301087BBC}" sibTransId="{8DDFC60F-74E7-4DE2-B17C-3DC9723E4874}"/>
    <dgm:cxn modelId="{5ECDC400-A21A-42EA-B386-28AD22273A0D}" srcId="{5AE5631D-3FE5-4B03-BD32-F09BBA6A92AA}" destId="{9C4DDEBA-A4DE-4C26-9C81-6180F68A243C}" srcOrd="4" destOrd="0" parTransId="{AE72B8D5-487E-4565-9D23-F4373CA243A4}" sibTransId="{E25F55E8-40DD-460F-8FA5-33F669EA25EF}"/>
    <dgm:cxn modelId="{CCBF7F19-355A-4A1E-B312-343152D87D38}" type="presOf" srcId="{182516C4-879B-4A12-A605-3D31448954B3}" destId="{3CF6323E-E4F6-46B8-AE33-D9483E638997}" srcOrd="0" destOrd="0" presId="urn:microsoft.com/office/officeart/2005/8/layout/vList3"/>
    <dgm:cxn modelId="{FC522E2A-D507-4C4D-A9CD-9F92C667EA28}" type="presOf" srcId="{EFA267B8-705D-49E8-A097-07100618426B}" destId="{21010AE8-4E64-46AD-90AC-0C3C4ADCE747}" srcOrd="0" destOrd="0" presId="urn:microsoft.com/office/officeart/2005/8/layout/vList3"/>
    <dgm:cxn modelId="{83D983DB-3EF4-4844-8946-E16E23A381BA}" srcId="{5AE5631D-3FE5-4B03-BD32-F09BBA6A92AA}" destId="{AF1189C6-B46D-4DDB-BC7A-9E5D6D11D435}" srcOrd="5" destOrd="0" parTransId="{A961ADD8-AAC2-44E1-ACE6-26BB8AFDEA8E}" sibTransId="{7D8562F4-D136-4455-905A-53B9332DDAE2}"/>
    <dgm:cxn modelId="{4DCAC038-7BDE-46A9-96E5-53C596388AEA}" type="presOf" srcId="{5AE5631D-3FE5-4B03-BD32-F09BBA6A92AA}" destId="{A5E37A1B-4DE9-472C-9437-DC2987092A45}" srcOrd="0" destOrd="0" presId="urn:microsoft.com/office/officeart/2005/8/layout/vList3"/>
    <dgm:cxn modelId="{322C9F98-FE12-467E-B96D-6ADF2D9F9539}" type="presParOf" srcId="{A5E37A1B-4DE9-472C-9437-DC2987092A45}" destId="{0EEAA75B-7D9A-4D12-898E-C826F0BF62F1}" srcOrd="0" destOrd="0" presId="urn:microsoft.com/office/officeart/2005/8/layout/vList3"/>
    <dgm:cxn modelId="{42A9F58D-DA87-4DD4-8A0A-423699D65A15}" type="presParOf" srcId="{0EEAA75B-7D9A-4D12-898E-C826F0BF62F1}" destId="{584DF1B5-8DFE-48E7-BA27-753F07170EAA}" srcOrd="0" destOrd="0" presId="urn:microsoft.com/office/officeart/2005/8/layout/vList3"/>
    <dgm:cxn modelId="{6F176E8F-2461-4744-96A2-AC0EF0AE066C}" type="presParOf" srcId="{0EEAA75B-7D9A-4D12-898E-C826F0BF62F1}" destId="{DF03A5AA-B664-4ED2-B2D2-3612E162928F}" srcOrd="1" destOrd="0" presId="urn:microsoft.com/office/officeart/2005/8/layout/vList3"/>
    <dgm:cxn modelId="{1A17E683-319B-4D97-9185-1811A5121028}" type="presParOf" srcId="{A5E37A1B-4DE9-472C-9437-DC2987092A45}" destId="{A8E987BF-EEDD-484E-AAC9-EA22DCC19D8B}" srcOrd="1" destOrd="0" presId="urn:microsoft.com/office/officeart/2005/8/layout/vList3"/>
    <dgm:cxn modelId="{1C6F5AB2-806D-4EAB-AD78-A6D7FE9D50A4}" type="presParOf" srcId="{A5E37A1B-4DE9-472C-9437-DC2987092A45}" destId="{D3EE65E6-C023-4463-A849-DD136337FBFC}" srcOrd="2" destOrd="0" presId="urn:microsoft.com/office/officeart/2005/8/layout/vList3"/>
    <dgm:cxn modelId="{0F0AFE46-C5EB-4387-8543-D82123F6A2D0}" type="presParOf" srcId="{D3EE65E6-C023-4463-A849-DD136337FBFC}" destId="{301A469E-7533-4FC6-8764-787559FAE48D}" srcOrd="0" destOrd="0" presId="urn:microsoft.com/office/officeart/2005/8/layout/vList3"/>
    <dgm:cxn modelId="{00581A69-2E9E-46E3-9218-DB9F79A5BA60}" type="presParOf" srcId="{D3EE65E6-C023-4463-A849-DD136337FBFC}" destId="{3CF6323E-E4F6-46B8-AE33-D9483E638997}" srcOrd="1" destOrd="0" presId="urn:microsoft.com/office/officeart/2005/8/layout/vList3"/>
    <dgm:cxn modelId="{3D5CCC45-C572-472B-8EF5-780B6DD6C362}" type="presParOf" srcId="{A5E37A1B-4DE9-472C-9437-DC2987092A45}" destId="{68C0F37E-C564-4068-861A-B0FD4F8977CF}" srcOrd="3" destOrd="0" presId="urn:microsoft.com/office/officeart/2005/8/layout/vList3"/>
    <dgm:cxn modelId="{4FD6623C-B05D-4B8C-AF08-6905CAC8B389}" type="presParOf" srcId="{A5E37A1B-4DE9-472C-9437-DC2987092A45}" destId="{0279F740-D695-422B-BE50-48DCD52ED49B}" srcOrd="4" destOrd="0" presId="urn:microsoft.com/office/officeart/2005/8/layout/vList3"/>
    <dgm:cxn modelId="{9E9D5082-8208-4090-BCA7-DF7E922F3002}" type="presParOf" srcId="{0279F740-D695-422B-BE50-48DCD52ED49B}" destId="{26FC6CBF-6740-4EF4-9FF9-8B4CC07AB022}" srcOrd="0" destOrd="0" presId="urn:microsoft.com/office/officeart/2005/8/layout/vList3"/>
    <dgm:cxn modelId="{C22ECAA3-D0E3-4D17-990F-88352415A52B}" type="presParOf" srcId="{0279F740-D695-422B-BE50-48DCD52ED49B}" destId="{2457D2D5-A8E8-4558-B9E6-EBFE5E08D1D4}" srcOrd="1" destOrd="0" presId="urn:microsoft.com/office/officeart/2005/8/layout/vList3"/>
    <dgm:cxn modelId="{6E0430E6-CCF5-4EA8-BCB6-D82D5854043B}" type="presParOf" srcId="{A5E37A1B-4DE9-472C-9437-DC2987092A45}" destId="{1736956F-087A-4BFF-8DB0-419C071D5900}" srcOrd="5" destOrd="0" presId="urn:microsoft.com/office/officeart/2005/8/layout/vList3"/>
    <dgm:cxn modelId="{01CAA598-9704-459D-8EC0-94818F2F2C4C}" type="presParOf" srcId="{A5E37A1B-4DE9-472C-9437-DC2987092A45}" destId="{2FD401DF-A06D-4903-AAAF-7E8200907769}" srcOrd="6" destOrd="0" presId="urn:microsoft.com/office/officeart/2005/8/layout/vList3"/>
    <dgm:cxn modelId="{E3A8D4B7-A79F-4EB1-8DC0-0717EFA5B770}" type="presParOf" srcId="{2FD401DF-A06D-4903-AAAF-7E8200907769}" destId="{3F71A4AB-736C-445E-AF6B-EC5C1DA3E09B}" srcOrd="0" destOrd="0" presId="urn:microsoft.com/office/officeart/2005/8/layout/vList3"/>
    <dgm:cxn modelId="{E1D7DE35-CB52-4609-8140-FFD9CAB87580}" type="presParOf" srcId="{2FD401DF-A06D-4903-AAAF-7E8200907769}" destId="{21010AE8-4E64-46AD-90AC-0C3C4ADCE747}" srcOrd="1" destOrd="0" presId="urn:microsoft.com/office/officeart/2005/8/layout/vList3"/>
    <dgm:cxn modelId="{915BBC63-83A9-41AE-A74C-4AAF7AF0ACC8}" type="presParOf" srcId="{A5E37A1B-4DE9-472C-9437-DC2987092A45}" destId="{579BAF09-9309-4DDC-8174-5514C29178B4}" srcOrd="7" destOrd="0" presId="urn:microsoft.com/office/officeart/2005/8/layout/vList3"/>
    <dgm:cxn modelId="{E11C11D8-1DA4-4B34-8FCC-3B5BAF263F36}" type="presParOf" srcId="{A5E37A1B-4DE9-472C-9437-DC2987092A45}" destId="{73F95E20-C641-454D-9C64-F3B5A59BDEBB}" srcOrd="8" destOrd="0" presId="urn:microsoft.com/office/officeart/2005/8/layout/vList3"/>
    <dgm:cxn modelId="{E6C60E9C-ACD1-41CF-8CDF-80B40981DCD8}" type="presParOf" srcId="{73F95E20-C641-454D-9C64-F3B5A59BDEBB}" destId="{5024B477-0461-47CE-8211-67CE128E9D7B}" srcOrd="0" destOrd="0" presId="urn:microsoft.com/office/officeart/2005/8/layout/vList3"/>
    <dgm:cxn modelId="{7622368C-5C92-4AD0-9801-D1FD7943C6A2}" type="presParOf" srcId="{73F95E20-C641-454D-9C64-F3B5A59BDEBB}" destId="{DE805A32-01C1-42B6-A3D0-AAB65772CB68}" srcOrd="1" destOrd="0" presId="urn:microsoft.com/office/officeart/2005/8/layout/vList3"/>
    <dgm:cxn modelId="{11CF6B5B-3C6E-4DAC-B430-8B677144899D}" type="presParOf" srcId="{A5E37A1B-4DE9-472C-9437-DC2987092A45}" destId="{7155954E-6701-4BC0-AB2D-BFE007B96010}" srcOrd="9" destOrd="0" presId="urn:microsoft.com/office/officeart/2005/8/layout/vList3"/>
    <dgm:cxn modelId="{65D50B0C-EBA7-4BB3-93D2-0268D0EB5923}" type="presParOf" srcId="{A5E37A1B-4DE9-472C-9437-DC2987092A45}" destId="{40678DC9-F0C3-4B2E-9C5B-583394F4A3B6}" srcOrd="10" destOrd="0" presId="urn:microsoft.com/office/officeart/2005/8/layout/vList3"/>
    <dgm:cxn modelId="{BF4B3B02-0D91-4948-955A-F184DDE353C4}" type="presParOf" srcId="{40678DC9-F0C3-4B2E-9C5B-583394F4A3B6}" destId="{B6349E79-60B3-4CAA-A5E4-133E58F0FF39}" srcOrd="0" destOrd="0" presId="urn:microsoft.com/office/officeart/2005/8/layout/vList3"/>
    <dgm:cxn modelId="{2D81F7B0-F61C-4A23-8D31-8E807DD893D9}" type="presParOf" srcId="{40678DC9-F0C3-4B2E-9C5B-583394F4A3B6}" destId="{735D1F8D-F6FB-4144-9CBF-B157C4D7A0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DD48F-AB63-49C2-8D8D-E5E7BABBAC9D}" type="doc">
      <dgm:prSet loTypeId="urn:microsoft.com/office/officeart/2005/8/layout/orgChart1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892F6A53-04A0-44FF-B2D1-3976255B9F61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Proyecto</a:t>
          </a:r>
          <a:endParaRPr lang="es-CO" sz="1000" dirty="0"/>
        </a:p>
      </dgm:t>
    </dgm:pt>
    <dgm:pt modelId="{73FF1A27-09C6-488C-A9A9-B626D2D9481D}" type="parTrans" cxnId="{E789A4FC-C23E-428C-A7A8-3703038BFEA1}">
      <dgm:prSet/>
      <dgm:spPr/>
      <dgm:t>
        <a:bodyPr/>
        <a:lstStyle/>
        <a:p>
          <a:endParaRPr lang="es-CO" sz="2400"/>
        </a:p>
      </dgm:t>
    </dgm:pt>
    <dgm:pt modelId="{E8881E49-6993-4E27-9D2D-5C02110B15C2}" type="sibTrans" cxnId="{E789A4FC-C23E-428C-A7A8-3703038BFEA1}">
      <dgm:prSet/>
      <dgm:spPr/>
      <dgm:t>
        <a:bodyPr/>
        <a:lstStyle/>
        <a:p>
          <a:endParaRPr lang="es-CO" sz="2400"/>
        </a:p>
      </dgm:t>
    </dgm:pt>
    <dgm:pt modelId="{1A7CEC9A-1EA4-4A8A-97C9-3920552F14BB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TECNICO	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DA48C3D4-7355-4210-9396-045328FCA0AC}" type="parTrans" cxnId="{79F5C1FE-4732-4D0B-8D3D-5285D89626C6}">
      <dgm:prSet/>
      <dgm:spPr/>
      <dgm:t>
        <a:bodyPr/>
        <a:lstStyle/>
        <a:p>
          <a:endParaRPr lang="es-CO" sz="2400"/>
        </a:p>
      </dgm:t>
    </dgm:pt>
    <dgm:pt modelId="{7E914796-D01F-441F-A780-56400BB81A1F}" type="sibTrans" cxnId="{79F5C1FE-4732-4D0B-8D3D-5285D89626C6}">
      <dgm:prSet/>
      <dgm:spPr/>
      <dgm:t>
        <a:bodyPr/>
        <a:lstStyle/>
        <a:p>
          <a:endParaRPr lang="es-CO" sz="2400"/>
        </a:p>
      </dgm:t>
    </dgm:pt>
    <dgm:pt modelId="{51C24CDA-D8E4-4F4C-972A-E974E2D03A67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IT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28A1E336-2EDA-4B27-AD37-9F880CBD6099}" type="parTrans" cxnId="{0DC0692B-5480-45C7-BC57-7F5E10017BFE}">
      <dgm:prSet/>
      <dgm:spPr/>
      <dgm:t>
        <a:bodyPr/>
        <a:lstStyle/>
        <a:p>
          <a:endParaRPr lang="es-CO" sz="2400"/>
        </a:p>
      </dgm:t>
    </dgm:pt>
    <dgm:pt modelId="{BCA112D7-B6F3-42A5-BAF7-E7893B6EFA44}" type="sibTrans" cxnId="{0DC0692B-5480-45C7-BC57-7F5E10017BFE}">
      <dgm:prSet/>
      <dgm:spPr/>
      <dgm:t>
        <a:bodyPr/>
        <a:lstStyle/>
        <a:p>
          <a:endParaRPr lang="es-CO" sz="2400"/>
        </a:p>
      </dgm:t>
    </dgm:pt>
    <dgm:pt modelId="{56ACE583-CE4D-4973-86DC-CBE5D4808E0E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SKILLS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D10C8667-F257-4598-8EE6-AA8D6A1C040E}" type="parTrans" cxnId="{59E686CA-AF9E-4DCA-A730-ACE4DC033CCB}">
      <dgm:prSet/>
      <dgm:spPr/>
      <dgm:t>
        <a:bodyPr/>
        <a:lstStyle/>
        <a:p>
          <a:endParaRPr lang="es-CO" sz="2400"/>
        </a:p>
      </dgm:t>
    </dgm:pt>
    <dgm:pt modelId="{2824F254-88D2-4977-8A62-BA25B3587CEF}" type="sibTrans" cxnId="{59E686CA-AF9E-4DCA-A730-ACE4DC033CCB}">
      <dgm:prSet/>
      <dgm:spPr/>
      <dgm:t>
        <a:bodyPr/>
        <a:lstStyle/>
        <a:p>
          <a:endParaRPr lang="es-CO" sz="2400"/>
        </a:p>
      </dgm:t>
    </dgm:pt>
    <dgm:pt modelId="{B8F68E95-E424-4B04-91B8-C5AF28500364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FIABILIDAD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6132C169-7FCC-4C4B-857D-6D6BB1F562BE}" type="parTrans" cxnId="{5E80C725-6BB0-4210-A1AA-ECF8AEDE53BA}">
      <dgm:prSet/>
      <dgm:spPr/>
      <dgm:t>
        <a:bodyPr/>
        <a:lstStyle/>
        <a:p>
          <a:endParaRPr lang="es-CO" sz="2400"/>
        </a:p>
      </dgm:t>
    </dgm:pt>
    <dgm:pt modelId="{1A2D1527-59CD-48AE-8B83-7E9FD366BFE1}" type="sibTrans" cxnId="{5E80C725-6BB0-4210-A1AA-ECF8AEDE53BA}">
      <dgm:prSet/>
      <dgm:spPr/>
      <dgm:t>
        <a:bodyPr/>
        <a:lstStyle/>
        <a:p>
          <a:endParaRPr lang="es-CO" sz="2400"/>
        </a:p>
      </dgm:t>
    </dgm:pt>
    <dgm:pt modelId="{323B7F75-45C5-46B6-847D-BB741BA94C87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ORGANIZACION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0A615B92-4B15-4798-BC22-4B8149274A5A}" type="parTrans" cxnId="{50DC5852-033D-496A-8A5E-418099117AB8}">
      <dgm:prSet/>
      <dgm:spPr/>
      <dgm:t>
        <a:bodyPr/>
        <a:lstStyle/>
        <a:p>
          <a:endParaRPr lang="es-CO" sz="2400"/>
        </a:p>
      </dgm:t>
    </dgm:pt>
    <dgm:pt modelId="{A2E9F201-8776-47A2-B561-4D7FA3E35F69}" type="sibTrans" cxnId="{50DC5852-033D-496A-8A5E-418099117AB8}">
      <dgm:prSet/>
      <dgm:spPr/>
      <dgm:t>
        <a:bodyPr/>
        <a:lstStyle/>
        <a:p>
          <a:endParaRPr lang="es-CO" sz="2400"/>
        </a:p>
      </dgm:t>
    </dgm:pt>
    <dgm:pt modelId="{972A869B-F14C-4493-AE5C-7E2F30329C29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RECURSOS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E98B3E60-068B-435E-88F1-CCA5F20357CB}" type="parTrans" cxnId="{52F1E16C-C5B3-4DBD-9893-D00C1466345B}">
      <dgm:prSet/>
      <dgm:spPr/>
      <dgm:t>
        <a:bodyPr/>
        <a:lstStyle/>
        <a:p>
          <a:endParaRPr lang="es-CO" sz="2400"/>
        </a:p>
      </dgm:t>
    </dgm:pt>
    <dgm:pt modelId="{51634F50-E3E5-4729-9E84-42A9A394FF31}" type="sibTrans" cxnId="{52F1E16C-C5B3-4DBD-9893-D00C1466345B}">
      <dgm:prSet/>
      <dgm:spPr/>
      <dgm:t>
        <a:bodyPr/>
        <a:lstStyle/>
        <a:p>
          <a:endParaRPr lang="es-CO" sz="2400"/>
        </a:p>
      </dgm:t>
    </dgm:pt>
    <dgm:pt modelId="{0995515D-F855-4580-9EFB-E4324956AA54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MADUREZ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A4BF8E21-F6DE-4845-8440-EFBDAD9E3A77}" type="parTrans" cxnId="{79F668B5-0F6B-49AC-AA8D-AAB85F09CE41}">
      <dgm:prSet/>
      <dgm:spPr/>
      <dgm:t>
        <a:bodyPr/>
        <a:lstStyle/>
        <a:p>
          <a:endParaRPr lang="es-CO" sz="2400"/>
        </a:p>
      </dgm:t>
    </dgm:pt>
    <dgm:pt modelId="{92BFE87A-D93F-4C57-88BA-6A10029B2261}" type="sibTrans" cxnId="{79F668B5-0F6B-49AC-AA8D-AAB85F09CE41}">
      <dgm:prSet/>
      <dgm:spPr/>
      <dgm:t>
        <a:bodyPr/>
        <a:lstStyle/>
        <a:p>
          <a:endParaRPr lang="es-CO" sz="2400"/>
        </a:p>
      </dgm:t>
    </dgm:pt>
    <dgm:pt modelId="{75D64BC5-AF49-4C97-94B1-FAFA061D05A7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FINANCIAR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C1CAA2B0-6AED-4535-882F-FABC7875C487}" type="parTrans" cxnId="{ACE2D32D-38FE-4190-922D-69E4DD85AE59}">
      <dgm:prSet/>
      <dgm:spPr/>
      <dgm:t>
        <a:bodyPr/>
        <a:lstStyle/>
        <a:p>
          <a:endParaRPr lang="es-CO" sz="2400"/>
        </a:p>
      </dgm:t>
    </dgm:pt>
    <dgm:pt modelId="{4AD3656C-6308-470C-9536-84A723D86352}" type="sibTrans" cxnId="{ACE2D32D-38FE-4190-922D-69E4DD85AE59}">
      <dgm:prSet/>
      <dgm:spPr/>
      <dgm:t>
        <a:bodyPr/>
        <a:lstStyle/>
        <a:p>
          <a:endParaRPr lang="es-CO" sz="2400"/>
        </a:p>
      </dgm:t>
    </dgm:pt>
    <dgm:pt modelId="{0778A5E4-9784-4AAB-A045-612D98CCDAEC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DIRECCION</a:t>
          </a:r>
        </a:p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DE PROY.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E3AD0DF0-F0B2-4763-8947-0574FBCA56A9}" type="parTrans" cxnId="{95D31394-F25D-499F-8F0D-C58651C618B8}">
      <dgm:prSet/>
      <dgm:spPr/>
      <dgm:t>
        <a:bodyPr/>
        <a:lstStyle/>
        <a:p>
          <a:endParaRPr lang="es-CO" sz="2400"/>
        </a:p>
      </dgm:t>
    </dgm:pt>
    <dgm:pt modelId="{1857DB9E-8145-45EF-A997-D1FF4CE1FDAD}" type="sibTrans" cxnId="{95D31394-F25D-499F-8F0D-C58651C618B8}">
      <dgm:prSet/>
      <dgm:spPr/>
      <dgm:t>
        <a:bodyPr/>
        <a:lstStyle/>
        <a:p>
          <a:endParaRPr lang="es-CO" sz="2400"/>
        </a:p>
      </dgm:t>
    </dgm:pt>
    <dgm:pt modelId="{62FBE20D-6E96-4883-A8BE-A3DB656F75DE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ESTIMACION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2728FDAE-629B-4439-8BA0-E007EA48B687}" type="parTrans" cxnId="{2117AF7D-B0EC-404A-9CEE-B42F54507E7D}">
      <dgm:prSet/>
      <dgm:spPr/>
      <dgm:t>
        <a:bodyPr/>
        <a:lstStyle/>
        <a:p>
          <a:endParaRPr lang="es-CO" sz="2400"/>
        </a:p>
      </dgm:t>
    </dgm:pt>
    <dgm:pt modelId="{B6263775-FA9A-410E-8729-CB261EAF81E2}" type="sibTrans" cxnId="{2117AF7D-B0EC-404A-9CEE-B42F54507E7D}">
      <dgm:prSet/>
      <dgm:spPr/>
      <dgm:t>
        <a:bodyPr/>
        <a:lstStyle/>
        <a:p>
          <a:endParaRPr lang="es-CO" sz="2400"/>
        </a:p>
      </dgm:t>
    </dgm:pt>
    <dgm:pt modelId="{B7AFAE48-792A-44B0-9BB8-376667C214F9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PLANEACION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B88B41B7-516C-4D07-A77F-E154C8B900CB}" type="parTrans" cxnId="{24DC0680-E64A-4904-AA82-847863958BEF}">
      <dgm:prSet/>
      <dgm:spPr/>
      <dgm:t>
        <a:bodyPr/>
        <a:lstStyle/>
        <a:p>
          <a:endParaRPr lang="es-CO" sz="2400"/>
        </a:p>
      </dgm:t>
    </dgm:pt>
    <dgm:pt modelId="{4B62497A-464A-4B39-8D98-B0494F42000D}" type="sibTrans" cxnId="{24DC0680-E64A-4904-AA82-847863958BEF}">
      <dgm:prSet/>
      <dgm:spPr/>
      <dgm:t>
        <a:bodyPr/>
        <a:lstStyle/>
        <a:p>
          <a:endParaRPr lang="es-CO" sz="2400"/>
        </a:p>
      </dgm:t>
    </dgm:pt>
    <dgm:pt modelId="{D4B1661A-6553-47C1-AD34-5C1D5FCF178D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CONTROL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40010A04-C38A-4F73-89D7-80960AC824E8}" type="parTrans" cxnId="{48D555EF-3BB5-4462-ADEC-7721B4228D30}">
      <dgm:prSet/>
      <dgm:spPr/>
      <dgm:t>
        <a:bodyPr/>
        <a:lstStyle/>
        <a:p>
          <a:endParaRPr lang="es-CO" sz="2400"/>
        </a:p>
      </dgm:t>
    </dgm:pt>
    <dgm:pt modelId="{2F1E984B-1377-48C2-B432-A76BFD275EFC}" type="sibTrans" cxnId="{48D555EF-3BB5-4462-ADEC-7721B4228D30}">
      <dgm:prSet/>
      <dgm:spPr/>
      <dgm:t>
        <a:bodyPr/>
        <a:lstStyle/>
        <a:p>
          <a:endParaRPr lang="es-CO" sz="2400"/>
        </a:p>
      </dgm:t>
    </dgm:pt>
    <dgm:pt modelId="{1BAAD240-98F9-436A-95C1-CE93A049E2F9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EXTERNO</a:t>
          </a:r>
          <a:endParaRPr kumimoji="0" lang="es-ES" sz="1000" b="1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C3665AAD-4473-421B-AE1A-C277CE60D1B2}" type="parTrans" cxnId="{E01FF816-2698-4202-AF16-4C7397926D9B}">
      <dgm:prSet/>
      <dgm:spPr/>
      <dgm:t>
        <a:bodyPr/>
        <a:lstStyle/>
        <a:p>
          <a:endParaRPr lang="es-CO" sz="2400"/>
        </a:p>
      </dgm:t>
    </dgm:pt>
    <dgm:pt modelId="{43EFCF6C-FD51-4556-8889-0D16EE29EBBE}" type="sibTrans" cxnId="{E01FF816-2698-4202-AF16-4C7397926D9B}">
      <dgm:prSet/>
      <dgm:spPr/>
      <dgm:t>
        <a:bodyPr/>
        <a:lstStyle/>
        <a:p>
          <a:endParaRPr lang="es-CO" sz="2400"/>
        </a:p>
      </dgm:t>
    </dgm:pt>
    <dgm:pt modelId="{D4638FF5-C1E7-4306-BCFA-2F1FE0A4D8E9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REGULACION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94CAF2AC-2809-4933-9DC5-224BE601E1BE}" type="parTrans" cxnId="{13E4E91C-3B69-4BE8-BBD6-5D515377DE0B}">
      <dgm:prSet/>
      <dgm:spPr/>
      <dgm:t>
        <a:bodyPr/>
        <a:lstStyle/>
        <a:p>
          <a:endParaRPr lang="es-CO" sz="2400"/>
        </a:p>
      </dgm:t>
    </dgm:pt>
    <dgm:pt modelId="{1272C163-BF0C-4C49-BD8A-04508C605EF5}" type="sibTrans" cxnId="{13E4E91C-3B69-4BE8-BBD6-5D515377DE0B}">
      <dgm:prSet/>
      <dgm:spPr/>
      <dgm:t>
        <a:bodyPr/>
        <a:lstStyle/>
        <a:p>
          <a:endParaRPr lang="es-CO" sz="2400"/>
        </a:p>
      </dgm:t>
    </dgm:pt>
    <dgm:pt modelId="{1D27B8F4-3CB9-47D5-984E-11C5EC6E3C85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CONTRATO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7728A92D-357F-46B6-B173-A167038E85BE}" type="parTrans" cxnId="{4363AB80-C0A9-4A4A-8A1C-0F7EBB9EE0D2}">
      <dgm:prSet/>
      <dgm:spPr/>
      <dgm:t>
        <a:bodyPr/>
        <a:lstStyle/>
        <a:p>
          <a:endParaRPr lang="es-CO" sz="2400"/>
        </a:p>
      </dgm:t>
    </dgm:pt>
    <dgm:pt modelId="{7A833586-7B43-47F6-8F5C-443043E5BC5D}" type="sibTrans" cxnId="{4363AB80-C0A9-4A4A-8A1C-0F7EBB9EE0D2}">
      <dgm:prSet/>
      <dgm:spPr/>
      <dgm:t>
        <a:bodyPr/>
        <a:lstStyle/>
        <a:p>
          <a:endParaRPr lang="es-CO" sz="2400"/>
        </a:p>
      </dgm:t>
    </dgm:pt>
    <dgm:pt modelId="{CC434672-13D2-41B4-AE95-4FB42E9DF1E5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MERCADO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25E7666B-612F-4A29-8BBF-80A6B6362BEE}" type="parTrans" cxnId="{438B28B7-84B6-4EA3-989E-04DC90D6F5CB}">
      <dgm:prSet/>
      <dgm:spPr/>
      <dgm:t>
        <a:bodyPr/>
        <a:lstStyle/>
        <a:p>
          <a:endParaRPr lang="es-CO" sz="2400"/>
        </a:p>
      </dgm:t>
    </dgm:pt>
    <dgm:pt modelId="{14B83078-E9B4-4B95-B9D8-7F987DA622C2}" type="sibTrans" cxnId="{438B28B7-84B6-4EA3-989E-04DC90D6F5CB}">
      <dgm:prSet/>
      <dgm:spPr/>
      <dgm:t>
        <a:bodyPr/>
        <a:lstStyle/>
        <a:p>
          <a:endParaRPr lang="es-CO" sz="2400"/>
        </a:p>
      </dgm:t>
    </dgm:pt>
    <dgm:pt modelId="{5C1C76B3-9354-4AAD-8996-A4008B02011C}">
      <dgm:prSet custT="1"/>
      <dgm:spPr/>
      <dgm:t>
        <a:bodyPr/>
        <a:lstStyle/>
        <a:p>
          <a:pPr marR="0" rtl="0" eaLnBrk="1" fontAlgn="base" latinLnBrk="0" hangingPunct="1"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cap="none" normalizeH="0" baseline="0" dirty="0" smtClean="0">
              <a:ln/>
              <a:effectLst/>
              <a:latin typeface="Verdana" pitchFamily="34" charset="0"/>
              <a:cs typeface="Arial" charset="0"/>
            </a:rPr>
            <a:t>CLIENTE</a:t>
          </a:r>
          <a:endParaRPr kumimoji="0" lang="es-ES" sz="1000" b="0" i="0" u="none" strike="noStrike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gm:t>
    </dgm:pt>
    <dgm:pt modelId="{C0C04BBB-A1FB-42B8-8CA9-8CDE2FD05D0D}" type="parTrans" cxnId="{7801E07E-928D-47C2-8187-31F628FAF8D3}">
      <dgm:prSet/>
      <dgm:spPr/>
      <dgm:t>
        <a:bodyPr/>
        <a:lstStyle/>
        <a:p>
          <a:endParaRPr lang="es-CO" sz="2400"/>
        </a:p>
      </dgm:t>
    </dgm:pt>
    <dgm:pt modelId="{78FBD603-2A36-4A01-AFBC-DFC86ABDA9FF}" type="sibTrans" cxnId="{7801E07E-928D-47C2-8187-31F628FAF8D3}">
      <dgm:prSet/>
      <dgm:spPr/>
      <dgm:t>
        <a:bodyPr/>
        <a:lstStyle/>
        <a:p>
          <a:endParaRPr lang="es-CO" sz="2400"/>
        </a:p>
      </dgm:t>
    </dgm:pt>
    <dgm:pt modelId="{FCAD1D6D-E852-4310-AFC4-9A98A31CADDB}" type="pres">
      <dgm:prSet presAssocID="{860DD48F-AB63-49C2-8D8D-E5E7BABBAC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D073F34E-7A7F-48D0-A2C3-D9CA0F6C7BA7}" type="pres">
      <dgm:prSet presAssocID="{892F6A53-04A0-44FF-B2D1-3976255B9F61}" presName="hierRoot1" presStyleCnt="0">
        <dgm:presLayoutVars>
          <dgm:hierBranch val="init"/>
        </dgm:presLayoutVars>
      </dgm:prSet>
      <dgm:spPr/>
    </dgm:pt>
    <dgm:pt modelId="{65F9CCB3-FB72-484B-BA89-97D3B44CBE6B}" type="pres">
      <dgm:prSet presAssocID="{892F6A53-04A0-44FF-B2D1-3976255B9F61}" presName="rootComposite1" presStyleCnt="0"/>
      <dgm:spPr/>
    </dgm:pt>
    <dgm:pt modelId="{182C9DF0-9C73-4DC3-8C20-FA7D023BB143}" type="pres">
      <dgm:prSet presAssocID="{892F6A53-04A0-44FF-B2D1-3976255B9F61}" presName="rootText1" presStyleLbl="node0" presStyleIdx="0" presStyleCnt="1" custScaleX="14613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0E37569-4E18-4227-B73C-30D428027591}" type="pres">
      <dgm:prSet presAssocID="{892F6A53-04A0-44FF-B2D1-3976255B9F61}" presName="rootConnector1" presStyleLbl="node1" presStyleIdx="0" presStyleCnt="0"/>
      <dgm:spPr/>
      <dgm:t>
        <a:bodyPr/>
        <a:lstStyle/>
        <a:p>
          <a:endParaRPr lang="es-CO"/>
        </a:p>
      </dgm:t>
    </dgm:pt>
    <dgm:pt modelId="{06BB60A4-0013-476E-94E8-681704BBE3A0}" type="pres">
      <dgm:prSet presAssocID="{892F6A53-04A0-44FF-B2D1-3976255B9F61}" presName="hierChild2" presStyleCnt="0"/>
      <dgm:spPr/>
    </dgm:pt>
    <dgm:pt modelId="{011F33C0-92A8-4DC5-AB40-0B3DF1BE0B00}" type="pres">
      <dgm:prSet presAssocID="{DA48C3D4-7355-4210-9396-045328FCA0AC}" presName="Name37" presStyleLbl="parChTrans1D2" presStyleIdx="0" presStyleCnt="4"/>
      <dgm:spPr/>
      <dgm:t>
        <a:bodyPr/>
        <a:lstStyle/>
        <a:p>
          <a:endParaRPr lang="es-CO"/>
        </a:p>
      </dgm:t>
    </dgm:pt>
    <dgm:pt modelId="{B3CACA45-14B6-4DBE-92AA-66CB4841D4ED}" type="pres">
      <dgm:prSet presAssocID="{1A7CEC9A-1EA4-4A8A-97C9-3920552F14BB}" presName="hierRoot2" presStyleCnt="0">
        <dgm:presLayoutVars>
          <dgm:hierBranch val="init"/>
        </dgm:presLayoutVars>
      </dgm:prSet>
      <dgm:spPr/>
    </dgm:pt>
    <dgm:pt modelId="{0CD8D5F3-2BC3-4C6D-9A85-395AE5BA3864}" type="pres">
      <dgm:prSet presAssocID="{1A7CEC9A-1EA4-4A8A-97C9-3920552F14BB}" presName="rootComposite" presStyleCnt="0"/>
      <dgm:spPr/>
    </dgm:pt>
    <dgm:pt modelId="{BA0CD30C-D7BD-45D4-9028-21C88F485B90}" type="pres">
      <dgm:prSet presAssocID="{1A7CEC9A-1EA4-4A8A-97C9-3920552F14BB}" presName="rootText" presStyleLbl="node2" presStyleIdx="0" presStyleCnt="4" custScaleX="14458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5A2F62E-5BC8-474E-A3D6-85383D2E5AA2}" type="pres">
      <dgm:prSet presAssocID="{1A7CEC9A-1EA4-4A8A-97C9-3920552F14BB}" presName="rootConnector" presStyleLbl="node2" presStyleIdx="0" presStyleCnt="4"/>
      <dgm:spPr/>
      <dgm:t>
        <a:bodyPr/>
        <a:lstStyle/>
        <a:p>
          <a:endParaRPr lang="es-CO"/>
        </a:p>
      </dgm:t>
    </dgm:pt>
    <dgm:pt modelId="{A958582C-4E0E-459E-AB91-A53A82B33671}" type="pres">
      <dgm:prSet presAssocID="{1A7CEC9A-1EA4-4A8A-97C9-3920552F14BB}" presName="hierChild4" presStyleCnt="0"/>
      <dgm:spPr/>
    </dgm:pt>
    <dgm:pt modelId="{0393A311-CA89-4D92-8747-E14164E3C22C}" type="pres">
      <dgm:prSet presAssocID="{28A1E336-2EDA-4B27-AD37-9F880CBD6099}" presName="Name37" presStyleLbl="parChTrans1D3" presStyleIdx="0" presStyleCnt="13"/>
      <dgm:spPr/>
      <dgm:t>
        <a:bodyPr/>
        <a:lstStyle/>
        <a:p>
          <a:endParaRPr lang="es-CO"/>
        </a:p>
      </dgm:t>
    </dgm:pt>
    <dgm:pt modelId="{C1E788F4-CF92-47D4-BD5C-E2A4497F1CA3}" type="pres">
      <dgm:prSet presAssocID="{51C24CDA-D8E4-4F4C-972A-E974E2D03A67}" presName="hierRoot2" presStyleCnt="0">
        <dgm:presLayoutVars>
          <dgm:hierBranch val="init"/>
        </dgm:presLayoutVars>
      </dgm:prSet>
      <dgm:spPr/>
    </dgm:pt>
    <dgm:pt modelId="{B171EBA0-A3C8-40F2-A225-7DF92C005603}" type="pres">
      <dgm:prSet presAssocID="{51C24CDA-D8E4-4F4C-972A-E974E2D03A67}" presName="rootComposite" presStyleCnt="0"/>
      <dgm:spPr/>
    </dgm:pt>
    <dgm:pt modelId="{4C76CACC-607B-4FCF-B64A-F5EE120886EF}" type="pres">
      <dgm:prSet presAssocID="{51C24CDA-D8E4-4F4C-972A-E974E2D03A67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50BF5F6-ADBD-4A8D-B506-DFEAAF76CCCE}" type="pres">
      <dgm:prSet presAssocID="{51C24CDA-D8E4-4F4C-972A-E974E2D03A67}" presName="rootConnector" presStyleLbl="node3" presStyleIdx="0" presStyleCnt="13"/>
      <dgm:spPr/>
      <dgm:t>
        <a:bodyPr/>
        <a:lstStyle/>
        <a:p>
          <a:endParaRPr lang="es-CO"/>
        </a:p>
      </dgm:t>
    </dgm:pt>
    <dgm:pt modelId="{BA0E8F62-13D8-4D3B-84AD-C0C16A427854}" type="pres">
      <dgm:prSet presAssocID="{51C24CDA-D8E4-4F4C-972A-E974E2D03A67}" presName="hierChild4" presStyleCnt="0"/>
      <dgm:spPr/>
    </dgm:pt>
    <dgm:pt modelId="{72FA8570-3658-4528-9942-23E5E44C8563}" type="pres">
      <dgm:prSet presAssocID="{51C24CDA-D8E4-4F4C-972A-E974E2D03A67}" presName="hierChild5" presStyleCnt="0"/>
      <dgm:spPr/>
    </dgm:pt>
    <dgm:pt modelId="{9807013F-3482-4CB7-841D-25C629382772}" type="pres">
      <dgm:prSet presAssocID="{D10C8667-F257-4598-8EE6-AA8D6A1C040E}" presName="Name37" presStyleLbl="parChTrans1D3" presStyleIdx="1" presStyleCnt="13"/>
      <dgm:spPr/>
      <dgm:t>
        <a:bodyPr/>
        <a:lstStyle/>
        <a:p>
          <a:endParaRPr lang="es-CO"/>
        </a:p>
      </dgm:t>
    </dgm:pt>
    <dgm:pt modelId="{7DD73470-BC54-49DB-8FC6-BA915BA9085C}" type="pres">
      <dgm:prSet presAssocID="{56ACE583-CE4D-4973-86DC-CBE5D4808E0E}" presName="hierRoot2" presStyleCnt="0">
        <dgm:presLayoutVars>
          <dgm:hierBranch val="init"/>
        </dgm:presLayoutVars>
      </dgm:prSet>
      <dgm:spPr/>
    </dgm:pt>
    <dgm:pt modelId="{ADCDCE8A-E567-419B-9BF6-29B7EE5CF9A8}" type="pres">
      <dgm:prSet presAssocID="{56ACE583-CE4D-4973-86DC-CBE5D4808E0E}" presName="rootComposite" presStyleCnt="0"/>
      <dgm:spPr/>
    </dgm:pt>
    <dgm:pt modelId="{08B182F8-ED43-4C58-B1F4-82A95CAB3B7C}" type="pres">
      <dgm:prSet presAssocID="{56ACE583-CE4D-4973-86DC-CBE5D4808E0E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10368FE-18BD-43D9-A9FA-E9395BAC9651}" type="pres">
      <dgm:prSet presAssocID="{56ACE583-CE4D-4973-86DC-CBE5D4808E0E}" presName="rootConnector" presStyleLbl="node3" presStyleIdx="1" presStyleCnt="13"/>
      <dgm:spPr/>
      <dgm:t>
        <a:bodyPr/>
        <a:lstStyle/>
        <a:p>
          <a:endParaRPr lang="es-CO"/>
        </a:p>
      </dgm:t>
    </dgm:pt>
    <dgm:pt modelId="{82DE3F02-0477-4F01-8B01-335413E076D9}" type="pres">
      <dgm:prSet presAssocID="{56ACE583-CE4D-4973-86DC-CBE5D4808E0E}" presName="hierChild4" presStyleCnt="0"/>
      <dgm:spPr/>
    </dgm:pt>
    <dgm:pt modelId="{A83193EF-DD78-4832-A0D2-EC913868D93C}" type="pres">
      <dgm:prSet presAssocID="{56ACE583-CE4D-4973-86DC-CBE5D4808E0E}" presName="hierChild5" presStyleCnt="0"/>
      <dgm:spPr/>
    </dgm:pt>
    <dgm:pt modelId="{59C94266-E926-439D-AC64-0C55E7F90264}" type="pres">
      <dgm:prSet presAssocID="{6132C169-7FCC-4C4B-857D-6D6BB1F562BE}" presName="Name37" presStyleLbl="parChTrans1D3" presStyleIdx="2" presStyleCnt="13"/>
      <dgm:spPr/>
      <dgm:t>
        <a:bodyPr/>
        <a:lstStyle/>
        <a:p>
          <a:endParaRPr lang="es-CO"/>
        </a:p>
      </dgm:t>
    </dgm:pt>
    <dgm:pt modelId="{A2FCAFF5-C3E0-47B4-ACCC-0EA577C1141F}" type="pres">
      <dgm:prSet presAssocID="{B8F68E95-E424-4B04-91B8-C5AF28500364}" presName="hierRoot2" presStyleCnt="0">
        <dgm:presLayoutVars>
          <dgm:hierBranch val="init"/>
        </dgm:presLayoutVars>
      </dgm:prSet>
      <dgm:spPr/>
    </dgm:pt>
    <dgm:pt modelId="{9C017F2A-92E3-491F-8D48-89153542971A}" type="pres">
      <dgm:prSet presAssocID="{B8F68E95-E424-4B04-91B8-C5AF28500364}" presName="rootComposite" presStyleCnt="0"/>
      <dgm:spPr/>
    </dgm:pt>
    <dgm:pt modelId="{40EBF5E2-B1FC-47A7-8BE6-A68F128E5ABA}" type="pres">
      <dgm:prSet presAssocID="{B8F68E95-E424-4B04-91B8-C5AF28500364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A4397E0-AAB8-4D86-A4FE-34FADC1993DC}" type="pres">
      <dgm:prSet presAssocID="{B8F68E95-E424-4B04-91B8-C5AF28500364}" presName="rootConnector" presStyleLbl="node3" presStyleIdx="2" presStyleCnt="13"/>
      <dgm:spPr/>
      <dgm:t>
        <a:bodyPr/>
        <a:lstStyle/>
        <a:p>
          <a:endParaRPr lang="es-CO"/>
        </a:p>
      </dgm:t>
    </dgm:pt>
    <dgm:pt modelId="{1C2FE8FE-7B61-4E72-9F49-F6F356FFE2CC}" type="pres">
      <dgm:prSet presAssocID="{B8F68E95-E424-4B04-91B8-C5AF28500364}" presName="hierChild4" presStyleCnt="0"/>
      <dgm:spPr/>
    </dgm:pt>
    <dgm:pt modelId="{E2835CD1-92F2-4A7D-8949-C0F437637188}" type="pres">
      <dgm:prSet presAssocID="{B8F68E95-E424-4B04-91B8-C5AF28500364}" presName="hierChild5" presStyleCnt="0"/>
      <dgm:spPr/>
    </dgm:pt>
    <dgm:pt modelId="{617A62C0-5290-4E7D-A0A6-7A8098BF9BBF}" type="pres">
      <dgm:prSet presAssocID="{1A7CEC9A-1EA4-4A8A-97C9-3920552F14BB}" presName="hierChild5" presStyleCnt="0"/>
      <dgm:spPr/>
    </dgm:pt>
    <dgm:pt modelId="{A33D6EB4-6CA6-43B9-AB93-FF3D3175F745}" type="pres">
      <dgm:prSet presAssocID="{0A615B92-4B15-4798-BC22-4B8149274A5A}" presName="Name37" presStyleLbl="parChTrans1D2" presStyleIdx="1" presStyleCnt="4"/>
      <dgm:spPr/>
      <dgm:t>
        <a:bodyPr/>
        <a:lstStyle/>
        <a:p>
          <a:endParaRPr lang="es-CO"/>
        </a:p>
      </dgm:t>
    </dgm:pt>
    <dgm:pt modelId="{ABE99A65-83E8-4F2C-BB5B-8FB848A75409}" type="pres">
      <dgm:prSet presAssocID="{323B7F75-45C5-46B6-847D-BB741BA94C87}" presName="hierRoot2" presStyleCnt="0">
        <dgm:presLayoutVars>
          <dgm:hierBranch val="init"/>
        </dgm:presLayoutVars>
      </dgm:prSet>
      <dgm:spPr/>
    </dgm:pt>
    <dgm:pt modelId="{C60FD47C-D52C-4514-92A8-FEB32E05D1DE}" type="pres">
      <dgm:prSet presAssocID="{323B7F75-45C5-46B6-847D-BB741BA94C87}" presName="rootComposite" presStyleCnt="0"/>
      <dgm:spPr/>
    </dgm:pt>
    <dgm:pt modelId="{2587D05C-CCFC-4C92-9FD3-1B0EFA80E6E3}" type="pres">
      <dgm:prSet presAssocID="{323B7F75-45C5-46B6-847D-BB741BA94C87}" presName="rootText" presStyleLbl="node2" presStyleIdx="1" presStyleCnt="4" custScaleX="13931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ECE2718-A7EA-48D2-993A-97649AA23CC1}" type="pres">
      <dgm:prSet presAssocID="{323B7F75-45C5-46B6-847D-BB741BA94C87}" presName="rootConnector" presStyleLbl="node2" presStyleIdx="1" presStyleCnt="4"/>
      <dgm:spPr/>
      <dgm:t>
        <a:bodyPr/>
        <a:lstStyle/>
        <a:p>
          <a:endParaRPr lang="es-CO"/>
        </a:p>
      </dgm:t>
    </dgm:pt>
    <dgm:pt modelId="{09729E71-08AC-413E-B283-3ADA8C6943F6}" type="pres">
      <dgm:prSet presAssocID="{323B7F75-45C5-46B6-847D-BB741BA94C87}" presName="hierChild4" presStyleCnt="0"/>
      <dgm:spPr/>
    </dgm:pt>
    <dgm:pt modelId="{DCB510AE-1852-4D49-ACCA-ABC4C06960C0}" type="pres">
      <dgm:prSet presAssocID="{E98B3E60-068B-435E-88F1-CCA5F20357CB}" presName="Name37" presStyleLbl="parChTrans1D3" presStyleIdx="3" presStyleCnt="13"/>
      <dgm:spPr/>
      <dgm:t>
        <a:bodyPr/>
        <a:lstStyle/>
        <a:p>
          <a:endParaRPr lang="es-CO"/>
        </a:p>
      </dgm:t>
    </dgm:pt>
    <dgm:pt modelId="{17401933-9099-42F6-8295-8FD343CD6E62}" type="pres">
      <dgm:prSet presAssocID="{972A869B-F14C-4493-AE5C-7E2F30329C29}" presName="hierRoot2" presStyleCnt="0">
        <dgm:presLayoutVars>
          <dgm:hierBranch val="init"/>
        </dgm:presLayoutVars>
      </dgm:prSet>
      <dgm:spPr/>
    </dgm:pt>
    <dgm:pt modelId="{E3668F10-24BB-41CE-A4D2-6EA2D4B97205}" type="pres">
      <dgm:prSet presAssocID="{972A869B-F14C-4493-AE5C-7E2F30329C29}" presName="rootComposite" presStyleCnt="0"/>
      <dgm:spPr/>
    </dgm:pt>
    <dgm:pt modelId="{3C968AB2-EAF0-4113-93AA-3411F5381DEC}" type="pres">
      <dgm:prSet presAssocID="{972A869B-F14C-4493-AE5C-7E2F30329C29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16798A4-9A2D-4754-B158-22C7690ECCE6}" type="pres">
      <dgm:prSet presAssocID="{972A869B-F14C-4493-AE5C-7E2F30329C29}" presName="rootConnector" presStyleLbl="node3" presStyleIdx="3" presStyleCnt="13"/>
      <dgm:spPr/>
      <dgm:t>
        <a:bodyPr/>
        <a:lstStyle/>
        <a:p>
          <a:endParaRPr lang="es-CO"/>
        </a:p>
      </dgm:t>
    </dgm:pt>
    <dgm:pt modelId="{B4128C6B-8864-4122-B428-31424D494315}" type="pres">
      <dgm:prSet presAssocID="{972A869B-F14C-4493-AE5C-7E2F30329C29}" presName="hierChild4" presStyleCnt="0"/>
      <dgm:spPr/>
    </dgm:pt>
    <dgm:pt modelId="{8E465124-B94F-4A1D-A43B-595EEC0AFA12}" type="pres">
      <dgm:prSet presAssocID="{972A869B-F14C-4493-AE5C-7E2F30329C29}" presName="hierChild5" presStyleCnt="0"/>
      <dgm:spPr/>
    </dgm:pt>
    <dgm:pt modelId="{37C3D470-08C4-4809-86D4-92835D67E9EC}" type="pres">
      <dgm:prSet presAssocID="{A4BF8E21-F6DE-4845-8440-EFBDAD9E3A77}" presName="Name37" presStyleLbl="parChTrans1D3" presStyleIdx="4" presStyleCnt="13"/>
      <dgm:spPr/>
      <dgm:t>
        <a:bodyPr/>
        <a:lstStyle/>
        <a:p>
          <a:endParaRPr lang="es-CO"/>
        </a:p>
      </dgm:t>
    </dgm:pt>
    <dgm:pt modelId="{F2B85BDA-8118-4E74-845A-FE7A9BAE2C4E}" type="pres">
      <dgm:prSet presAssocID="{0995515D-F855-4580-9EFB-E4324956AA54}" presName="hierRoot2" presStyleCnt="0">
        <dgm:presLayoutVars>
          <dgm:hierBranch val="init"/>
        </dgm:presLayoutVars>
      </dgm:prSet>
      <dgm:spPr/>
    </dgm:pt>
    <dgm:pt modelId="{CA658962-1210-48FB-87FE-784F380AE995}" type="pres">
      <dgm:prSet presAssocID="{0995515D-F855-4580-9EFB-E4324956AA54}" presName="rootComposite" presStyleCnt="0"/>
      <dgm:spPr/>
    </dgm:pt>
    <dgm:pt modelId="{242E7FA5-1F05-4D16-9914-89A054D010C6}" type="pres">
      <dgm:prSet presAssocID="{0995515D-F855-4580-9EFB-E4324956AA54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2089728-2F9F-488B-9C95-85CFE11BD682}" type="pres">
      <dgm:prSet presAssocID="{0995515D-F855-4580-9EFB-E4324956AA54}" presName="rootConnector" presStyleLbl="node3" presStyleIdx="4" presStyleCnt="13"/>
      <dgm:spPr/>
      <dgm:t>
        <a:bodyPr/>
        <a:lstStyle/>
        <a:p>
          <a:endParaRPr lang="es-CO"/>
        </a:p>
      </dgm:t>
    </dgm:pt>
    <dgm:pt modelId="{F4F3AD2B-D758-4511-9887-11656E697973}" type="pres">
      <dgm:prSet presAssocID="{0995515D-F855-4580-9EFB-E4324956AA54}" presName="hierChild4" presStyleCnt="0"/>
      <dgm:spPr/>
    </dgm:pt>
    <dgm:pt modelId="{12E127E3-D6DA-4313-A23D-BEEBA7561996}" type="pres">
      <dgm:prSet presAssocID="{0995515D-F855-4580-9EFB-E4324956AA54}" presName="hierChild5" presStyleCnt="0"/>
      <dgm:spPr/>
    </dgm:pt>
    <dgm:pt modelId="{05E73B58-C1B6-4E8F-BBDC-7BD116F490CE}" type="pres">
      <dgm:prSet presAssocID="{C1CAA2B0-6AED-4535-882F-FABC7875C487}" presName="Name37" presStyleLbl="parChTrans1D3" presStyleIdx="5" presStyleCnt="13"/>
      <dgm:spPr/>
      <dgm:t>
        <a:bodyPr/>
        <a:lstStyle/>
        <a:p>
          <a:endParaRPr lang="es-CO"/>
        </a:p>
      </dgm:t>
    </dgm:pt>
    <dgm:pt modelId="{B8F3D44A-163F-46F8-B93D-A7BCC41201DA}" type="pres">
      <dgm:prSet presAssocID="{75D64BC5-AF49-4C97-94B1-FAFA061D05A7}" presName="hierRoot2" presStyleCnt="0">
        <dgm:presLayoutVars>
          <dgm:hierBranch val="init"/>
        </dgm:presLayoutVars>
      </dgm:prSet>
      <dgm:spPr/>
    </dgm:pt>
    <dgm:pt modelId="{4CC3B86E-543A-4512-A2B7-2EF2A98A520D}" type="pres">
      <dgm:prSet presAssocID="{75D64BC5-AF49-4C97-94B1-FAFA061D05A7}" presName="rootComposite" presStyleCnt="0"/>
      <dgm:spPr/>
    </dgm:pt>
    <dgm:pt modelId="{01F340BF-9BE3-406F-A438-482AED6B8176}" type="pres">
      <dgm:prSet presAssocID="{75D64BC5-AF49-4C97-94B1-FAFA061D05A7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ACB53EE-0C9D-4566-BB3E-81DA5F73509B}" type="pres">
      <dgm:prSet presAssocID="{75D64BC5-AF49-4C97-94B1-FAFA061D05A7}" presName="rootConnector" presStyleLbl="node3" presStyleIdx="5" presStyleCnt="13"/>
      <dgm:spPr/>
      <dgm:t>
        <a:bodyPr/>
        <a:lstStyle/>
        <a:p>
          <a:endParaRPr lang="es-CO"/>
        </a:p>
      </dgm:t>
    </dgm:pt>
    <dgm:pt modelId="{6EDEC736-6076-4758-8196-7404CD5F8C36}" type="pres">
      <dgm:prSet presAssocID="{75D64BC5-AF49-4C97-94B1-FAFA061D05A7}" presName="hierChild4" presStyleCnt="0"/>
      <dgm:spPr/>
    </dgm:pt>
    <dgm:pt modelId="{3FF1A12F-AE78-4213-9EF7-C021E3F6FF76}" type="pres">
      <dgm:prSet presAssocID="{75D64BC5-AF49-4C97-94B1-FAFA061D05A7}" presName="hierChild5" presStyleCnt="0"/>
      <dgm:spPr/>
    </dgm:pt>
    <dgm:pt modelId="{35EEF5DF-FFF4-47E6-92F0-DC3BD37E4102}" type="pres">
      <dgm:prSet presAssocID="{323B7F75-45C5-46B6-847D-BB741BA94C87}" presName="hierChild5" presStyleCnt="0"/>
      <dgm:spPr/>
    </dgm:pt>
    <dgm:pt modelId="{16D057BB-29A2-424E-B4CA-9103038276A9}" type="pres">
      <dgm:prSet presAssocID="{E3AD0DF0-F0B2-4763-8947-0574FBCA56A9}" presName="Name37" presStyleLbl="parChTrans1D2" presStyleIdx="2" presStyleCnt="4"/>
      <dgm:spPr/>
      <dgm:t>
        <a:bodyPr/>
        <a:lstStyle/>
        <a:p>
          <a:endParaRPr lang="es-CO"/>
        </a:p>
      </dgm:t>
    </dgm:pt>
    <dgm:pt modelId="{BCE69DCC-5EEA-4695-86B3-5192A213F5A3}" type="pres">
      <dgm:prSet presAssocID="{0778A5E4-9784-4AAB-A045-612D98CCDAEC}" presName="hierRoot2" presStyleCnt="0">
        <dgm:presLayoutVars>
          <dgm:hierBranch val="init"/>
        </dgm:presLayoutVars>
      </dgm:prSet>
      <dgm:spPr/>
    </dgm:pt>
    <dgm:pt modelId="{123CD1E6-0118-44BA-A315-33D05FB867A6}" type="pres">
      <dgm:prSet presAssocID="{0778A5E4-9784-4AAB-A045-612D98CCDAEC}" presName="rootComposite" presStyleCnt="0"/>
      <dgm:spPr/>
    </dgm:pt>
    <dgm:pt modelId="{4633591F-533E-409B-A15F-9940D3C19B83}" type="pres">
      <dgm:prSet presAssocID="{0778A5E4-9784-4AAB-A045-612D98CCDAEC}" presName="rootText" presStyleLbl="node2" presStyleIdx="2" presStyleCnt="4" custScaleX="150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E39FF9D-BF49-4712-9AEA-C1B08A5BF6DF}" type="pres">
      <dgm:prSet presAssocID="{0778A5E4-9784-4AAB-A045-612D98CCDAEC}" presName="rootConnector" presStyleLbl="node2" presStyleIdx="2" presStyleCnt="4"/>
      <dgm:spPr/>
      <dgm:t>
        <a:bodyPr/>
        <a:lstStyle/>
        <a:p>
          <a:endParaRPr lang="es-CO"/>
        </a:p>
      </dgm:t>
    </dgm:pt>
    <dgm:pt modelId="{E97B7687-7B47-4F06-9BA0-9711C05EB531}" type="pres">
      <dgm:prSet presAssocID="{0778A5E4-9784-4AAB-A045-612D98CCDAEC}" presName="hierChild4" presStyleCnt="0"/>
      <dgm:spPr/>
    </dgm:pt>
    <dgm:pt modelId="{C88E4175-E0C0-4EF0-89C1-1DAAC24C841F}" type="pres">
      <dgm:prSet presAssocID="{2728FDAE-629B-4439-8BA0-E007EA48B687}" presName="Name37" presStyleLbl="parChTrans1D3" presStyleIdx="6" presStyleCnt="13"/>
      <dgm:spPr/>
      <dgm:t>
        <a:bodyPr/>
        <a:lstStyle/>
        <a:p>
          <a:endParaRPr lang="es-CO"/>
        </a:p>
      </dgm:t>
    </dgm:pt>
    <dgm:pt modelId="{D5A9CE9A-B6A0-4AEA-9AAE-1D819CCE2DE0}" type="pres">
      <dgm:prSet presAssocID="{62FBE20D-6E96-4883-A8BE-A3DB656F75DE}" presName="hierRoot2" presStyleCnt="0">
        <dgm:presLayoutVars>
          <dgm:hierBranch val="init"/>
        </dgm:presLayoutVars>
      </dgm:prSet>
      <dgm:spPr/>
    </dgm:pt>
    <dgm:pt modelId="{D435455E-688C-4824-AC2F-EEFA6F9F778C}" type="pres">
      <dgm:prSet presAssocID="{62FBE20D-6E96-4883-A8BE-A3DB656F75DE}" presName="rootComposite" presStyleCnt="0"/>
      <dgm:spPr/>
    </dgm:pt>
    <dgm:pt modelId="{D77ED5EA-DB64-44CE-B234-07054649645F}" type="pres">
      <dgm:prSet presAssocID="{62FBE20D-6E96-4883-A8BE-A3DB656F75DE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2373AC4-480E-4C67-80C0-FC3EA2A91C43}" type="pres">
      <dgm:prSet presAssocID="{62FBE20D-6E96-4883-A8BE-A3DB656F75DE}" presName="rootConnector" presStyleLbl="node3" presStyleIdx="6" presStyleCnt="13"/>
      <dgm:spPr/>
      <dgm:t>
        <a:bodyPr/>
        <a:lstStyle/>
        <a:p>
          <a:endParaRPr lang="es-CO"/>
        </a:p>
      </dgm:t>
    </dgm:pt>
    <dgm:pt modelId="{68A14514-0F6C-4914-BA90-889F700A43CC}" type="pres">
      <dgm:prSet presAssocID="{62FBE20D-6E96-4883-A8BE-A3DB656F75DE}" presName="hierChild4" presStyleCnt="0"/>
      <dgm:spPr/>
    </dgm:pt>
    <dgm:pt modelId="{04E4AC43-031B-43F3-B151-88D8EFCCAD6B}" type="pres">
      <dgm:prSet presAssocID="{62FBE20D-6E96-4883-A8BE-A3DB656F75DE}" presName="hierChild5" presStyleCnt="0"/>
      <dgm:spPr/>
    </dgm:pt>
    <dgm:pt modelId="{71AF5E14-0816-4081-8667-D50880272180}" type="pres">
      <dgm:prSet presAssocID="{B88B41B7-516C-4D07-A77F-E154C8B900CB}" presName="Name37" presStyleLbl="parChTrans1D3" presStyleIdx="7" presStyleCnt="13"/>
      <dgm:spPr/>
      <dgm:t>
        <a:bodyPr/>
        <a:lstStyle/>
        <a:p>
          <a:endParaRPr lang="es-CO"/>
        </a:p>
      </dgm:t>
    </dgm:pt>
    <dgm:pt modelId="{27500C3B-C2D8-4CAF-9851-ADC096C2BC7B}" type="pres">
      <dgm:prSet presAssocID="{B7AFAE48-792A-44B0-9BB8-376667C214F9}" presName="hierRoot2" presStyleCnt="0">
        <dgm:presLayoutVars>
          <dgm:hierBranch val="init"/>
        </dgm:presLayoutVars>
      </dgm:prSet>
      <dgm:spPr/>
    </dgm:pt>
    <dgm:pt modelId="{52F5973C-3E7E-4C18-A3C9-01E3F4F00CAA}" type="pres">
      <dgm:prSet presAssocID="{B7AFAE48-792A-44B0-9BB8-376667C214F9}" presName="rootComposite" presStyleCnt="0"/>
      <dgm:spPr/>
    </dgm:pt>
    <dgm:pt modelId="{32029615-C026-4FBC-B80E-659F767E08D7}" type="pres">
      <dgm:prSet presAssocID="{B7AFAE48-792A-44B0-9BB8-376667C214F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AA99877-76D4-45FB-8EC3-8152F3C87998}" type="pres">
      <dgm:prSet presAssocID="{B7AFAE48-792A-44B0-9BB8-376667C214F9}" presName="rootConnector" presStyleLbl="node3" presStyleIdx="7" presStyleCnt="13"/>
      <dgm:spPr/>
      <dgm:t>
        <a:bodyPr/>
        <a:lstStyle/>
        <a:p>
          <a:endParaRPr lang="es-CO"/>
        </a:p>
      </dgm:t>
    </dgm:pt>
    <dgm:pt modelId="{ECBF6B6A-84A5-4DB6-8911-545E03CBCF2E}" type="pres">
      <dgm:prSet presAssocID="{B7AFAE48-792A-44B0-9BB8-376667C214F9}" presName="hierChild4" presStyleCnt="0"/>
      <dgm:spPr/>
    </dgm:pt>
    <dgm:pt modelId="{8FF2CB28-92F6-4DA8-BC98-A6E2E821119F}" type="pres">
      <dgm:prSet presAssocID="{B7AFAE48-792A-44B0-9BB8-376667C214F9}" presName="hierChild5" presStyleCnt="0"/>
      <dgm:spPr/>
    </dgm:pt>
    <dgm:pt modelId="{0099304B-9B74-4559-ACAD-48900FA1381B}" type="pres">
      <dgm:prSet presAssocID="{40010A04-C38A-4F73-89D7-80960AC824E8}" presName="Name37" presStyleLbl="parChTrans1D3" presStyleIdx="8" presStyleCnt="13"/>
      <dgm:spPr/>
      <dgm:t>
        <a:bodyPr/>
        <a:lstStyle/>
        <a:p>
          <a:endParaRPr lang="es-CO"/>
        </a:p>
      </dgm:t>
    </dgm:pt>
    <dgm:pt modelId="{C232688E-390C-413B-9398-2A55B5E755A7}" type="pres">
      <dgm:prSet presAssocID="{D4B1661A-6553-47C1-AD34-5C1D5FCF178D}" presName="hierRoot2" presStyleCnt="0">
        <dgm:presLayoutVars>
          <dgm:hierBranch val="init"/>
        </dgm:presLayoutVars>
      </dgm:prSet>
      <dgm:spPr/>
    </dgm:pt>
    <dgm:pt modelId="{A41DED60-5CF6-42CB-A7D0-B187A0619B7B}" type="pres">
      <dgm:prSet presAssocID="{D4B1661A-6553-47C1-AD34-5C1D5FCF178D}" presName="rootComposite" presStyleCnt="0"/>
      <dgm:spPr/>
    </dgm:pt>
    <dgm:pt modelId="{14AA1C9F-D59F-4A0A-A789-EBD9F433C908}" type="pres">
      <dgm:prSet presAssocID="{D4B1661A-6553-47C1-AD34-5C1D5FCF178D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03ED11F-E612-4551-BD34-315AB1FA7029}" type="pres">
      <dgm:prSet presAssocID="{D4B1661A-6553-47C1-AD34-5C1D5FCF178D}" presName="rootConnector" presStyleLbl="node3" presStyleIdx="8" presStyleCnt="13"/>
      <dgm:spPr/>
      <dgm:t>
        <a:bodyPr/>
        <a:lstStyle/>
        <a:p>
          <a:endParaRPr lang="es-CO"/>
        </a:p>
      </dgm:t>
    </dgm:pt>
    <dgm:pt modelId="{F2762492-B48F-4D5E-A34B-A8266C2541D3}" type="pres">
      <dgm:prSet presAssocID="{D4B1661A-6553-47C1-AD34-5C1D5FCF178D}" presName="hierChild4" presStyleCnt="0"/>
      <dgm:spPr/>
    </dgm:pt>
    <dgm:pt modelId="{452DCD27-CC24-47D2-870F-B497A94BC70E}" type="pres">
      <dgm:prSet presAssocID="{D4B1661A-6553-47C1-AD34-5C1D5FCF178D}" presName="hierChild5" presStyleCnt="0"/>
      <dgm:spPr/>
    </dgm:pt>
    <dgm:pt modelId="{7DB4BD9A-FA9B-41CB-9089-0EF4D25A06A4}" type="pres">
      <dgm:prSet presAssocID="{0778A5E4-9784-4AAB-A045-612D98CCDAEC}" presName="hierChild5" presStyleCnt="0"/>
      <dgm:spPr/>
    </dgm:pt>
    <dgm:pt modelId="{AAF34D62-017F-43BA-AAA7-FB67C0512C05}" type="pres">
      <dgm:prSet presAssocID="{C3665AAD-4473-421B-AE1A-C277CE60D1B2}" presName="Name37" presStyleLbl="parChTrans1D2" presStyleIdx="3" presStyleCnt="4"/>
      <dgm:spPr/>
      <dgm:t>
        <a:bodyPr/>
        <a:lstStyle/>
        <a:p>
          <a:endParaRPr lang="es-CO"/>
        </a:p>
      </dgm:t>
    </dgm:pt>
    <dgm:pt modelId="{FEC5E421-F74F-44B0-957B-AADAF460F3FD}" type="pres">
      <dgm:prSet presAssocID="{1BAAD240-98F9-436A-95C1-CE93A049E2F9}" presName="hierRoot2" presStyleCnt="0">
        <dgm:presLayoutVars>
          <dgm:hierBranch val="init"/>
        </dgm:presLayoutVars>
      </dgm:prSet>
      <dgm:spPr/>
    </dgm:pt>
    <dgm:pt modelId="{56C2C7D9-168A-4DB4-9FEE-1E5847B91B2D}" type="pres">
      <dgm:prSet presAssocID="{1BAAD240-98F9-436A-95C1-CE93A049E2F9}" presName="rootComposite" presStyleCnt="0"/>
      <dgm:spPr/>
    </dgm:pt>
    <dgm:pt modelId="{5750ACA8-CD62-40B7-BFEC-E7F16DA9605D}" type="pres">
      <dgm:prSet presAssocID="{1BAAD240-98F9-436A-95C1-CE93A049E2F9}" presName="rootText" presStyleLbl="node2" presStyleIdx="3" presStyleCnt="4" custScaleX="1502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C527979-EF79-44CA-998F-A673B4CEB4B8}" type="pres">
      <dgm:prSet presAssocID="{1BAAD240-98F9-436A-95C1-CE93A049E2F9}" presName="rootConnector" presStyleLbl="node2" presStyleIdx="3" presStyleCnt="4"/>
      <dgm:spPr/>
      <dgm:t>
        <a:bodyPr/>
        <a:lstStyle/>
        <a:p>
          <a:endParaRPr lang="es-CO"/>
        </a:p>
      </dgm:t>
    </dgm:pt>
    <dgm:pt modelId="{B147AFCD-1B23-4B0A-B7E7-8EC41D12596E}" type="pres">
      <dgm:prSet presAssocID="{1BAAD240-98F9-436A-95C1-CE93A049E2F9}" presName="hierChild4" presStyleCnt="0"/>
      <dgm:spPr/>
    </dgm:pt>
    <dgm:pt modelId="{F9C45E30-D30A-41C0-86D9-7DD390C438E1}" type="pres">
      <dgm:prSet presAssocID="{94CAF2AC-2809-4933-9DC5-224BE601E1BE}" presName="Name37" presStyleLbl="parChTrans1D3" presStyleIdx="9" presStyleCnt="13"/>
      <dgm:spPr/>
      <dgm:t>
        <a:bodyPr/>
        <a:lstStyle/>
        <a:p>
          <a:endParaRPr lang="es-CO"/>
        </a:p>
      </dgm:t>
    </dgm:pt>
    <dgm:pt modelId="{7759F7F1-7BE9-425B-875A-5C267EEA3F71}" type="pres">
      <dgm:prSet presAssocID="{D4638FF5-C1E7-4306-BCFA-2F1FE0A4D8E9}" presName="hierRoot2" presStyleCnt="0">
        <dgm:presLayoutVars>
          <dgm:hierBranch val="init"/>
        </dgm:presLayoutVars>
      </dgm:prSet>
      <dgm:spPr/>
    </dgm:pt>
    <dgm:pt modelId="{3CB0616B-3ECD-4E9B-BC38-60508CD7F618}" type="pres">
      <dgm:prSet presAssocID="{D4638FF5-C1E7-4306-BCFA-2F1FE0A4D8E9}" presName="rootComposite" presStyleCnt="0"/>
      <dgm:spPr/>
    </dgm:pt>
    <dgm:pt modelId="{1C782387-FF9E-4F09-8061-358DEDF5CDBD}" type="pres">
      <dgm:prSet presAssocID="{D4638FF5-C1E7-4306-BCFA-2F1FE0A4D8E9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46DE713-A19F-4AF5-8971-97C17B562603}" type="pres">
      <dgm:prSet presAssocID="{D4638FF5-C1E7-4306-BCFA-2F1FE0A4D8E9}" presName="rootConnector" presStyleLbl="node3" presStyleIdx="9" presStyleCnt="13"/>
      <dgm:spPr/>
      <dgm:t>
        <a:bodyPr/>
        <a:lstStyle/>
        <a:p>
          <a:endParaRPr lang="es-CO"/>
        </a:p>
      </dgm:t>
    </dgm:pt>
    <dgm:pt modelId="{82389DE2-6D37-49C5-A79C-EB07BC49B9BA}" type="pres">
      <dgm:prSet presAssocID="{D4638FF5-C1E7-4306-BCFA-2F1FE0A4D8E9}" presName="hierChild4" presStyleCnt="0"/>
      <dgm:spPr/>
    </dgm:pt>
    <dgm:pt modelId="{919C986A-32BC-4C1D-BBDD-355115FD9F8E}" type="pres">
      <dgm:prSet presAssocID="{D4638FF5-C1E7-4306-BCFA-2F1FE0A4D8E9}" presName="hierChild5" presStyleCnt="0"/>
      <dgm:spPr/>
    </dgm:pt>
    <dgm:pt modelId="{D8468383-F1D0-4171-8420-F6C20B1F91A0}" type="pres">
      <dgm:prSet presAssocID="{7728A92D-357F-46B6-B173-A167038E85BE}" presName="Name37" presStyleLbl="parChTrans1D3" presStyleIdx="10" presStyleCnt="13"/>
      <dgm:spPr/>
      <dgm:t>
        <a:bodyPr/>
        <a:lstStyle/>
        <a:p>
          <a:endParaRPr lang="es-CO"/>
        </a:p>
      </dgm:t>
    </dgm:pt>
    <dgm:pt modelId="{2D806903-87E2-4965-8AEF-49133FD47476}" type="pres">
      <dgm:prSet presAssocID="{1D27B8F4-3CB9-47D5-984E-11C5EC6E3C85}" presName="hierRoot2" presStyleCnt="0">
        <dgm:presLayoutVars>
          <dgm:hierBranch val="init"/>
        </dgm:presLayoutVars>
      </dgm:prSet>
      <dgm:spPr/>
    </dgm:pt>
    <dgm:pt modelId="{C0EE73F0-FEE4-4BAA-A09B-7936522B9447}" type="pres">
      <dgm:prSet presAssocID="{1D27B8F4-3CB9-47D5-984E-11C5EC6E3C85}" presName="rootComposite" presStyleCnt="0"/>
      <dgm:spPr/>
    </dgm:pt>
    <dgm:pt modelId="{4777363B-6EC3-4CE0-96FB-1BF9178F1BFB}" type="pres">
      <dgm:prSet presAssocID="{1D27B8F4-3CB9-47D5-984E-11C5EC6E3C85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3CA5C40-E23E-416D-AE35-A1BACE78E3A8}" type="pres">
      <dgm:prSet presAssocID="{1D27B8F4-3CB9-47D5-984E-11C5EC6E3C85}" presName="rootConnector" presStyleLbl="node3" presStyleIdx="10" presStyleCnt="13"/>
      <dgm:spPr/>
      <dgm:t>
        <a:bodyPr/>
        <a:lstStyle/>
        <a:p>
          <a:endParaRPr lang="es-CO"/>
        </a:p>
      </dgm:t>
    </dgm:pt>
    <dgm:pt modelId="{78A86F62-FAF2-42C3-8400-301C4A9A86BC}" type="pres">
      <dgm:prSet presAssocID="{1D27B8F4-3CB9-47D5-984E-11C5EC6E3C85}" presName="hierChild4" presStyleCnt="0"/>
      <dgm:spPr/>
    </dgm:pt>
    <dgm:pt modelId="{199DE40D-0CA6-46BA-91C3-9F5AEFE3B0D9}" type="pres">
      <dgm:prSet presAssocID="{1D27B8F4-3CB9-47D5-984E-11C5EC6E3C85}" presName="hierChild5" presStyleCnt="0"/>
      <dgm:spPr/>
    </dgm:pt>
    <dgm:pt modelId="{58B48789-33E0-4297-AA9B-87A88A14D2DA}" type="pres">
      <dgm:prSet presAssocID="{25E7666B-612F-4A29-8BBF-80A6B6362BEE}" presName="Name37" presStyleLbl="parChTrans1D3" presStyleIdx="11" presStyleCnt="13"/>
      <dgm:spPr/>
      <dgm:t>
        <a:bodyPr/>
        <a:lstStyle/>
        <a:p>
          <a:endParaRPr lang="es-CO"/>
        </a:p>
      </dgm:t>
    </dgm:pt>
    <dgm:pt modelId="{5641C0F1-0517-4079-8824-76FC92D3130A}" type="pres">
      <dgm:prSet presAssocID="{CC434672-13D2-41B4-AE95-4FB42E9DF1E5}" presName="hierRoot2" presStyleCnt="0">
        <dgm:presLayoutVars>
          <dgm:hierBranch val="init"/>
        </dgm:presLayoutVars>
      </dgm:prSet>
      <dgm:spPr/>
    </dgm:pt>
    <dgm:pt modelId="{3803DC7C-B7E4-4805-A99B-1D22563A9A82}" type="pres">
      <dgm:prSet presAssocID="{CC434672-13D2-41B4-AE95-4FB42E9DF1E5}" presName="rootComposite" presStyleCnt="0"/>
      <dgm:spPr/>
    </dgm:pt>
    <dgm:pt modelId="{D580570C-DC64-483E-A09F-43E177233DFE}" type="pres">
      <dgm:prSet presAssocID="{CC434672-13D2-41B4-AE95-4FB42E9DF1E5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FE8CBD1-EF07-433C-A479-08469DDBD17F}" type="pres">
      <dgm:prSet presAssocID="{CC434672-13D2-41B4-AE95-4FB42E9DF1E5}" presName="rootConnector" presStyleLbl="node3" presStyleIdx="11" presStyleCnt="13"/>
      <dgm:spPr/>
      <dgm:t>
        <a:bodyPr/>
        <a:lstStyle/>
        <a:p>
          <a:endParaRPr lang="es-CO"/>
        </a:p>
      </dgm:t>
    </dgm:pt>
    <dgm:pt modelId="{448DB12D-8FE9-4436-B381-C4C1AC40F084}" type="pres">
      <dgm:prSet presAssocID="{CC434672-13D2-41B4-AE95-4FB42E9DF1E5}" presName="hierChild4" presStyleCnt="0"/>
      <dgm:spPr/>
    </dgm:pt>
    <dgm:pt modelId="{CB9BEA7F-2CB9-4B89-B302-197BC0361D95}" type="pres">
      <dgm:prSet presAssocID="{CC434672-13D2-41B4-AE95-4FB42E9DF1E5}" presName="hierChild5" presStyleCnt="0"/>
      <dgm:spPr/>
    </dgm:pt>
    <dgm:pt modelId="{C1812B9E-4B40-408D-B1B2-6AFFC3143867}" type="pres">
      <dgm:prSet presAssocID="{C0C04BBB-A1FB-42B8-8CA9-8CDE2FD05D0D}" presName="Name37" presStyleLbl="parChTrans1D3" presStyleIdx="12" presStyleCnt="13"/>
      <dgm:spPr/>
      <dgm:t>
        <a:bodyPr/>
        <a:lstStyle/>
        <a:p>
          <a:endParaRPr lang="es-CO"/>
        </a:p>
      </dgm:t>
    </dgm:pt>
    <dgm:pt modelId="{25FAA61E-64CD-406E-BBD1-25A2EDBC5B59}" type="pres">
      <dgm:prSet presAssocID="{5C1C76B3-9354-4AAD-8996-A4008B02011C}" presName="hierRoot2" presStyleCnt="0">
        <dgm:presLayoutVars>
          <dgm:hierBranch val="init"/>
        </dgm:presLayoutVars>
      </dgm:prSet>
      <dgm:spPr/>
    </dgm:pt>
    <dgm:pt modelId="{904C9FAB-F057-45D7-AA72-DE58A6E040C8}" type="pres">
      <dgm:prSet presAssocID="{5C1C76B3-9354-4AAD-8996-A4008B02011C}" presName="rootComposite" presStyleCnt="0"/>
      <dgm:spPr/>
    </dgm:pt>
    <dgm:pt modelId="{D881538A-F2E6-4A6F-A87B-AA906709E4C4}" type="pres">
      <dgm:prSet presAssocID="{5C1C76B3-9354-4AAD-8996-A4008B02011C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D060EB5-FDD0-4833-B884-12C9613599C0}" type="pres">
      <dgm:prSet presAssocID="{5C1C76B3-9354-4AAD-8996-A4008B02011C}" presName="rootConnector" presStyleLbl="node3" presStyleIdx="12" presStyleCnt="13"/>
      <dgm:spPr/>
      <dgm:t>
        <a:bodyPr/>
        <a:lstStyle/>
        <a:p>
          <a:endParaRPr lang="es-CO"/>
        </a:p>
      </dgm:t>
    </dgm:pt>
    <dgm:pt modelId="{F7A8A083-607A-4773-9858-3A7797E91E81}" type="pres">
      <dgm:prSet presAssocID="{5C1C76B3-9354-4AAD-8996-A4008B02011C}" presName="hierChild4" presStyleCnt="0"/>
      <dgm:spPr/>
    </dgm:pt>
    <dgm:pt modelId="{34A38196-9AB8-4ECD-97D2-CCF53E3AE3C4}" type="pres">
      <dgm:prSet presAssocID="{5C1C76B3-9354-4AAD-8996-A4008B02011C}" presName="hierChild5" presStyleCnt="0"/>
      <dgm:spPr/>
    </dgm:pt>
    <dgm:pt modelId="{9F49BC6E-5F4F-4859-8DD9-1A2150F9094E}" type="pres">
      <dgm:prSet presAssocID="{1BAAD240-98F9-436A-95C1-CE93A049E2F9}" presName="hierChild5" presStyleCnt="0"/>
      <dgm:spPr/>
    </dgm:pt>
    <dgm:pt modelId="{50ABE988-CF93-407F-B54A-9C11684FE5B8}" type="pres">
      <dgm:prSet presAssocID="{892F6A53-04A0-44FF-B2D1-3976255B9F61}" presName="hierChild3" presStyleCnt="0"/>
      <dgm:spPr/>
    </dgm:pt>
  </dgm:ptLst>
  <dgm:cxnLst>
    <dgm:cxn modelId="{EF8443F7-7C52-4519-83EA-8A565C8EC133}" type="presOf" srcId="{E3AD0DF0-F0B2-4763-8947-0574FBCA56A9}" destId="{16D057BB-29A2-424E-B4CA-9103038276A9}" srcOrd="0" destOrd="0" presId="urn:microsoft.com/office/officeart/2005/8/layout/orgChart1"/>
    <dgm:cxn modelId="{A04E7A9A-1582-440C-98FA-4939497CAC4A}" type="presOf" srcId="{D4B1661A-6553-47C1-AD34-5C1D5FCF178D}" destId="{103ED11F-E612-4551-BD34-315AB1FA7029}" srcOrd="1" destOrd="0" presId="urn:microsoft.com/office/officeart/2005/8/layout/orgChart1"/>
    <dgm:cxn modelId="{0E14E998-ECCE-45EC-B638-E715668F7478}" type="presOf" srcId="{0995515D-F855-4580-9EFB-E4324956AA54}" destId="{242E7FA5-1F05-4D16-9914-89A054D010C6}" srcOrd="0" destOrd="0" presId="urn:microsoft.com/office/officeart/2005/8/layout/orgChart1"/>
    <dgm:cxn modelId="{4CFC0F36-FCE2-4DE3-8155-2013A108A793}" type="presOf" srcId="{51C24CDA-D8E4-4F4C-972A-E974E2D03A67}" destId="{4C76CACC-607B-4FCF-B64A-F5EE120886EF}" srcOrd="0" destOrd="0" presId="urn:microsoft.com/office/officeart/2005/8/layout/orgChart1"/>
    <dgm:cxn modelId="{B8B44E30-2356-45D7-AF65-F17B40E9A15B}" type="presOf" srcId="{D4638FF5-C1E7-4306-BCFA-2F1FE0A4D8E9}" destId="{1C782387-FF9E-4F09-8061-358DEDF5CDBD}" srcOrd="0" destOrd="0" presId="urn:microsoft.com/office/officeart/2005/8/layout/orgChart1"/>
    <dgm:cxn modelId="{4E042C68-08D0-4400-B9F9-05377BF71B60}" type="presOf" srcId="{D4B1661A-6553-47C1-AD34-5C1D5FCF178D}" destId="{14AA1C9F-D59F-4A0A-A789-EBD9F433C908}" srcOrd="0" destOrd="0" presId="urn:microsoft.com/office/officeart/2005/8/layout/orgChart1"/>
    <dgm:cxn modelId="{E9C07DC2-B88F-4920-8FC3-87248368B9F9}" type="presOf" srcId="{972A869B-F14C-4493-AE5C-7E2F30329C29}" destId="{3C968AB2-EAF0-4113-93AA-3411F5381DEC}" srcOrd="0" destOrd="0" presId="urn:microsoft.com/office/officeart/2005/8/layout/orgChart1"/>
    <dgm:cxn modelId="{1F060BFB-8921-4FB2-96E7-E26ED6993D85}" type="presOf" srcId="{C3665AAD-4473-421B-AE1A-C277CE60D1B2}" destId="{AAF34D62-017F-43BA-AAA7-FB67C0512C05}" srcOrd="0" destOrd="0" presId="urn:microsoft.com/office/officeart/2005/8/layout/orgChart1"/>
    <dgm:cxn modelId="{E33F0D95-A755-4DBB-B79D-7DD7CDB6E21E}" type="presOf" srcId="{B8F68E95-E424-4B04-91B8-C5AF28500364}" destId="{40EBF5E2-B1FC-47A7-8BE6-A68F128E5ABA}" srcOrd="0" destOrd="0" presId="urn:microsoft.com/office/officeart/2005/8/layout/orgChart1"/>
    <dgm:cxn modelId="{7801E07E-928D-47C2-8187-31F628FAF8D3}" srcId="{1BAAD240-98F9-436A-95C1-CE93A049E2F9}" destId="{5C1C76B3-9354-4AAD-8996-A4008B02011C}" srcOrd="3" destOrd="0" parTransId="{C0C04BBB-A1FB-42B8-8CA9-8CDE2FD05D0D}" sibTransId="{78FBD603-2A36-4A01-AFBC-DFC86ABDA9FF}"/>
    <dgm:cxn modelId="{9D6EDF0B-90BC-4C01-8C57-AA091041A681}" type="presOf" srcId="{94CAF2AC-2809-4933-9DC5-224BE601E1BE}" destId="{F9C45E30-D30A-41C0-86D9-7DD390C438E1}" srcOrd="0" destOrd="0" presId="urn:microsoft.com/office/officeart/2005/8/layout/orgChart1"/>
    <dgm:cxn modelId="{431D4E59-E58F-46FB-B2A0-70395EFB177C}" type="presOf" srcId="{1D27B8F4-3CB9-47D5-984E-11C5EC6E3C85}" destId="{4777363B-6EC3-4CE0-96FB-1BF9178F1BFB}" srcOrd="0" destOrd="0" presId="urn:microsoft.com/office/officeart/2005/8/layout/orgChart1"/>
    <dgm:cxn modelId="{24DC0680-E64A-4904-AA82-847863958BEF}" srcId="{0778A5E4-9784-4AAB-A045-612D98CCDAEC}" destId="{B7AFAE48-792A-44B0-9BB8-376667C214F9}" srcOrd="1" destOrd="0" parTransId="{B88B41B7-516C-4D07-A77F-E154C8B900CB}" sibTransId="{4B62497A-464A-4B39-8D98-B0494F42000D}"/>
    <dgm:cxn modelId="{59CF6FD5-128B-4E40-AEA1-620D5D841491}" type="presOf" srcId="{2728FDAE-629B-4439-8BA0-E007EA48B687}" destId="{C88E4175-E0C0-4EF0-89C1-1DAAC24C841F}" srcOrd="0" destOrd="0" presId="urn:microsoft.com/office/officeart/2005/8/layout/orgChart1"/>
    <dgm:cxn modelId="{59E686CA-AF9E-4DCA-A730-ACE4DC033CCB}" srcId="{1A7CEC9A-1EA4-4A8A-97C9-3920552F14BB}" destId="{56ACE583-CE4D-4973-86DC-CBE5D4808E0E}" srcOrd="1" destOrd="0" parTransId="{D10C8667-F257-4598-8EE6-AA8D6A1C040E}" sibTransId="{2824F254-88D2-4977-8A62-BA25B3587CEF}"/>
    <dgm:cxn modelId="{0DC0692B-5480-45C7-BC57-7F5E10017BFE}" srcId="{1A7CEC9A-1EA4-4A8A-97C9-3920552F14BB}" destId="{51C24CDA-D8E4-4F4C-972A-E974E2D03A67}" srcOrd="0" destOrd="0" parTransId="{28A1E336-2EDA-4B27-AD37-9F880CBD6099}" sibTransId="{BCA112D7-B6F3-42A5-BAF7-E7893B6EFA44}"/>
    <dgm:cxn modelId="{5E80C725-6BB0-4210-A1AA-ECF8AEDE53BA}" srcId="{1A7CEC9A-1EA4-4A8A-97C9-3920552F14BB}" destId="{B8F68E95-E424-4B04-91B8-C5AF28500364}" srcOrd="2" destOrd="0" parTransId="{6132C169-7FCC-4C4B-857D-6D6BB1F562BE}" sibTransId="{1A2D1527-59CD-48AE-8B83-7E9FD366BFE1}"/>
    <dgm:cxn modelId="{E05506F6-6948-46F7-B09F-B6CF0FA5E2B3}" type="presOf" srcId="{1BAAD240-98F9-436A-95C1-CE93A049E2F9}" destId="{5750ACA8-CD62-40B7-BFEC-E7F16DA9605D}" srcOrd="0" destOrd="0" presId="urn:microsoft.com/office/officeart/2005/8/layout/orgChart1"/>
    <dgm:cxn modelId="{517A59A6-118D-4B33-A71D-C2BA419282F5}" type="presOf" srcId="{0A615B92-4B15-4798-BC22-4B8149274A5A}" destId="{A33D6EB4-6CA6-43B9-AB93-FF3D3175F745}" srcOrd="0" destOrd="0" presId="urn:microsoft.com/office/officeart/2005/8/layout/orgChart1"/>
    <dgm:cxn modelId="{33D9BEFF-A351-47DE-B41C-C56DC7CAAC5C}" type="presOf" srcId="{892F6A53-04A0-44FF-B2D1-3976255B9F61}" destId="{80E37569-4E18-4227-B73C-30D428027591}" srcOrd="1" destOrd="0" presId="urn:microsoft.com/office/officeart/2005/8/layout/orgChart1"/>
    <dgm:cxn modelId="{9AFF7130-872C-40D5-9CEE-A1717195FF0A}" type="presOf" srcId="{0778A5E4-9784-4AAB-A045-612D98CCDAEC}" destId="{4633591F-533E-409B-A15F-9940D3C19B83}" srcOrd="0" destOrd="0" presId="urn:microsoft.com/office/officeart/2005/8/layout/orgChart1"/>
    <dgm:cxn modelId="{2117AF7D-B0EC-404A-9CEE-B42F54507E7D}" srcId="{0778A5E4-9784-4AAB-A045-612D98CCDAEC}" destId="{62FBE20D-6E96-4883-A8BE-A3DB656F75DE}" srcOrd="0" destOrd="0" parTransId="{2728FDAE-629B-4439-8BA0-E007EA48B687}" sibTransId="{B6263775-FA9A-410E-8729-CB261EAF81E2}"/>
    <dgm:cxn modelId="{CD7843F5-62F2-4E9D-979E-8C0BFA1E7981}" type="presOf" srcId="{B7AFAE48-792A-44B0-9BB8-376667C214F9}" destId="{9AA99877-76D4-45FB-8EC3-8152F3C87998}" srcOrd="1" destOrd="0" presId="urn:microsoft.com/office/officeart/2005/8/layout/orgChart1"/>
    <dgm:cxn modelId="{80EC8A0C-D07A-4CA1-B529-5F28CE0BDC34}" type="presOf" srcId="{62FBE20D-6E96-4883-A8BE-A3DB656F75DE}" destId="{12373AC4-480E-4C67-80C0-FC3EA2A91C43}" srcOrd="1" destOrd="0" presId="urn:microsoft.com/office/officeart/2005/8/layout/orgChart1"/>
    <dgm:cxn modelId="{8C1C4875-05DF-4232-9CE3-D2C48EB98013}" type="presOf" srcId="{51C24CDA-D8E4-4F4C-972A-E974E2D03A67}" destId="{350BF5F6-ADBD-4A8D-B506-DFEAAF76CCCE}" srcOrd="1" destOrd="0" presId="urn:microsoft.com/office/officeart/2005/8/layout/orgChart1"/>
    <dgm:cxn modelId="{3487AE16-CD28-4678-AE79-7637A086AECE}" type="presOf" srcId="{A4BF8E21-F6DE-4845-8440-EFBDAD9E3A77}" destId="{37C3D470-08C4-4809-86D4-92835D67E9EC}" srcOrd="0" destOrd="0" presId="urn:microsoft.com/office/officeart/2005/8/layout/orgChart1"/>
    <dgm:cxn modelId="{2F98FA51-E996-4BAD-91A3-1B2886436FE0}" type="presOf" srcId="{D10C8667-F257-4598-8EE6-AA8D6A1C040E}" destId="{9807013F-3482-4CB7-841D-25C629382772}" srcOrd="0" destOrd="0" presId="urn:microsoft.com/office/officeart/2005/8/layout/orgChart1"/>
    <dgm:cxn modelId="{13E4E91C-3B69-4BE8-BBD6-5D515377DE0B}" srcId="{1BAAD240-98F9-436A-95C1-CE93A049E2F9}" destId="{D4638FF5-C1E7-4306-BCFA-2F1FE0A4D8E9}" srcOrd="0" destOrd="0" parTransId="{94CAF2AC-2809-4933-9DC5-224BE601E1BE}" sibTransId="{1272C163-BF0C-4C49-BD8A-04508C605EF5}"/>
    <dgm:cxn modelId="{4880CC37-C17E-45C0-9DD7-95B9B5E6AC24}" type="presOf" srcId="{323B7F75-45C5-46B6-847D-BB741BA94C87}" destId="{2ECE2718-A7EA-48D2-993A-97649AA23CC1}" srcOrd="1" destOrd="0" presId="urn:microsoft.com/office/officeart/2005/8/layout/orgChart1"/>
    <dgm:cxn modelId="{36E9960B-A1D4-4B33-A658-37255F4E8A5D}" type="presOf" srcId="{CC434672-13D2-41B4-AE95-4FB42E9DF1E5}" destId="{D580570C-DC64-483E-A09F-43E177233DFE}" srcOrd="0" destOrd="0" presId="urn:microsoft.com/office/officeart/2005/8/layout/orgChart1"/>
    <dgm:cxn modelId="{2ADC1E3A-B500-4EE1-A043-E21950409247}" type="presOf" srcId="{5C1C76B3-9354-4AAD-8996-A4008B02011C}" destId="{D881538A-F2E6-4A6F-A87B-AA906709E4C4}" srcOrd="0" destOrd="0" presId="urn:microsoft.com/office/officeart/2005/8/layout/orgChart1"/>
    <dgm:cxn modelId="{A295A97B-A6DC-4FCF-9850-6B931DE95AC9}" type="presOf" srcId="{1D27B8F4-3CB9-47D5-984E-11C5EC6E3C85}" destId="{B3CA5C40-E23E-416D-AE35-A1BACE78E3A8}" srcOrd="1" destOrd="0" presId="urn:microsoft.com/office/officeart/2005/8/layout/orgChart1"/>
    <dgm:cxn modelId="{3C88C1B3-F9EF-4707-876B-A92604B5E29C}" type="presOf" srcId="{1A7CEC9A-1EA4-4A8A-97C9-3920552F14BB}" destId="{BA0CD30C-D7BD-45D4-9028-21C88F485B90}" srcOrd="0" destOrd="0" presId="urn:microsoft.com/office/officeart/2005/8/layout/orgChart1"/>
    <dgm:cxn modelId="{554E028F-80F1-4CA3-9D2D-90E3F3984979}" type="presOf" srcId="{B8F68E95-E424-4B04-91B8-C5AF28500364}" destId="{7A4397E0-AAB8-4D86-A4FE-34FADC1993DC}" srcOrd="1" destOrd="0" presId="urn:microsoft.com/office/officeart/2005/8/layout/orgChart1"/>
    <dgm:cxn modelId="{D3C848AB-EEE8-49C9-AB7F-BE92A5803269}" type="presOf" srcId="{75D64BC5-AF49-4C97-94B1-FAFA061D05A7}" destId="{EACB53EE-0C9D-4566-BB3E-81DA5F73509B}" srcOrd="1" destOrd="0" presId="urn:microsoft.com/office/officeart/2005/8/layout/orgChart1"/>
    <dgm:cxn modelId="{50DC5852-033D-496A-8A5E-418099117AB8}" srcId="{892F6A53-04A0-44FF-B2D1-3976255B9F61}" destId="{323B7F75-45C5-46B6-847D-BB741BA94C87}" srcOrd="1" destOrd="0" parTransId="{0A615B92-4B15-4798-BC22-4B8149274A5A}" sibTransId="{A2E9F201-8776-47A2-B561-4D7FA3E35F69}"/>
    <dgm:cxn modelId="{93EAB041-D290-4AEC-B59C-DFE9350435C9}" type="presOf" srcId="{E98B3E60-068B-435E-88F1-CCA5F20357CB}" destId="{DCB510AE-1852-4D49-ACCA-ABC4C06960C0}" srcOrd="0" destOrd="0" presId="urn:microsoft.com/office/officeart/2005/8/layout/orgChart1"/>
    <dgm:cxn modelId="{A4A5E8B9-572D-4D7D-9315-843E62A91EB1}" type="presOf" srcId="{972A869B-F14C-4493-AE5C-7E2F30329C29}" destId="{A16798A4-9A2D-4754-B158-22C7690ECCE6}" srcOrd="1" destOrd="0" presId="urn:microsoft.com/office/officeart/2005/8/layout/orgChart1"/>
    <dgm:cxn modelId="{77D095A9-A504-4FDB-A25E-F68DD9547871}" type="presOf" srcId="{5C1C76B3-9354-4AAD-8996-A4008B02011C}" destId="{0D060EB5-FDD0-4833-B884-12C9613599C0}" srcOrd="1" destOrd="0" presId="urn:microsoft.com/office/officeart/2005/8/layout/orgChart1"/>
    <dgm:cxn modelId="{52F1E16C-C5B3-4DBD-9893-D00C1466345B}" srcId="{323B7F75-45C5-46B6-847D-BB741BA94C87}" destId="{972A869B-F14C-4493-AE5C-7E2F30329C29}" srcOrd="0" destOrd="0" parTransId="{E98B3E60-068B-435E-88F1-CCA5F20357CB}" sibTransId="{51634F50-E3E5-4729-9E84-42A9A394FF31}"/>
    <dgm:cxn modelId="{95131B47-DDE1-4D58-A4D5-0C88AFEA2CE4}" type="presOf" srcId="{892F6A53-04A0-44FF-B2D1-3976255B9F61}" destId="{182C9DF0-9C73-4DC3-8C20-FA7D023BB143}" srcOrd="0" destOrd="0" presId="urn:microsoft.com/office/officeart/2005/8/layout/orgChart1"/>
    <dgm:cxn modelId="{E83432EC-E6A3-448A-92AB-557B2BF5331C}" type="presOf" srcId="{6132C169-7FCC-4C4B-857D-6D6BB1F562BE}" destId="{59C94266-E926-439D-AC64-0C55E7F90264}" srcOrd="0" destOrd="0" presId="urn:microsoft.com/office/officeart/2005/8/layout/orgChart1"/>
    <dgm:cxn modelId="{E3C6BB2A-AF6E-498D-99B9-3153743645A4}" type="presOf" srcId="{D4638FF5-C1E7-4306-BCFA-2F1FE0A4D8E9}" destId="{B46DE713-A19F-4AF5-8971-97C17B562603}" srcOrd="1" destOrd="0" presId="urn:microsoft.com/office/officeart/2005/8/layout/orgChart1"/>
    <dgm:cxn modelId="{AB87B160-9832-4048-971B-5665CCA687E9}" type="presOf" srcId="{323B7F75-45C5-46B6-847D-BB741BA94C87}" destId="{2587D05C-CCFC-4C92-9FD3-1B0EFA80E6E3}" srcOrd="0" destOrd="0" presId="urn:microsoft.com/office/officeart/2005/8/layout/orgChart1"/>
    <dgm:cxn modelId="{F6C527D8-9DC4-41C0-A558-E96F68446E03}" type="presOf" srcId="{62FBE20D-6E96-4883-A8BE-A3DB656F75DE}" destId="{D77ED5EA-DB64-44CE-B234-07054649645F}" srcOrd="0" destOrd="0" presId="urn:microsoft.com/office/officeart/2005/8/layout/orgChart1"/>
    <dgm:cxn modelId="{1D28677F-D2D2-4B85-A039-D778EDA0B837}" type="presOf" srcId="{CC434672-13D2-41B4-AE95-4FB42E9DF1E5}" destId="{EFE8CBD1-EF07-433C-A479-08469DDBD17F}" srcOrd="1" destOrd="0" presId="urn:microsoft.com/office/officeart/2005/8/layout/orgChart1"/>
    <dgm:cxn modelId="{AC543D50-7081-443C-A17C-4F998A2BA994}" type="presOf" srcId="{1BAAD240-98F9-436A-95C1-CE93A049E2F9}" destId="{2C527979-EF79-44CA-998F-A673B4CEB4B8}" srcOrd="1" destOrd="0" presId="urn:microsoft.com/office/officeart/2005/8/layout/orgChart1"/>
    <dgm:cxn modelId="{F809556E-4BCD-4CD9-85C7-4DF03859B9D7}" type="presOf" srcId="{C0C04BBB-A1FB-42B8-8CA9-8CDE2FD05D0D}" destId="{C1812B9E-4B40-408D-B1B2-6AFFC3143867}" srcOrd="0" destOrd="0" presId="urn:microsoft.com/office/officeart/2005/8/layout/orgChart1"/>
    <dgm:cxn modelId="{8E88CA9D-DD22-4D4A-BCEB-71BE911B38F3}" type="presOf" srcId="{DA48C3D4-7355-4210-9396-045328FCA0AC}" destId="{011F33C0-92A8-4DC5-AB40-0B3DF1BE0B00}" srcOrd="0" destOrd="0" presId="urn:microsoft.com/office/officeart/2005/8/layout/orgChart1"/>
    <dgm:cxn modelId="{438B28B7-84B6-4EA3-989E-04DC90D6F5CB}" srcId="{1BAAD240-98F9-436A-95C1-CE93A049E2F9}" destId="{CC434672-13D2-41B4-AE95-4FB42E9DF1E5}" srcOrd="2" destOrd="0" parTransId="{25E7666B-612F-4A29-8BBF-80A6B6362BEE}" sibTransId="{14B83078-E9B4-4B95-B9D8-7F987DA622C2}"/>
    <dgm:cxn modelId="{ACE2D32D-38FE-4190-922D-69E4DD85AE59}" srcId="{323B7F75-45C5-46B6-847D-BB741BA94C87}" destId="{75D64BC5-AF49-4C97-94B1-FAFA061D05A7}" srcOrd="2" destOrd="0" parTransId="{C1CAA2B0-6AED-4535-882F-FABC7875C487}" sibTransId="{4AD3656C-6308-470C-9536-84A723D86352}"/>
    <dgm:cxn modelId="{FEAAB733-4AAD-46FF-904C-62E6D1F91C75}" type="presOf" srcId="{56ACE583-CE4D-4973-86DC-CBE5D4808E0E}" destId="{C10368FE-18BD-43D9-A9FA-E9395BAC9651}" srcOrd="1" destOrd="0" presId="urn:microsoft.com/office/officeart/2005/8/layout/orgChart1"/>
    <dgm:cxn modelId="{1371CF7E-06C0-4B02-A1C1-5A481DE3B96F}" type="presOf" srcId="{7728A92D-357F-46B6-B173-A167038E85BE}" destId="{D8468383-F1D0-4171-8420-F6C20B1F91A0}" srcOrd="0" destOrd="0" presId="urn:microsoft.com/office/officeart/2005/8/layout/orgChart1"/>
    <dgm:cxn modelId="{DFD24BBC-1E2C-42A3-B4E7-AAC94F2E109B}" type="presOf" srcId="{0995515D-F855-4580-9EFB-E4324956AA54}" destId="{E2089728-2F9F-488B-9C95-85CFE11BD682}" srcOrd="1" destOrd="0" presId="urn:microsoft.com/office/officeart/2005/8/layout/orgChart1"/>
    <dgm:cxn modelId="{01DF9EE4-2B78-4B5D-ACBB-07C418554A56}" type="presOf" srcId="{25E7666B-612F-4A29-8BBF-80A6B6362BEE}" destId="{58B48789-33E0-4297-AA9B-87A88A14D2DA}" srcOrd="0" destOrd="0" presId="urn:microsoft.com/office/officeart/2005/8/layout/orgChart1"/>
    <dgm:cxn modelId="{AB33F0B3-5FC9-4139-9643-D0FD03D33B7D}" type="presOf" srcId="{860DD48F-AB63-49C2-8D8D-E5E7BABBAC9D}" destId="{FCAD1D6D-E852-4310-AFC4-9A98A31CADDB}" srcOrd="0" destOrd="0" presId="urn:microsoft.com/office/officeart/2005/8/layout/orgChart1"/>
    <dgm:cxn modelId="{3C52B6AD-6070-4971-9AB9-D38594083552}" type="presOf" srcId="{40010A04-C38A-4F73-89D7-80960AC824E8}" destId="{0099304B-9B74-4559-ACAD-48900FA1381B}" srcOrd="0" destOrd="0" presId="urn:microsoft.com/office/officeart/2005/8/layout/orgChart1"/>
    <dgm:cxn modelId="{3408510D-8C44-4CE2-973F-058CCFF01F68}" type="presOf" srcId="{B88B41B7-516C-4D07-A77F-E154C8B900CB}" destId="{71AF5E14-0816-4081-8667-D50880272180}" srcOrd="0" destOrd="0" presId="urn:microsoft.com/office/officeart/2005/8/layout/orgChart1"/>
    <dgm:cxn modelId="{E01FF816-2698-4202-AF16-4C7397926D9B}" srcId="{892F6A53-04A0-44FF-B2D1-3976255B9F61}" destId="{1BAAD240-98F9-436A-95C1-CE93A049E2F9}" srcOrd="3" destOrd="0" parTransId="{C3665AAD-4473-421B-AE1A-C277CE60D1B2}" sibTransId="{43EFCF6C-FD51-4556-8889-0D16EE29EBBE}"/>
    <dgm:cxn modelId="{79F5C1FE-4732-4D0B-8D3D-5285D89626C6}" srcId="{892F6A53-04A0-44FF-B2D1-3976255B9F61}" destId="{1A7CEC9A-1EA4-4A8A-97C9-3920552F14BB}" srcOrd="0" destOrd="0" parTransId="{DA48C3D4-7355-4210-9396-045328FCA0AC}" sibTransId="{7E914796-D01F-441F-A780-56400BB81A1F}"/>
    <dgm:cxn modelId="{79F668B5-0F6B-49AC-AA8D-AAB85F09CE41}" srcId="{323B7F75-45C5-46B6-847D-BB741BA94C87}" destId="{0995515D-F855-4580-9EFB-E4324956AA54}" srcOrd="1" destOrd="0" parTransId="{A4BF8E21-F6DE-4845-8440-EFBDAD9E3A77}" sibTransId="{92BFE87A-D93F-4C57-88BA-6A10029B2261}"/>
    <dgm:cxn modelId="{5BDAB4F7-EE92-4DBC-924A-0152981B369D}" type="presOf" srcId="{28A1E336-2EDA-4B27-AD37-9F880CBD6099}" destId="{0393A311-CA89-4D92-8747-E14164E3C22C}" srcOrd="0" destOrd="0" presId="urn:microsoft.com/office/officeart/2005/8/layout/orgChart1"/>
    <dgm:cxn modelId="{9AC28C0C-5CEF-422D-B0D8-C424DBF648AA}" type="presOf" srcId="{0778A5E4-9784-4AAB-A045-612D98CCDAEC}" destId="{EE39FF9D-BF49-4712-9AEA-C1B08A5BF6DF}" srcOrd="1" destOrd="0" presId="urn:microsoft.com/office/officeart/2005/8/layout/orgChart1"/>
    <dgm:cxn modelId="{4363AB80-C0A9-4A4A-8A1C-0F7EBB9EE0D2}" srcId="{1BAAD240-98F9-436A-95C1-CE93A049E2F9}" destId="{1D27B8F4-3CB9-47D5-984E-11C5EC6E3C85}" srcOrd="1" destOrd="0" parTransId="{7728A92D-357F-46B6-B173-A167038E85BE}" sibTransId="{7A833586-7B43-47F6-8F5C-443043E5BC5D}"/>
    <dgm:cxn modelId="{95D31394-F25D-499F-8F0D-C58651C618B8}" srcId="{892F6A53-04A0-44FF-B2D1-3976255B9F61}" destId="{0778A5E4-9784-4AAB-A045-612D98CCDAEC}" srcOrd="2" destOrd="0" parTransId="{E3AD0DF0-F0B2-4763-8947-0574FBCA56A9}" sibTransId="{1857DB9E-8145-45EF-A997-D1FF4CE1FDAD}"/>
    <dgm:cxn modelId="{E78A22D7-01B0-466E-A964-B7764C2889D1}" type="presOf" srcId="{1A7CEC9A-1EA4-4A8A-97C9-3920552F14BB}" destId="{A5A2F62E-5BC8-474E-A3D6-85383D2E5AA2}" srcOrd="1" destOrd="0" presId="urn:microsoft.com/office/officeart/2005/8/layout/orgChart1"/>
    <dgm:cxn modelId="{7ACDCBAA-CA7C-4A80-8074-EB8F6CB84D9F}" type="presOf" srcId="{C1CAA2B0-6AED-4535-882F-FABC7875C487}" destId="{05E73B58-C1B6-4E8F-BBDC-7BD116F490CE}" srcOrd="0" destOrd="0" presId="urn:microsoft.com/office/officeart/2005/8/layout/orgChart1"/>
    <dgm:cxn modelId="{48D555EF-3BB5-4462-ADEC-7721B4228D30}" srcId="{0778A5E4-9784-4AAB-A045-612D98CCDAEC}" destId="{D4B1661A-6553-47C1-AD34-5C1D5FCF178D}" srcOrd="2" destOrd="0" parTransId="{40010A04-C38A-4F73-89D7-80960AC824E8}" sibTransId="{2F1E984B-1377-48C2-B432-A76BFD275EFC}"/>
    <dgm:cxn modelId="{10984B08-A040-44C9-A6E4-378A1E6FEAB0}" type="presOf" srcId="{B7AFAE48-792A-44B0-9BB8-376667C214F9}" destId="{32029615-C026-4FBC-B80E-659F767E08D7}" srcOrd="0" destOrd="0" presId="urn:microsoft.com/office/officeart/2005/8/layout/orgChart1"/>
    <dgm:cxn modelId="{E789A4FC-C23E-428C-A7A8-3703038BFEA1}" srcId="{860DD48F-AB63-49C2-8D8D-E5E7BABBAC9D}" destId="{892F6A53-04A0-44FF-B2D1-3976255B9F61}" srcOrd="0" destOrd="0" parTransId="{73FF1A27-09C6-488C-A9A9-B626D2D9481D}" sibTransId="{E8881E49-6993-4E27-9D2D-5C02110B15C2}"/>
    <dgm:cxn modelId="{341FC362-4A85-4CE3-9F16-902418C93FCD}" type="presOf" srcId="{56ACE583-CE4D-4973-86DC-CBE5D4808E0E}" destId="{08B182F8-ED43-4C58-B1F4-82A95CAB3B7C}" srcOrd="0" destOrd="0" presId="urn:microsoft.com/office/officeart/2005/8/layout/orgChart1"/>
    <dgm:cxn modelId="{955CC30C-1068-4DA5-9D29-C936DF1DF261}" type="presOf" srcId="{75D64BC5-AF49-4C97-94B1-FAFA061D05A7}" destId="{01F340BF-9BE3-406F-A438-482AED6B8176}" srcOrd="0" destOrd="0" presId="urn:microsoft.com/office/officeart/2005/8/layout/orgChart1"/>
    <dgm:cxn modelId="{9A4154D8-9DC7-4338-9F40-C8E58FD8D9CF}" type="presParOf" srcId="{FCAD1D6D-E852-4310-AFC4-9A98A31CADDB}" destId="{D073F34E-7A7F-48D0-A2C3-D9CA0F6C7BA7}" srcOrd="0" destOrd="0" presId="urn:microsoft.com/office/officeart/2005/8/layout/orgChart1"/>
    <dgm:cxn modelId="{CED560EC-92AF-4CB1-A5D5-CBD98DF73947}" type="presParOf" srcId="{D073F34E-7A7F-48D0-A2C3-D9CA0F6C7BA7}" destId="{65F9CCB3-FB72-484B-BA89-97D3B44CBE6B}" srcOrd="0" destOrd="0" presId="urn:microsoft.com/office/officeart/2005/8/layout/orgChart1"/>
    <dgm:cxn modelId="{8B098C42-5C1B-4BCC-9521-A20D2985CA80}" type="presParOf" srcId="{65F9CCB3-FB72-484B-BA89-97D3B44CBE6B}" destId="{182C9DF0-9C73-4DC3-8C20-FA7D023BB143}" srcOrd="0" destOrd="0" presId="urn:microsoft.com/office/officeart/2005/8/layout/orgChart1"/>
    <dgm:cxn modelId="{678C3114-5D9D-4384-82EA-E95AE00361EA}" type="presParOf" srcId="{65F9CCB3-FB72-484B-BA89-97D3B44CBE6B}" destId="{80E37569-4E18-4227-B73C-30D428027591}" srcOrd="1" destOrd="0" presId="urn:microsoft.com/office/officeart/2005/8/layout/orgChart1"/>
    <dgm:cxn modelId="{94A24111-FB50-442D-B9F8-F1FEBA892426}" type="presParOf" srcId="{D073F34E-7A7F-48D0-A2C3-D9CA0F6C7BA7}" destId="{06BB60A4-0013-476E-94E8-681704BBE3A0}" srcOrd="1" destOrd="0" presId="urn:microsoft.com/office/officeart/2005/8/layout/orgChart1"/>
    <dgm:cxn modelId="{EB23473E-9947-4A57-8C66-B8A18EF7152A}" type="presParOf" srcId="{06BB60A4-0013-476E-94E8-681704BBE3A0}" destId="{011F33C0-92A8-4DC5-AB40-0B3DF1BE0B00}" srcOrd="0" destOrd="0" presId="urn:microsoft.com/office/officeart/2005/8/layout/orgChart1"/>
    <dgm:cxn modelId="{4FB11AC9-1419-452A-AC38-9488EE37FEF2}" type="presParOf" srcId="{06BB60A4-0013-476E-94E8-681704BBE3A0}" destId="{B3CACA45-14B6-4DBE-92AA-66CB4841D4ED}" srcOrd="1" destOrd="0" presId="urn:microsoft.com/office/officeart/2005/8/layout/orgChart1"/>
    <dgm:cxn modelId="{6225024A-12AD-4D4C-89EE-5817C94E9FD5}" type="presParOf" srcId="{B3CACA45-14B6-4DBE-92AA-66CB4841D4ED}" destId="{0CD8D5F3-2BC3-4C6D-9A85-395AE5BA3864}" srcOrd="0" destOrd="0" presId="urn:microsoft.com/office/officeart/2005/8/layout/orgChart1"/>
    <dgm:cxn modelId="{8E459645-1E77-4C14-88B7-F1B1EA721807}" type="presParOf" srcId="{0CD8D5F3-2BC3-4C6D-9A85-395AE5BA3864}" destId="{BA0CD30C-D7BD-45D4-9028-21C88F485B90}" srcOrd="0" destOrd="0" presId="urn:microsoft.com/office/officeart/2005/8/layout/orgChart1"/>
    <dgm:cxn modelId="{C72435AE-13DD-4BF6-9856-CA1348A6A09E}" type="presParOf" srcId="{0CD8D5F3-2BC3-4C6D-9A85-395AE5BA3864}" destId="{A5A2F62E-5BC8-474E-A3D6-85383D2E5AA2}" srcOrd="1" destOrd="0" presId="urn:microsoft.com/office/officeart/2005/8/layout/orgChart1"/>
    <dgm:cxn modelId="{96DFD764-FF27-4E2E-A84F-2D59B916583B}" type="presParOf" srcId="{B3CACA45-14B6-4DBE-92AA-66CB4841D4ED}" destId="{A958582C-4E0E-459E-AB91-A53A82B33671}" srcOrd="1" destOrd="0" presId="urn:microsoft.com/office/officeart/2005/8/layout/orgChart1"/>
    <dgm:cxn modelId="{843B945D-2BC0-48C9-8FA6-E3A718DA8DC8}" type="presParOf" srcId="{A958582C-4E0E-459E-AB91-A53A82B33671}" destId="{0393A311-CA89-4D92-8747-E14164E3C22C}" srcOrd="0" destOrd="0" presId="urn:microsoft.com/office/officeart/2005/8/layout/orgChart1"/>
    <dgm:cxn modelId="{A20D91A7-3BD7-4E12-AFE7-8AF8EBA8A1F0}" type="presParOf" srcId="{A958582C-4E0E-459E-AB91-A53A82B33671}" destId="{C1E788F4-CF92-47D4-BD5C-E2A4497F1CA3}" srcOrd="1" destOrd="0" presId="urn:microsoft.com/office/officeart/2005/8/layout/orgChart1"/>
    <dgm:cxn modelId="{D5D6A3A6-1ABE-4712-89E9-613277F0E74B}" type="presParOf" srcId="{C1E788F4-CF92-47D4-BD5C-E2A4497F1CA3}" destId="{B171EBA0-A3C8-40F2-A225-7DF92C005603}" srcOrd="0" destOrd="0" presId="urn:microsoft.com/office/officeart/2005/8/layout/orgChart1"/>
    <dgm:cxn modelId="{E58BDFDE-B232-4E71-90F8-F8AEEE41A9B1}" type="presParOf" srcId="{B171EBA0-A3C8-40F2-A225-7DF92C005603}" destId="{4C76CACC-607B-4FCF-B64A-F5EE120886EF}" srcOrd="0" destOrd="0" presId="urn:microsoft.com/office/officeart/2005/8/layout/orgChart1"/>
    <dgm:cxn modelId="{E2C98CAC-A608-46A1-A9FF-678D20C49ED4}" type="presParOf" srcId="{B171EBA0-A3C8-40F2-A225-7DF92C005603}" destId="{350BF5F6-ADBD-4A8D-B506-DFEAAF76CCCE}" srcOrd="1" destOrd="0" presId="urn:microsoft.com/office/officeart/2005/8/layout/orgChart1"/>
    <dgm:cxn modelId="{8274523F-40BD-42F4-9E36-127FB521E8BB}" type="presParOf" srcId="{C1E788F4-CF92-47D4-BD5C-E2A4497F1CA3}" destId="{BA0E8F62-13D8-4D3B-84AD-C0C16A427854}" srcOrd="1" destOrd="0" presId="urn:microsoft.com/office/officeart/2005/8/layout/orgChart1"/>
    <dgm:cxn modelId="{8BFAFE62-E195-44DC-AC92-095443DA82CF}" type="presParOf" srcId="{C1E788F4-CF92-47D4-BD5C-E2A4497F1CA3}" destId="{72FA8570-3658-4528-9942-23E5E44C8563}" srcOrd="2" destOrd="0" presId="urn:microsoft.com/office/officeart/2005/8/layout/orgChart1"/>
    <dgm:cxn modelId="{453540E4-74C2-4C84-B8D5-A6549DE3D9E1}" type="presParOf" srcId="{A958582C-4E0E-459E-AB91-A53A82B33671}" destId="{9807013F-3482-4CB7-841D-25C629382772}" srcOrd="2" destOrd="0" presId="urn:microsoft.com/office/officeart/2005/8/layout/orgChart1"/>
    <dgm:cxn modelId="{865B9A44-851E-46E1-97AE-581DC79874CC}" type="presParOf" srcId="{A958582C-4E0E-459E-AB91-A53A82B33671}" destId="{7DD73470-BC54-49DB-8FC6-BA915BA9085C}" srcOrd="3" destOrd="0" presId="urn:microsoft.com/office/officeart/2005/8/layout/orgChart1"/>
    <dgm:cxn modelId="{CA5A03C7-1E3E-4F00-8A2E-1F0FD75B9EEC}" type="presParOf" srcId="{7DD73470-BC54-49DB-8FC6-BA915BA9085C}" destId="{ADCDCE8A-E567-419B-9BF6-29B7EE5CF9A8}" srcOrd="0" destOrd="0" presId="urn:microsoft.com/office/officeart/2005/8/layout/orgChart1"/>
    <dgm:cxn modelId="{877B5ACE-4B7A-471F-BF47-7F7B42B38DAF}" type="presParOf" srcId="{ADCDCE8A-E567-419B-9BF6-29B7EE5CF9A8}" destId="{08B182F8-ED43-4C58-B1F4-82A95CAB3B7C}" srcOrd="0" destOrd="0" presId="urn:microsoft.com/office/officeart/2005/8/layout/orgChart1"/>
    <dgm:cxn modelId="{7A22245A-28FC-4C59-BFC2-ACCEEEB4E6BC}" type="presParOf" srcId="{ADCDCE8A-E567-419B-9BF6-29B7EE5CF9A8}" destId="{C10368FE-18BD-43D9-A9FA-E9395BAC9651}" srcOrd="1" destOrd="0" presId="urn:microsoft.com/office/officeart/2005/8/layout/orgChart1"/>
    <dgm:cxn modelId="{13EAD2DB-AC35-4CFB-96C7-07D41BB5E519}" type="presParOf" srcId="{7DD73470-BC54-49DB-8FC6-BA915BA9085C}" destId="{82DE3F02-0477-4F01-8B01-335413E076D9}" srcOrd="1" destOrd="0" presId="urn:microsoft.com/office/officeart/2005/8/layout/orgChart1"/>
    <dgm:cxn modelId="{51D33A4B-0698-43D9-AF5B-2242D05D40F2}" type="presParOf" srcId="{7DD73470-BC54-49DB-8FC6-BA915BA9085C}" destId="{A83193EF-DD78-4832-A0D2-EC913868D93C}" srcOrd="2" destOrd="0" presId="urn:microsoft.com/office/officeart/2005/8/layout/orgChart1"/>
    <dgm:cxn modelId="{AAD02AFB-8036-4F60-9B57-93E4351A3074}" type="presParOf" srcId="{A958582C-4E0E-459E-AB91-A53A82B33671}" destId="{59C94266-E926-439D-AC64-0C55E7F90264}" srcOrd="4" destOrd="0" presId="urn:microsoft.com/office/officeart/2005/8/layout/orgChart1"/>
    <dgm:cxn modelId="{412A6297-CCB4-4C7A-BAAD-5607F863CE2E}" type="presParOf" srcId="{A958582C-4E0E-459E-AB91-A53A82B33671}" destId="{A2FCAFF5-C3E0-47B4-ACCC-0EA577C1141F}" srcOrd="5" destOrd="0" presId="urn:microsoft.com/office/officeart/2005/8/layout/orgChart1"/>
    <dgm:cxn modelId="{BA716A2F-C500-48AB-A193-B5096F160C50}" type="presParOf" srcId="{A2FCAFF5-C3E0-47B4-ACCC-0EA577C1141F}" destId="{9C017F2A-92E3-491F-8D48-89153542971A}" srcOrd="0" destOrd="0" presId="urn:microsoft.com/office/officeart/2005/8/layout/orgChart1"/>
    <dgm:cxn modelId="{4029B101-7236-4AD4-91E9-FB6E6885A084}" type="presParOf" srcId="{9C017F2A-92E3-491F-8D48-89153542971A}" destId="{40EBF5E2-B1FC-47A7-8BE6-A68F128E5ABA}" srcOrd="0" destOrd="0" presId="urn:microsoft.com/office/officeart/2005/8/layout/orgChart1"/>
    <dgm:cxn modelId="{37DF3403-C2B7-41CB-ACB0-C987DA21E8DF}" type="presParOf" srcId="{9C017F2A-92E3-491F-8D48-89153542971A}" destId="{7A4397E0-AAB8-4D86-A4FE-34FADC1993DC}" srcOrd="1" destOrd="0" presId="urn:microsoft.com/office/officeart/2005/8/layout/orgChart1"/>
    <dgm:cxn modelId="{FB5F8253-3991-4532-9F21-1B9B61213539}" type="presParOf" srcId="{A2FCAFF5-C3E0-47B4-ACCC-0EA577C1141F}" destId="{1C2FE8FE-7B61-4E72-9F49-F6F356FFE2CC}" srcOrd="1" destOrd="0" presId="urn:microsoft.com/office/officeart/2005/8/layout/orgChart1"/>
    <dgm:cxn modelId="{764DCE3C-BFE9-4F6E-B5B9-8B957FC221BA}" type="presParOf" srcId="{A2FCAFF5-C3E0-47B4-ACCC-0EA577C1141F}" destId="{E2835CD1-92F2-4A7D-8949-C0F437637188}" srcOrd="2" destOrd="0" presId="urn:microsoft.com/office/officeart/2005/8/layout/orgChart1"/>
    <dgm:cxn modelId="{645B5A53-B84B-4CDB-8BF4-E25BE47AEBF8}" type="presParOf" srcId="{B3CACA45-14B6-4DBE-92AA-66CB4841D4ED}" destId="{617A62C0-5290-4E7D-A0A6-7A8098BF9BBF}" srcOrd="2" destOrd="0" presId="urn:microsoft.com/office/officeart/2005/8/layout/orgChart1"/>
    <dgm:cxn modelId="{3EC1FC44-F21C-4E04-A59C-1CCF0CC0C0DA}" type="presParOf" srcId="{06BB60A4-0013-476E-94E8-681704BBE3A0}" destId="{A33D6EB4-6CA6-43B9-AB93-FF3D3175F745}" srcOrd="2" destOrd="0" presId="urn:microsoft.com/office/officeart/2005/8/layout/orgChart1"/>
    <dgm:cxn modelId="{CC44F1C3-FC5B-41C7-A35A-2D4AF61570FB}" type="presParOf" srcId="{06BB60A4-0013-476E-94E8-681704BBE3A0}" destId="{ABE99A65-83E8-4F2C-BB5B-8FB848A75409}" srcOrd="3" destOrd="0" presId="urn:microsoft.com/office/officeart/2005/8/layout/orgChart1"/>
    <dgm:cxn modelId="{896D94BF-AFE6-4475-8F9A-381237E1F3DE}" type="presParOf" srcId="{ABE99A65-83E8-4F2C-BB5B-8FB848A75409}" destId="{C60FD47C-D52C-4514-92A8-FEB32E05D1DE}" srcOrd="0" destOrd="0" presId="urn:microsoft.com/office/officeart/2005/8/layout/orgChart1"/>
    <dgm:cxn modelId="{0A025C30-C997-406D-8FF9-3A4DF6A939A6}" type="presParOf" srcId="{C60FD47C-D52C-4514-92A8-FEB32E05D1DE}" destId="{2587D05C-CCFC-4C92-9FD3-1B0EFA80E6E3}" srcOrd="0" destOrd="0" presId="urn:microsoft.com/office/officeart/2005/8/layout/orgChart1"/>
    <dgm:cxn modelId="{D35AF0B4-62AC-4F8F-BF1A-E1F5F2B3ABD6}" type="presParOf" srcId="{C60FD47C-D52C-4514-92A8-FEB32E05D1DE}" destId="{2ECE2718-A7EA-48D2-993A-97649AA23CC1}" srcOrd="1" destOrd="0" presId="urn:microsoft.com/office/officeart/2005/8/layout/orgChart1"/>
    <dgm:cxn modelId="{56E1B429-0847-4573-AA9F-C509A647B2F0}" type="presParOf" srcId="{ABE99A65-83E8-4F2C-BB5B-8FB848A75409}" destId="{09729E71-08AC-413E-B283-3ADA8C6943F6}" srcOrd="1" destOrd="0" presId="urn:microsoft.com/office/officeart/2005/8/layout/orgChart1"/>
    <dgm:cxn modelId="{B9B79488-EE59-4F24-A3CE-2B768D0099B8}" type="presParOf" srcId="{09729E71-08AC-413E-B283-3ADA8C6943F6}" destId="{DCB510AE-1852-4D49-ACCA-ABC4C06960C0}" srcOrd="0" destOrd="0" presId="urn:microsoft.com/office/officeart/2005/8/layout/orgChart1"/>
    <dgm:cxn modelId="{618B017E-FD00-497F-9124-12FEBF604E17}" type="presParOf" srcId="{09729E71-08AC-413E-B283-3ADA8C6943F6}" destId="{17401933-9099-42F6-8295-8FD343CD6E62}" srcOrd="1" destOrd="0" presId="urn:microsoft.com/office/officeart/2005/8/layout/orgChart1"/>
    <dgm:cxn modelId="{180A6D16-E440-4572-A85D-A159A01C831C}" type="presParOf" srcId="{17401933-9099-42F6-8295-8FD343CD6E62}" destId="{E3668F10-24BB-41CE-A4D2-6EA2D4B97205}" srcOrd="0" destOrd="0" presId="urn:microsoft.com/office/officeart/2005/8/layout/orgChart1"/>
    <dgm:cxn modelId="{EB605494-A2E9-4D8B-8F8C-1C36B2332A2D}" type="presParOf" srcId="{E3668F10-24BB-41CE-A4D2-6EA2D4B97205}" destId="{3C968AB2-EAF0-4113-93AA-3411F5381DEC}" srcOrd="0" destOrd="0" presId="urn:microsoft.com/office/officeart/2005/8/layout/orgChart1"/>
    <dgm:cxn modelId="{2E1A2E2D-9135-4B7E-A036-8F90B32B2922}" type="presParOf" srcId="{E3668F10-24BB-41CE-A4D2-6EA2D4B97205}" destId="{A16798A4-9A2D-4754-B158-22C7690ECCE6}" srcOrd="1" destOrd="0" presId="urn:microsoft.com/office/officeart/2005/8/layout/orgChart1"/>
    <dgm:cxn modelId="{699CB378-C9C9-4DEC-AA4F-22CBE1BC6203}" type="presParOf" srcId="{17401933-9099-42F6-8295-8FD343CD6E62}" destId="{B4128C6B-8864-4122-B428-31424D494315}" srcOrd="1" destOrd="0" presId="urn:microsoft.com/office/officeart/2005/8/layout/orgChart1"/>
    <dgm:cxn modelId="{81D12A39-53A4-413D-9BA8-5360E1592502}" type="presParOf" srcId="{17401933-9099-42F6-8295-8FD343CD6E62}" destId="{8E465124-B94F-4A1D-A43B-595EEC0AFA12}" srcOrd="2" destOrd="0" presId="urn:microsoft.com/office/officeart/2005/8/layout/orgChart1"/>
    <dgm:cxn modelId="{A7D82C3C-B97E-4139-82B5-CBF0E052ED8A}" type="presParOf" srcId="{09729E71-08AC-413E-B283-3ADA8C6943F6}" destId="{37C3D470-08C4-4809-86D4-92835D67E9EC}" srcOrd="2" destOrd="0" presId="urn:microsoft.com/office/officeart/2005/8/layout/orgChart1"/>
    <dgm:cxn modelId="{1C5DC377-1046-4A8E-A1E2-39A210F3C4AF}" type="presParOf" srcId="{09729E71-08AC-413E-B283-3ADA8C6943F6}" destId="{F2B85BDA-8118-4E74-845A-FE7A9BAE2C4E}" srcOrd="3" destOrd="0" presId="urn:microsoft.com/office/officeart/2005/8/layout/orgChart1"/>
    <dgm:cxn modelId="{7063BB8F-21C5-4F02-BAFF-02881F93859C}" type="presParOf" srcId="{F2B85BDA-8118-4E74-845A-FE7A9BAE2C4E}" destId="{CA658962-1210-48FB-87FE-784F380AE995}" srcOrd="0" destOrd="0" presId="urn:microsoft.com/office/officeart/2005/8/layout/orgChart1"/>
    <dgm:cxn modelId="{532EE243-1D33-4844-BFCC-1E7F5FB46E89}" type="presParOf" srcId="{CA658962-1210-48FB-87FE-784F380AE995}" destId="{242E7FA5-1F05-4D16-9914-89A054D010C6}" srcOrd="0" destOrd="0" presId="urn:microsoft.com/office/officeart/2005/8/layout/orgChart1"/>
    <dgm:cxn modelId="{C0110756-EFD9-4A7F-8D0C-699E2DD27A8D}" type="presParOf" srcId="{CA658962-1210-48FB-87FE-784F380AE995}" destId="{E2089728-2F9F-488B-9C95-85CFE11BD682}" srcOrd="1" destOrd="0" presId="urn:microsoft.com/office/officeart/2005/8/layout/orgChart1"/>
    <dgm:cxn modelId="{D05A13C4-7154-426D-8108-11DC7E2AE8C6}" type="presParOf" srcId="{F2B85BDA-8118-4E74-845A-FE7A9BAE2C4E}" destId="{F4F3AD2B-D758-4511-9887-11656E697973}" srcOrd="1" destOrd="0" presId="urn:microsoft.com/office/officeart/2005/8/layout/orgChart1"/>
    <dgm:cxn modelId="{D37D6768-DACC-4754-A96B-673A423C5509}" type="presParOf" srcId="{F2B85BDA-8118-4E74-845A-FE7A9BAE2C4E}" destId="{12E127E3-D6DA-4313-A23D-BEEBA7561996}" srcOrd="2" destOrd="0" presId="urn:microsoft.com/office/officeart/2005/8/layout/orgChart1"/>
    <dgm:cxn modelId="{DF30BDAD-CA95-4AA4-86E0-F0A7E1D2AF6C}" type="presParOf" srcId="{09729E71-08AC-413E-B283-3ADA8C6943F6}" destId="{05E73B58-C1B6-4E8F-BBDC-7BD116F490CE}" srcOrd="4" destOrd="0" presId="urn:microsoft.com/office/officeart/2005/8/layout/orgChart1"/>
    <dgm:cxn modelId="{E24FE0D6-8361-4F4B-82F7-54E44C2EC4CE}" type="presParOf" srcId="{09729E71-08AC-413E-B283-3ADA8C6943F6}" destId="{B8F3D44A-163F-46F8-B93D-A7BCC41201DA}" srcOrd="5" destOrd="0" presId="urn:microsoft.com/office/officeart/2005/8/layout/orgChart1"/>
    <dgm:cxn modelId="{6F9B94F9-0A65-4803-AE96-043F3A1BD4E2}" type="presParOf" srcId="{B8F3D44A-163F-46F8-B93D-A7BCC41201DA}" destId="{4CC3B86E-543A-4512-A2B7-2EF2A98A520D}" srcOrd="0" destOrd="0" presId="urn:microsoft.com/office/officeart/2005/8/layout/orgChart1"/>
    <dgm:cxn modelId="{24799EC8-9C76-420A-9E5A-C4DE19204388}" type="presParOf" srcId="{4CC3B86E-543A-4512-A2B7-2EF2A98A520D}" destId="{01F340BF-9BE3-406F-A438-482AED6B8176}" srcOrd="0" destOrd="0" presId="urn:microsoft.com/office/officeart/2005/8/layout/orgChart1"/>
    <dgm:cxn modelId="{0EBED094-D171-4BC8-8CB4-FC7AE5118E0F}" type="presParOf" srcId="{4CC3B86E-543A-4512-A2B7-2EF2A98A520D}" destId="{EACB53EE-0C9D-4566-BB3E-81DA5F73509B}" srcOrd="1" destOrd="0" presId="urn:microsoft.com/office/officeart/2005/8/layout/orgChart1"/>
    <dgm:cxn modelId="{7A7371FA-5E7A-48DD-AA3D-21935B9C0139}" type="presParOf" srcId="{B8F3D44A-163F-46F8-B93D-A7BCC41201DA}" destId="{6EDEC736-6076-4758-8196-7404CD5F8C36}" srcOrd="1" destOrd="0" presId="urn:microsoft.com/office/officeart/2005/8/layout/orgChart1"/>
    <dgm:cxn modelId="{56D3A02F-8B29-468B-A2AC-665AFEADC3E2}" type="presParOf" srcId="{B8F3D44A-163F-46F8-B93D-A7BCC41201DA}" destId="{3FF1A12F-AE78-4213-9EF7-C021E3F6FF76}" srcOrd="2" destOrd="0" presId="urn:microsoft.com/office/officeart/2005/8/layout/orgChart1"/>
    <dgm:cxn modelId="{1C0866A1-BA09-4F2F-AEAE-2AB78D248887}" type="presParOf" srcId="{ABE99A65-83E8-4F2C-BB5B-8FB848A75409}" destId="{35EEF5DF-FFF4-47E6-92F0-DC3BD37E4102}" srcOrd="2" destOrd="0" presId="urn:microsoft.com/office/officeart/2005/8/layout/orgChart1"/>
    <dgm:cxn modelId="{E264DD00-4878-4D7A-AECD-0972558A28BC}" type="presParOf" srcId="{06BB60A4-0013-476E-94E8-681704BBE3A0}" destId="{16D057BB-29A2-424E-B4CA-9103038276A9}" srcOrd="4" destOrd="0" presId="urn:microsoft.com/office/officeart/2005/8/layout/orgChart1"/>
    <dgm:cxn modelId="{44399E14-3483-4AEC-8B35-6F33298F9FDD}" type="presParOf" srcId="{06BB60A4-0013-476E-94E8-681704BBE3A0}" destId="{BCE69DCC-5EEA-4695-86B3-5192A213F5A3}" srcOrd="5" destOrd="0" presId="urn:microsoft.com/office/officeart/2005/8/layout/orgChart1"/>
    <dgm:cxn modelId="{C1AA4FDC-C5BC-48C4-BE74-6BEBE897F2E9}" type="presParOf" srcId="{BCE69DCC-5EEA-4695-86B3-5192A213F5A3}" destId="{123CD1E6-0118-44BA-A315-33D05FB867A6}" srcOrd="0" destOrd="0" presId="urn:microsoft.com/office/officeart/2005/8/layout/orgChart1"/>
    <dgm:cxn modelId="{14A423BA-737D-427D-90BF-75A81340CC49}" type="presParOf" srcId="{123CD1E6-0118-44BA-A315-33D05FB867A6}" destId="{4633591F-533E-409B-A15F-9940D3C19B83}" srcOrd="0" destOrd="0" presId="urn:microsoft.com/office/officeart/2005/8/layout/orgChart1"/>
    <dgm:cxn modelId="{616B09BC-E7F5-4695-BAB0-F8E7C0E7531E}" type="presParOf" srcId="{123CD1E6-0118-44BA-A315-33D05FB867A6}" destId="{EE39FF9D-BF49-4712-9AEA-C1B08A5BF6DF}" srcOrd="1" destOrd="0" presId="urn:microsoft.com/office/officeart/2005/8/layout/orgChart1"/>
    <dgm:cxn modelId="{B76CD27A-4FB1-4F73-8AF8-6B7BD8211CA4}" type="presParOf" srcId="{BCE69DCC-5EEA-4695-86B3-5192A213F5A3}" destId="{E97B7687-7B47-4F06-9BA0-9711C05EB531}" srcOrd="1" destOrd="0" presId="urn:microsoft.com/office/officeart/2005/8/layout/orgChart1"/>
    <dgm:cxn modelId="{7C92B5D6-5368-4BA7-A4E2-6AFDF8B20105}" type="presParOf" srcId="{E97B7687-7B47-4F06-9BA0-9711C05EB531}" destId="{C88E4175-E0C0-4EF0-89C1-1DAAC24C841F}" srcOrd="0" destOrd="0" presId="urn:microsoft.com/office/officeart/2005/8/layout/orgChart1"/>
    <dgm:cxn modelId="{64A794FC-9FD7-4F15-87DE-07A5F274FD90}" type="presParOf" srcId="{E97B7687-7B47-4F06-9BA0-9711C05EB531}" destId="{D5A9CE9A-B6A0-4AEA-9AAE-1D819CCE2DE0}" srcOrd="1" destOrd="0" presId="urn:microsoft.com/office/officeart/2005/8/layout/orgChart1"/>
    <dgm:cxn modelId="{DCA46CBB-3A4F-4BCF-8CE6-782AEF103452}" type="presParOf" srcId="{D5A9CE9A-B6A0-4AEA-9AAE-1D819CCE2DE0}" destId="{D435455E-688C-4824-AC2F-EEFA6F9F778C}" srcOrd="0" destOrd="0" presId="urn:microsoft.com/office/officeart/2005/8/layout/orgChart1"/>
    <dgm:cxn modelId="{997A7B70-0981-45E3-AD56-D75B9F5823AB}" type="presParOf" srcId="{D435455E-688C-4824-AC2F-EEFA6F9F778C}" destId="{D77ED5EA-DB64-44CE-B234-07054649645F}" srcOrd="0" destOrd="0" presId="urn:microsoft.com/office/officeart/2005/8/layout/orgChart1"/>
    <dgm:cxn modelId="{FD92453D-7824-4733-AD04-7A97D783DCC3}" type="presParOf" srcId="{D435455E-688C-4824-AC2F-EEFA6F9F778C}" destId="{12373AC4-480E-4C67-80C0-FC3EA2A91C43}" srcOrd="1" destOrd="0" presId="urn:microsoft.com/office/officeart/2005/8/layout/orgChart1"/>
    <dgm:cxn modelId="{F5678963-17CE-4D29-A339-648BE8F3D1E3}" type="presParOf" srcId="{D5A9CE9A-B6A0-4AEA-9AAE-1D819CCE2DE0}" destId="{68A14514-0F6C-4914-BA90-889F700A43CC}" srcOrd="1" destOrd="0" presId="urn:microsoft.com/office/officeart/2005/8/layout/orgChart1"/>
    <dgm:cxn modelId="{DEC9E52B-FE5A-4040-B6AA-BD5E28242612}" type="presParOf" srcId="{D5A9CE9A-B6A0-4AEA-9AAE-1D819CCE2DE0}" destId="{04E4AC43-031B-43F3-B151-88D8EFCCAD6B}" srcOrd="2" destOrd="0" presId="urn:microsoft.com/office/officeart/2005/8/layout/orgChart1"/>
    <dgm:cxn modelId="{3F370944-050F-4A70-869B-C311FCFCA6B5}" type="presParOf" srcId="{E97B7687-7B47-4F06-9BA0-9711C05EB531}" destId="{71AF5E14-0816-4081-8667-D50880272180}" srcOrd="2" destOrd="0" presId="urn:microsoft.com/office/officeart/2005/8/layout/orgChart1"/>
    <dgm:cxn modelId="{50DA6886-B57C-4BDD-BCD3-D50C1C9A969B}" type="presParOf" srcId="{E97B7687-7B47-4F06-9BA0-9711C05EB531}" destId="{27500C3B-C2D8-4CAF-9851-ADC096C2BC7B}" srcOrd="3" destOrd="0" presId="urn:microsoft.com/office/officeart/2005/8/layout/orgChart1"/>
    <dgm:cxn modelId="{49DCAB3E-4C7E-4DA1-9ED3-63CB368F5DE2}" type="presParOf" srcId="{27500C3B-C2D8-4CAF-9851-ADC096C2BC7B}" destId="{52F5973C-3E7E-4C18-A3C9-01E3F4F00CAA}" srcOrd="0" destOrd="0" presId="urn:microsoft.com/office/officeart/2005/8/layout/orgChart1"/>
    <dgm:cxn modelId="{D78A0B1D-2553-4E6D-9FD4-7BC3651F7D3F}" type="presParOf" srcId="{52F5973C-3E7E-4C18-A3C9-01E3F4F00CAA}" destId="{32029615-C026-4FBC-B80E-659F767E08D7}" srcOrd="0" destOrd="0" presId="urn:microsoft.com/office/officeart/2005/8/layout/orgChart1"/>
    <dgm:cxn modelId="{099B243E-17E7-4757-8C92-14B45D5182AC}" type="presParOf" srcId="{52F5973C-3E7E-4C18-A3C9-01E3F4F00CAA}" destId="{9AA99877-76D4-45FB-8EC3-8152F3C87998}" srcOrd="1" destOrd="0" presId="urn:microsoft.com/office/officeart/2005/8/layout/orgChart1"/>
    <dgm:cxn modelId="{4B30B898-F098-4633-B71F-5B24E2973343}" type="presParOf" srcId="{27500C3B-C2D8-4CAF-9851-ADC096C2BC7B}" destId="{ECBF6B6A-84A5-4DB6-8911-545E03CBCF2E}" srcOrd="1" destOrd="0" presId="urn:microsoft.com/office/officeart/2005/8/layout/orgChart1"/>
    <dgm:cxn modelId="{508792C5-1C45-4ED5-BCA5-FB6FA86BD6A0}" type="presParOf" srcId="{27500C3B-C2D8-4CAF-9851-ADC096C2BC7B}" destId="{8FF2CB28-92F6-4DA8-BC98-A6E2E821119F}" srcOrd="2" destOrd="0" presId="urn:microsoft.com/office/officeart/2005/8/layout/orgChart1"/>
    <dgm:cxn modelId="{273889DC-4A3C-4C9E-80CC-AFD84959D5AD}" type="presParOf" srcId="{E97B7687-7B47-4F06-9BA0-9711C05EB531}" destId="{0099304B-9B74-4559-ACAD-48900FA1381B}" srcOrd="4" destOrd="0" presId="urn:microsoft.com/office/officeart/2005/8/layout/orgChart1"/>
    <dgm:cxn modelId="{EC7FB91F-D6D2-4E8A-A59F-FD50ABDDE66E}" type="presParOf" srcId="{E97B7687-7B47-4F06-9BA0-9711C05EB531}" destId="{C232688E-390C-413B-9398-2A55B5E755A7}" srcOrd="5" destOrd="0" presId="urn:microsoft.com/office/officeart/2005/8/layout/orgChart1"/>
    <dgm:cxn modelId="{148CEA54-C009-4BEF-ABBD-26612CD7DE75}" type="presParOf" srcId="{C232688E-390C-413B-9398-2A55B5E755A7}" destId="{A41DED60-5CF6-42CB-A7D0-B187A0619B7B}" srcOrd="0" destOrd="0" presId="urn:microsoft.com/office/officeart/2005/8/layout/orgChart1"/>
    <dgm:cxn modelId="{292F4247-FFF3-4C38-82EE-E437516A2C99}" type="presParOf" srcId="{A41DED60-5CF6-42CB-A7D0-B187A0619B7B}" destId="{14AA1C9F-D59F-4A0A-A789-EBD9F433C908}" srcOrd="0" destOrd="0" presId="urn:microsoft.com/office/officeart/2005/8/layout/orgChart1"/>
    <dgm:cxn modelId="{2BA29843-CA68-4CEA-828E-DBDE73CB870F}" type="presParOf" srcId="{A41DED60-5CF6-42CB-A7D0-B187A0619B7B}" destId="{103ED11F-E612-4551-BD34-315AB1FA7029}" srcOrd="1" destOrd="0" presId="urn:microsoft.com/office/officeart/2005/8/layout/orgChart1"/>
    <dgm:cxn modelId="{9832D77C-7ABF-4D78-AC40-E1A3CAE1B96D}" type="presParOf" srcId="{C232688E-390C-413B-9398-2A55B5E755A7}" destId="{F2762492-B48F-4D5E-A34B-A8266C2541D3}" srcOrd="1" destOrd="0" presId="urn:microsoft.com/office/officeart/2005/8/layout/orgChart1"/>
    <dgm:cxn modelId="{81DC6DF9-BFFF-4A3A-A974-7878D4B93D88}" type="presParOf" srcId="{C232688E-390C-413B-9398-2A55B5E755A7}" destId="{452DCD27-CC24-47D2-870F-B497A94BC70E}" srcOrd="2" destOrd="0" presId="urn:microsoft.com/office/officeart/2005/8/layout/orgChart1"/>
    <dgm:cxn modelId="{599CECBD-FA19-4842-9D80-6CFFF088271E}" type="presParOf" srcId="{BCE69DCC-5EEA-4695-86B3-5192A213F5A3}" destId="{7DB4BD9A-FA9B-41CB-9089-0EF4D25A06A4}" srcOrd="2" destOrd="0" presId="urn:microsoft.com/office/officeart/2005/8/layout/orgChart1"/>
    <dgm:cxn modelId="{422A6708-C819-4FAD-AB93-A9A78B1852AE}" type="presParOf" srcId="{06BB60A4-0013-476E-94E8-681704BBE3A0}" destId="{AAF34D62-017F-43BA-AAA7-FB67C0512C05}" srcOrd="6" destOrd="0" presId="urn:microsoft.com/office/officeart/2005/8/layout/orgChart1"/>
    <dgm:cxn modelId="{E799CD78-6BD0-4FF1-AD7E-6516B4536B81}" type="presParOf" srcId="{06BB60A4-0013-476E-94E8-681704BBE3A0}" destId="{FEC5E421-F74F-44B0-957B-AADAF460F3FD}" srcOrd="7" destOrd="0" presId="urn:microsoft.com/office/officeart/2005/8/layout/orgChart1"/>
    <dgm:cxn modelId="{87A12305-770D-447F-A1D7-69ED4C6F1C5E}" type="presParOf" srcId="{FEC5E421-F74F-44B0-957B-AADAF460F3FD}" destId="{56C2C7D9-168A-4DB4-9FEE-1E5847B91B2D}" srcOrd="0" destOrd="0" presId="urn:microsoft.com/office/officeart/2005/8/layout/orgChart1"/>
    <dgm:cxn modelId="{412D5EB5-40E0-4378-93E4-5CEF2FAF4363}" type="presParOf" srcId="{56C2C7D9-168A-4DB4-9FEE-1E5847B91B2D}" destId="{5750ACA8-CD62-40B7-BFEC-E7F16DA9605D}" srcOrd="0" destOrd="0" presId="urn:microsoft.com/office/officeart/2005/8/layout/orgChart1"/>
    <dgm:cxn modelId="{EC5C197B-BD97-4D7A-8FBF-09CCE0FFC78D}" type="presParOf" srcId="{56C2C7D9-168A-4DB4-9FEE-1E5847B91B2D}" destId="{2C527979-EF79-44CA-998F-A673B4CEB4B8}" srcOrd="1" destOrd="0" presId="urn:microsoft.com/office/officeart/2005/8/layout/orgChart1"/>
    <dgm:cxn modelId="{35EF9B4F-F463-4CF7-97F7-FE346F9292D1}" type="presParOf" srcId="{FEC5E421-F74F-44B0-957B-AADAF460F3FD}" destId="{B147AFCD-1B23-4B0A-B7E7-8EC41D12596E}" srcOrd="1" destOrd="0" presId="urn:microsoft.com/office/officeart/2005/8/layout/orgChart1"/>
    <dgm:cxn modelId="{7F55BC71-E766-4DE0-9403-035BEC42E2A1}" type="presParOf" srcId="{B147AFCD-1B23-4B0A-B7E7-8EC41D12596E}" destId="{F9C45E30-D30A-41C0-86D9-7DD390C438E1}" srcOrd="0" destOrd="0" presId="urn:microsoft.com/office/officeart/2005/8/layout/orgChart1"/>
    <dgm:cxn modelId="{DC346DF0-79C3-4505-BBFB-D4E339645A2E}" type="presParOf" srcId="{B147AFCD-1B23-4B0A-B7E7-8EC41D12596E}" destId="{7759F7F1-7BE9-425B-875A-5C267EEA3F71}" srcOrd="1" destOrd="0" presId="urn:microsoft.com/office/officeart/2005/8/layout/orgChart1"/>
    <dgm:cxn modelId="{BAA9125B-AEDA-4242-A457-69C4F6DAA5E7}" type="presParOf" srcId="{7759F7F1-7BE9-425B-875A-5C267EEA3F71}" destId="{3CB0616B-3ECD-4E9B-BC38-60508CD7F618}" srcOrd="0" destOrd="0" presId="urn:microsoft.com/office/officeart/2005/8/layout/orgChart1"/>
    <dgm:cxn modelId="{B0C9DE16-012D-465A-B240-84A38E512A4D}" type="presParOf" srcId="{3CB0616B-3ECD-4E9B-BC38-60508CD7F618}" destId="{1C782387-FF9E-4F09-8061-358DEDF5CDBD}" srcOrd="0" destOrd="0" presId="urn:microsoft.com/office/officeart/2005/8/layout/orgChart1"/>
    <dgm:cxn modelId="{5DEFCC81-2C0C-4E96-9D0F-B770219F9A2B}" type="presParOf" srcId="{3CB0616B-3ECD-4E9B-BC38-60508CD7F618}" destId="{B46DE713-A19F-4AF5-8971-97C17B562603}" srcOrd="1" destOrd="0" presId="urn:microsoft.com/office/officeart/2005/8/layout/orgChart1"/>
    <dgm:cxn modelId="{14DE4C8E-C724-42BC-88D3-9C90E9BEC665}" type="presParOf" srcId="{7759F7F1-7BE9-425B-875A-5C267EEA3F71}" destId="{82389DE2-6D37-49C5-A79C-EB07BC49B9BA}" srcOrd="1" destOrd="0" presId="urn:microsoft.com/office/officeart/2005/8/layout/orgChart1"/>
    <dgm:cxn modelId="{7367D6AF-A530-402E-84A2-11A36B419740}" type="presParOf" srcId="{7759F7F1-7BE9-425B-875A-5C267EEA3F71}" destId="{919C986A-32BC-4C1D-BBDD-355115FD9F8E}" srcOrd="2" destOrd="0" presId="urn:microsoft.com/office/officeart/2005/8/layout/orgChart1"/>
    <dgm:cxn modelId="{19B491F9-EB2B-4453-8264-27D15456696E}" type="presParOf" srcId="{B147AFCD-1B23-4B0A-B7E7-8EC41D12596E}" destId="{D8468383-F1D0-4171-8420-F6C20B1F91A0}" srcOrd="2" destOrd="0" presId="urn:microsoft.com/office/officeart/2005/8/layout/orgChart1"/>
    <dgm:cxn modelId="{B1255672-462B-473E-88A4-11690303FA07}" type="presParOf" srcId="{B147AFCD-1B23-4B0A-B7E7-8EC41D12596E}" destId="{2D806903-87E2-4965-8AEF-49133FD47476}" srcOrd="3" destOrd="0" presId="urn:microsoft.com/office/officeart/2005/8/layout/orgChart1"/>
    <dgm:cxn modelId="{5D39DC38-71AA-4DCC-901A-6FBFE42FBBA6}" type="presParOf" srcId="{2D806903-87E2-4965-8AEF-49133FD47476}" destId="{C0EE73F0-FEE4-4BAA-A09B-7936522B9447}" srcOrd="0" destOrd="0" presId="urn:microsoft.com/office/officeart/2005/8/layout/orgChart1"/>
    <dgm:cxn modelId="{25DA4B4B-82FC-4C0B-A5B5-B1D175145E68}" type="presParOf" srcId="{C0EE73F0-FEE4-4BAA-A09B-7936522B9447}" destId="{4777363B-6EC3-4CE0-96FB-1BF9178F1BFB}" srcOrd="0" destOrd="0" presId="urn:microsoft.com/office/officeart/2005/8/layout/orgChart1"/>
    <dgm:cxn modelId="{0D0C09F2-09A5-4D89-9660-E5C03BEB2332}" type="presParOf" srcId="{C0EE73F0-FEE4-4BAA-A09B-7936522B9447}" destId="{B3CA5C40-E23E-416D-AE35-A1BACE78E3A8}" srcOrd="1" destOrd="0" presId="urn:microsoft.com/office/officeart/2005/8/layout/orgChart1"/>
    <dgm:cxn modelId="{CB6A545F-A428-488D-ADDE-35B5E9F06D95}" type="presParOf" srcId="{2D806903-87E2-4965-8AEF-49133FD47476}" destId="{78A86F62-FAF2-42C3-8400-301C4A9A86BC}" srcOrd="1" destOrd="0" presId="urn:microsoft.com/office/officeart/2005/8/layout/orgChart1"/>
    <dgm:cxn modelId="{CFEB6F92-974A-4F5F-BE4C-A9E55741FAA8}" type="presParOf" srcId="{2D806903-87E2-4965-8AEF-49133FD47476}" destId="{199DE40D-0CA6-46BA-91C3-9F5AEFE3B0D9}" srcOrd="2" destOrd="0" presId="urn:microsoft.com/office/officeart/2005/8/layout/orgChart1"/>
    <dgm:cxn modelId="{FE5D7312-457F-4397-8AEF-0D1B6AD62DC2}" type="presParOf" srcId="{B147AFCD-1B23-4B0A-B7E7-8EC41D12596E}" destId="{58B48789-33E0-4297-AA9B-87A88A14D2DA}" srcOrd="4" destOrd="0" presId="urn:microsoft.com/office/officeart/2005/8/layout/orgChart1"/>
    <dgm:cxn modelId="{15E4CA59-5276-44E2-AD2E-31CAE555D75C}" type="presParOf" srcId="{B147AFCD-1B23-4B0A-B7E7-8EC41D12596E}" destId="{5641C0F1-0517-4079-8824-76FC92D3130A}" srcOrd="5" destOrd="0" presId="urn:microsoft.com/office/officeart/2005/8/layout/orgChart1"/>
    <dgm:cxn modelId="{176893B0-9BB9-42E0-9B6D-3401EE7085EB}" type="presParOf" srcId="{5641C0F1-0517-4079-8824-76FC92D3130A}" destId="{3803DC7C-B7E4-4805-A99B-1D22563A9A82}" srcOrd="0" destOrd="0" presId="urn:microsoft.com/office/officeart/2005/8/layout/orgChart1"/>
    <dgm:cxn modelId="{C0627FD2-B8C0-42BA-99F7-A3769EFC8918}" type="presParOf" srcId="{3803DC7C-B7E4-4805-A99B-1D22563A9A82}" destId="{D580570C-DC64-483E-A09F-43E177233DFE}" srcOrd="0" destOrd="0" presId="urn:microsoft.com/office/officeart/2005/8/layout/orgChart1"/>
    <dgm:cxn modelId="{3CA5DF26-0048-43B6-AB03-7E3544C3CEE1}" type="presParOf" srcId="{3803DC7C-B7E4-4805-A99B-1D22563A9A82}" destId="{EFE8CBD1-EF07-433C-A479-08469DDBD17F}" srcOrd="1" destOrd="0" presId="urn:microsoft.com/office/officeart/2005/8/layout/orgChart1"/>
    <dgm:cxn modelId="{587B45DB-34B9-46CF-BC85-9DCF74566DEE}" type="presParOf" srcId="{5641C0F1-0517-4079-8824-76FC92D3130A}" destId="{448DB12D-8FE9-4436-B381-C4C1AC40F084}" srcOrd="1" destOrd="0" presId="urn:microsoft.com/office/officeart/2005/8/layout/orgChart1"/>
    <dgm:cxn modelId="{EB748558-053F-40C7-8F76-E04450018228}" type="presParOf" srcId="{5641C0F1-0517-4079-8824-76FC92D3130A}" destId="{CB9BEA7F-2CB9-4B89-B302-197BC0361D95}" srcOrd="2" destOrd="0" presId="urn:microsoft.com/office/officeart/2005/8/layout/orgChart1"/>
    <dgm:cxn modelId="{54237BE3-5564-402E-B670-7D4234DE4DAB}" type="presParOf" srcId="{B147AFCD-1B23-4B0A-B7E7-8EC41D12596E}" destId="{C1812B9E-4B40-408D-B1B2-6AFFC3143867}" srcOrd="6" destOrd="0" presId="urn:microsoft.com/office/officeart/2005/8/layout/orgChart1"/>
    <dgm:cxn modelId="{1D07C704-9DC4-4939-AA28-FF07EFEB5A26}" type="presParOf" srcId="{B147AFCD-1B23-4B0A-B7E7-8EC41D12596E}" destId="{25FAA61E-64CD-406E-BBD1-25A2EDBC5B59}" srcOrd="7" destOrd="0" presId="urn:microsoft.com/office/officeart/2005/8/layout/orgChart1"/>
    <dgm:cxn modelId="{DF855596-081A-4D5C-8048-020800117A98}" type="presParOf" srcId="{25FAA61E-64CD-406E-BBD1-25A2EDBC5B59}" destId="{904C9FAB-F057-45D7-AA72-DE58A6E040C8}" srcOrd="0" destOrd="0" presId="urn:microsoft.com/office/officeart/2005/8/layout/orgChart1"/>
    <dgm:cxn modelId="{DE528F62-E306-4A0F-B934-008CA0DCDAD3}" type="presParOf" srcId="{904C9FAB-F057-45D7-AA72-DE58A6E040C8}" destId="{D881538A-F2E6-4A6F-A87B-AA906709E4C4}" srcOrd="0" destOrd="0" presId="urn:microsoft.com/office/officeart/2005/8/layout/orgChart1"/>
    <dgm:cxn modelId="{812535B0-0D4C-4627-A903-0537AE015D44}" type="presParOf" srcId="{904C9FAB-F057-45D7-AA72-DE58A6E040C8}" destId="{0D060EB5-FDD0-4833-B884-12C9613599C0}" srcOrd="1" destOrd="0" presId="urn:microsoft.com/office/officeart/2005/8/layout/orgChart1"/>
    <dgm:cxn modelId="{A0657CBD-88BA-4297-8041-67172BF91949}" type="presParOf" srcId="{25FAA61E-64CD-406E-BBD1-25A2EDBC5B59}" destId="{F7A8A083-607A-4773-9858-3A7797E91E81}" srcOrd="1" destOrd="0" presId="urn:microsoft.com/office/officeart/2005/8/layout/orgChart1"/>
    <dgm:cxn modelId="{5F8166E5-6E17-4EB5-A05A-5E7C293018C7}" type="presParOf" srcId="{25FAA61E-64CD-406E-BBD1-25A2EDBC5B59}" destId="{34A38196-9AB8-4ECD-97D2-CCF53E3AE3C4}" srcOrd="2" destOrd="0" presId="urn:microsoft.com/office/officeart/2005/8/layout/orgChart1"/>
    <dgm:cxn modelId="{B310F76A-E539-4DC8-A01B-33474C4C77C4}" type="presParOf" srcId="{FEC5E421-F74F-44B0-957B-AADAF460F3FD}" destId="{9F49BC6E-5F4F-4859-8DD9-1A2150F9094E}" srcOrd="2" destOrd="0" presId="urn:microsoft.com/office/officeart/2005/8/layout/orgChart1"/>
    <dgm:cxn modelId="{2E70B982-12F2-4E65-89A1-6044C985FE90}" type="presParOf" srcId="{D073F34E-7A7F-48D0-A2C3-D9CA0F6C7BA7}" destId="{50ABE988-CF93-407F-B54A-9C11684FE5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3A5AA-B664-4ED2-B2D2-3612E162928F}">
      <dsp:nvSpPr>
        <dsp:cNvPr id="0" name=""/>
        <dsp:cNvSpPr/>
      </dsp:nvSpPr>
      <dsp:spPr>
        <a:xfrm rot="10800000">
          <a:off x="911903" y="55793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Planificar Gestión Riesgo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tx1"/>
              </a:solidFill>
            </a:rPr>
            <a:t>	</a:t>
          </a:r>
          <a:endParaRPr lang="es-CO" sz="1100" kern="1200" dirty="0">
            <a:solidFill>
              <a:schemeClr val="tx1"/>
            </a:solidFill>
          </a:endParaRPr>
        </a:p>
      </dsp:txBody>
      <dsp:txXfrm rot="10800000">
        <a:off x="1013227" y="55793"/>
        <a:ext cx="3043141" cy="405295"/>
      </dsp:txXfrm>
    </dsp:sp>
    <dsp:sp modelId="{584DF1B5-8DFE-48E7-BA27-753F07170EAA}">
      <dsp:nvSpPr>
        <dsp:cNvPr id="0" name=""/>
        <dsp:cNvSpPr/>
      </dsp:nvSpPr>
      <dsp:spPr>
        <a:xfrm>
          <a:off x="690703" y="421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6323E-E4F6-46B8-AE33-D9483E638997}">
      <dsp:nvSpPr>
        <dsp:cNvPr id="0" name=""/>
        <dsp:cNvSpPr/>
      </dsp:nvSpPr>
      <dsp:spPr>
        <a:xfrm rot="10800000">
          <a:off x="893350" y="526700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Identificación de riesgos</a:t>
          </a:r>
          <a:endParaRPr lang="es-CO" sz="1400" b="0" kern="1200" dirty="0" smtClean="0">
            <a:solidFill>
              <a:schemeClr val="tx1"/>
            </a:solidFill>
          </a:endParaRPr>
        </a:p>
      </dsp:txBody>
      <dsp:txXfrm rot="10800000">
        <a:off x="994674" y="526700"/>
        <a:ext cx="3043141" cy="405295"/>
      </dsp:txXfrm>
    </dsp:sp>
    <dsp:sp modelId="{301A469E-7533-4FC6-8764-787559FAE48D}">
      <dsp:nvSpPr>
        <dsp:cNvPr id="0" name=""/>
        <dsp:cNvSpPr/>
      </dsp:nvSpPr>
      <dsp:spPr>
        <a:xfrm>
          <a:off x="690703" y="526700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7D2D5-A8E8-4558-B9E6-EBFE5E08D1D4}">
      <dsp:nvSpPr>
        <dsp:cNvPr id="0" name=""/>
        <dsp:cNvSpPr/>
      </dsp:nvSpPr>
      <dsp:spPr>
        <a:xfrm rot="10800000">
          <a:off x="893350" y="1052979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       </a:t>
          </a:r>
          <a:r>
            <a:rPr lang="es-CO" sz="1400" b="1" kern="1200" dirty="0" smtClean="0">
              <a:solidFill>
                <a:schemeClr val="tx1"/>
              </a:solidFill>
            </a:rPr>
            <a:t>Análisis cualitativo </a:t>
          </a:r>
          <a:r>
            <a:rPr lang="es-CO" sz="3100" kern="1200" dirty="0" smtClean="0">
              <a:solidFill>
                <a:schemeClr val="tx1"/>
              </a:solidFill>
            </a:rPr>
            <a:t>	</a:t>
          </a:r>
          <a:endParaRPr lang="es-CO" sz="3100" kern="1200" dirty="0">
            <a:solidFill>
              <a:schemeClr val="tx1"/>
            </a:solidFill>
          </a:endParaRPr>
        </a:p>
      </dsp:txBody>
      <dsp:txXfrm rot="10800000">
        <a:off x="994674" y="1052979"/>
        <a:ext cx="3043141" cy="405295"/>
      </dsp:txXfrm>
    </dsp:sp>
    <dsp:sp modelId="{26FC6CBF-6740-4EF4-9FF9-8B4CC07AB022}">
      <dsp:nvSpPr>
        <dsp:cNvPr id="0" name=""/>
        <dsp:cNvSpPr/>
      </dsp:nvSpPr>
      <dsp:spPr>
        <a:xfrm>
          <a:off x="690703" y="1052979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10AE8-4E64-46AD-90AC-0C3C4ADCE747}">
      <dsp:nvSpPr>
        <dsp:cNvPr id="0" name=""/>
        <dsp:cNvSpPr/>
      </dsp:nvSpPr>
      <dsp:spPr>
        <a:xfrm rot="10800000">
          <a:off x="893350" y="1579257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Análisis cuantitativo</a:t>
          </a:r>
          <a:endParaRPr lang="es-CO" sz="1400" b="1" kern="1200" dirty="0">
            <a:solidFill>
              <a:schemeClr val="tx1"/>
            </a:solidFill>
          </a:endParaRPr>
        </a:p>
      </dsp:txBody>
      <dsp:txXfrm rot="10800000">
        <a:off x="994674" y="1579257"/>
        <a:ext cx="3043141" cy="405295"/>
      </dsp:txXfrm>
    </dsp:sp>
    <dsp:sp modelId="{3F71A4AB-736C-445E-AF6B-EC5C1DA3E09B}">
      <dsp:nvSpPr>
        <dsp:cNvPr id="0" name=""/>
        <dsp:cNvSpPr/>
      </dsp:nvSpPr>
      <dsp:spPr>
        <a:xfrm>
          <a:off x="690703" y="1579257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05A32-01C1-42B6-A3D0-AAB65772CB68}">
      <dsp:nvSpPr>
        <dsp:cNvPr id="0" name=""/>
        <dsp:cNvSpPr/>
      </dsp:nvSpPr>
      <dsp:spPr>
        <a:xfrm rot="10800000">
          <a:off x="864107" y="2080821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Plan de respuesta a los riesgos</a:t>
          </a:r>
          <a:endParaRPr lang="es-CO" sz="1400" b="1" kern="1200" dirty="0">
            <a:solidFill>
              <a:schemeClr val="tx1"/>
            </a:solidFill>
          </a:endParaRPr>
        </a:p>
      </dsp:txBody>
      <dsp:txXfrm rot="10800000">
        <a:off x="965431" y="2080821"/>
        <a:ext cx="3043141" cy="405295"/>
      </dsp:txXfrm>
    </dsp:sp>
    <dsp:sp modelId="{5024B477-0461-47CE-8211-67CE128E9D7B}">
      <dsp:nvSpPr>
        <dsp:cNvPr id="0" name=""/>
        <dsp:cNvSpPr/>
      </dsp:nvSpPr>
      <dsp:spPr>
        <a:xfrm>
          <a:off x="690703" y="2105536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D1F8D-F6FB-4144-9CBF-B157C4D7A076}">
      <dsp:nvSpPr>
        <dsp:cNvPr id="0" name=""/>
        <dsp:cNvSpPr/>
      </dsp:nvSpPr>
      <dsp:spPr>
        <a:xfrm rot="10800000">
          <a:off x="893350" y="2631815"/>
          <a:ext cx="3144465" cy="4052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2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Control y monitoreo</a:t>
          </a:r>
          <a:endParaRPr lang="es-CO" sz="1400" b="1" kern="1200" dirty="0">
            <a:solidFill>
              <a:schemeClr val="tx1"/>
            </a:solidFill>
          </a:endParaRPr>
        </a:p>
      </dsp:txBody>
      <dsp:txXfrm rot="10800000">
        <a:off x="994674" y="2631815"/>
        <a:ext cx="3043141" cy="405295"/>
      </dsp:txXfrm>
    </dsp:sp>
    <dsp:sp modelId="{B6349E79-60B3-4CAA-A5E4-133E58F0FF39}">
      <dsp:nvSpPr>
        <dsp:cNvPr id="0" name=""/>
        <dsp:cNvSpPr/>
      </dsp:nvSpPr>
      <dsp:spPr>
        <a:xfrm>
          <a:off x="690703" y="2631815"/>
          <a:ext cx="405295" cy="4052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2B9E-4B40-408D-B1B2-6AFFC3143867}">
      <dsp:nvSpPr>
        <dsp:cNvPr id="0" name=""/>
        <dsp:cNvSpPr/>
      </dsp:nvSpPr>
      <dsp:spPr>
        <a:xfrm>
          <a:off x="5873323" y="1252787"/>
          <a:ext cx="233247" cy="2680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0037"/>
              </a:lnTo>
              <a:lnTo>
                <a:pt x="233247" y="268003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48789-33E0-4297-AA9B-87A88A14D2DA}">
      <dsp:nvSpPr>
        <dsp:cNvPr id="0" name=""/>
        <dsp:cNvSpPr/>
      </dsp:nvSpPr>
      <dsp:spPr>
        <a:xfrm>
          <a:off x="5873323" y="1252787"/>
          <a:ext cx="233247" cy="194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355"/>
              </a:lnTo>
              <a:lnTo>
                <a:pt x="233247" y="194535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68383-F1D0-4171-8420-F6C20B1F91A0}">
      <dsp:nvSpPr>
        <dsp:cNvPr id="0" name=""/>
        <dsp:cNvSpPr/>
      </dsp:nvSpPr>
      <dsp:spPr>
        <a:xfrm>
          <a:off x="5873323" y="1252787"/>
          <a:ext cx="233247" cy="12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73"/>
              </a:lnTo>
              <a:lnTo>
                <a:pt x="233247" y="121067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5E30-D30A-41C0-86D9-7DD390C438E1}">
      <dsp:nvSpPr>
        <dsp:cNvPr id="0" name=""/>
        <dsp:cNvSpPr/>
      </dsp:nvSpPr>
      <dsp:spPr>
        <a:xfrm>
          <a:off x="5873323" y="1252787"/>
          <a:ext cx="233247" cy="47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91"/>
              </a:lnTo>
              <a:lnTo>
                <a:pt x="233247" y="475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4D62-017F-43BA-AAA7-FB67C0512C05}">
      <dsp:nvSpPr>
        <dsp:cNvPr id="0" name=""/>
        <dsp:cNvSpPr/>
      </dsp:nvSpPr>
      <dsp:spPr>
        <a:xfrm>
          <a:off x="3924436" y="518105"/>
          <a:ext cx="2570880" cy="217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50"/>
              </a:lnTo>
              <a:lnTo>
                <a:pt x="2570880" y="108650"/>
              </a:lnTo>
              <a:lnTo>
                <a:pt x="2570880" y="21730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9304B-9B74-4559-ACAD-48900FA1381B}">
      <dsp:nvSpPr>
        <dsp:cNvPr id="0" name=""/>
        <dsp:cNvSpPr/>
      </dsp:nvSpPr>
      <dsp:spPr>
        <a:xfrm>
          <a:off x="4103594" y="1252787"/>
          <a:ext cx="232821" cy="194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355"/>
              </a:lnTo>
              <a:lnTo>
                <a:pt x="232821" y="194535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5E14-0816-4081-8667-D50880272180}">
      <dsp:nvSpPr>
        <dsp:cNvPr id="0" name=""/>
        <dsp:cNvSpPr/>
      </dsp:nvSpPr>
      <dsp:spPr>
        <a:xfrm>
          <a:off x="4103594" y="1252787"/>
          <a:ext cx="232821" cy="12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73"/>
              </a:lnTo>
              <a:lnTo>
                <a:pt x="232821" y="121067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E4175-E0C0-4EF0-89C1-1DAAC24C841F}">
      <dsp:nvSpPr>
        <dsp:cNvPr id="0" name=""/>
        <dsp:cNvSpPr/>
      </dsp:nvSpPr>
      <dsp:spPr>
        <a:xfrm>
          <a:off x="4103594" y="1252787"/>
          <a:ext cx="232821" cy="47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91"/>
              </a:lnTo>
              <a:lnTo>
                <a:pt x="232821" y="475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057BB-29A2-424E-B4CA-9103038276A9}">
      <dsp:nvSpPr>
        <dsp:cNvPr id="0" name=""/>
        <dsp:cNvSpPr/>
      </dsp:nvSpPr>
      <dsp:spPr>
        <a:xfrm>
          <a:off x="3924436" y="518105"/>
          <a:ext cx="800016" cy="217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50"/>
              </a:lnTo>
              <a:lnTo>
                <a:pt x="800016" y="108650"/>
              </a:lnTo>
              <a:lnTo>
                <a:pt x="800016" y="21730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73B58-C1B6-4E8F-BBDC-7BD116F490CE}">
      <dsp:nvSpPr>
        <dsp:cNvPr id="0" name=""/>
        <dsp:cNvSpPr/>
      </dsp:nvSpPr>
      <dsp:spPr>
        <a:xfrm>
          <a:off x="2433666" y="1252787"/>
          <a:ext cx="216235" cy="194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355"/>
              </a:lnTo>
              <a:lnTo>
                <a:pt x="216235" y="194535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3D470-08C4-4809-86D4-92835D67E9EC}">
      <dsp:nvSpPr>
        <dsp:cNvPr id="0" name=""/>
        <dsp:cNvSpPr/>
      </dsp:nvSpPr>
      <dsp:spPr>
        <a:xfrm>
          <a:off x="2433666" y="1252787"/>
          <a:ext cx="216235" cy="12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73"/>
              </a:lnTo>
              <a:lnTo>
                <a:pt x="216235" y="121067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510AE-1852-4D49-ACCA-ABC4C06960C0}">
      <dsp:nvSpPr>
        <dsp:cNvPr id="0" name=""/>
        <dsp:cNvSpPr/>
      </dsp:nvSpPr>
      <dsp:spPr>
        <a:xfrm>
          <a:off x="2433666" y="1252787"/>
          <a:ext cx="216235" cy="47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91"/>
              </a:lnTo>
              <a:lnTo>
                <a:pt x="216235" y="475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D6EB4-6CA6-43B9-AB93-FF3D3175F745}">
      <dsp:nvSpPr>
        <dsp:cNvPr id="0" name=""/>
        <dsp:cNvSpPr/>
      </dsp:nvSpPr>
      <dsp:spPr>
        <a:xfrm>
          <a:off x="3010294" y="518105"/>
          <a:ext cx="914141" cy="217300"/>
        </a:xfrm>
        <a:custGeom>
          <a:avLst/>
          <a:gdLst/>
          <a:ahLst/>
          <a:cxnLst/>
          <a:rect l="0" t="0" r="0" b="0"/>
          <a:pathLst>
            <a:path>
              <a:moveTo>
                <a:pt x="914141" y="0"/>
              </a:moveTo>
              <a:lnTo>
                <a:pt x="914141" y="108650"/>
              </a:lnTo>
              <a:lnTo>
                <a:pt x="0" y="108650"/>
              </a:lnTo>
              <a:lnTo>
                <a:pt x="0" y="21730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94266-E926-439D-AC64-0C55E7F90264}">
      <dsp:nvSpPr>
        <dsp:cNvPr id="0" name=""/>
        <dsp:cNvSpPr/>
      </dsp:nvSpPr>
      <dsp:spPr>
        <a:xfrm>
          <a:off x="725680" y="1252787"/>
          <a:ext cx="224421" cy="194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355"/>
              </a:lnTo>
              <a:lnTo>
                <a:pt x="224421" y="194535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7013F-3482-4CB7-841D-25C629382772}">
      <dsp:nvSpPr>
        <dsp:cNvPr id="0" name=""/>
        <dsp:cNvSpPr/>
      </dsp:nvSpPr>
      <dsp:spPr>
        <a:xfrm>
          <a:off x="725680" y="1252787"/>
          <a:ext cx="224421" cy="12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73"/>
              </a:lnTo>
              <a:lnTo>
                <a:pt x="224421" y="121067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3A311-CA89-4D92-8747-E14164E3C22C}">
      <dsp:nvSpPr>
        <dsp:cNvPr id="0" name=""/>
        <dsp:cNvSpPr/>
      </dsp:nvSpPr>
      <dsp:spPr>
        <a:xfrm>
          <a:off x="725680" y="1252787"/>
          <a:ext cx="224421" cy="47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91"/>
              </a:lnTo>
              <a:lnTo>
                <a:pt x="224421" y="475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F33C0-92A8-4DC5-AB40-0B3DF1BE0B00}">
      <dsp:nvSpPr>
        <dsp:cNvPr id="0" name=""/>
        <dsp:cNvSpPr/>
      </dsp:nvSpPr>
      <dsp:spPr>
        <a:xfrm>
          <a:off x="1324137" y="518105"/>
          <a:ext cx="2600298" cy="217300"/>
        </a:xfrm>
        <a:custGeom>
          <a:avLst/>
          <a:gdLst/>
          <a:ahLst/>
          <a:cxnLst/>
          <a:rect l="0" t="0" r="0" b="0"/>
          <a:pathLst>
            <a:path>
              <a:moveTo>
                <a:pt x="2600298" y="0"/>
              </a:moveTo>
              <a:lnTo>
                <a:pt x="2600298" y="108650"/>
              </a:lnTo>
              <a:lnTo>
                <a:pt x="0" y="108650"/>
              </a:lnTo>
              <a:lnTo>
                <a:pt x="0" y="21730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C9DF0-9C73-4DC3-8C20-FA7D023BB143}">
      <dsp:nvSpPr>
        <dsp:cNvPr id="0" name=""/>
        <dsp:cNvSpPr/>
      </dsp:nvSpPr>
      <dsp:spPr>
        <a:xfrm>
          <a:off x="3168355" y="724"/>
          <a:ext cx="1512161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Proyecto</a:t>
          </a:r>
          <a:endParaRPr lang="es-CO" sz="1000" kern="1200" dirty="0"/>
        </a:p>
      </dsp:txBody>
      <dsp:txXfrm>
        <a:off x="3168355" y="724"/>
        <a:ext cx="1512161" cy="517381"/>
      </dsp:txXfrm>
    </dsp:sp>
    <dsp:sp modelId="{BA0CD30C-D7BD-45D4-9028-21C88F485B90}">
      <dsp:nvSpPr>
        <dsp:cNvPr id="0" name=""/>
        <dsp:cNvSpPr/>
      </dsp:nvSpPr>
      <dsp:spPr>
        <a:xfrm>
          <a:off x="576065" y="735406"/>
          <a:ext cx="149614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TECNICO	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576065" y="735406"/>
        <a:ext cx="1496143" cy="517381"/>
      </dsp:txXfrm>
    </dsp:sp>
    <dsp:sp modelId="{4C76CACC-607B-4FCF-B64A-F5EE120886EF}">
      <dsp:nvSpPr>
        <dsp:cNvPr id="0" name=""/>
        <dsp:cNvSpPr/>
      </dsp:nvSpPr>
      <dsp:spPr>
        <a:xfrm>
          <a:off x="950101" y="1470088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IT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950101" y="1470088"/>
        <a:ext cx="1034763" cy="517381"/>
      </dsp:txXfrm>
    </dsp:sp>
    <dsp:sp modelId="{08B182F8-ED43-4C58-B1F4-82A95CAB3B7C}">
      <dsp:nvSpPr>
        <dsp:cNvPr id="0" name=""/>
        <dsp:cNvSpPr/>
      </dsp:nvSpPr>
      <dsp:spPr>
        <a:xfrm>
          <a:off x="950101" y="2204770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SKILLS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950101" y="2204770"/>
        <a:ext cx="1034763" cy="517381"/>
      </dsp:txXfrm>
    </dsp:sp>
    <dsp:sp modelId="{40EBF5E2-B1FC-47A7-8BE6-A68F128E5ABA}">
      <dsp:nvSpPr>
        <dsp:cNvPr id="0" name=""/>
        <dsp:cNvSpPr/>
      </dsp:nvSpPr>
      <dsp:spPr>
        <a:xfrm>
          <a:off x="950101" y="2939452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FIABILIDAD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950101" y="2939452"/>
        <a:ext cx="1034763" cy="517381"/>
      </dsp:txXfrm>
    </dsp:sp>
    <dsp:sp modelId="{2587D05C-CCFC-4C92-9FD3-1B0EFA80E6E3}">
      <dsp:nvSpPr>
        <dsp:cNvPr id="0" name=""/>
        <dsp:cNvSpPr/>
      </dsp:nvSpPr>
      <dsp:spPr>
        <a:xfrm>
          <a:off x="2289509" y="735406"/>
          <a:ext cx="1441570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ORGANIZACION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2289509" y="735406"/>
        <a:ext cx="1441570" cy="517381"/>
      </dsp:txXfrm>
    </dsp:sp>
    <dsp:sp modelId="{3C968AB2-EAF0-4113-93AA-3411F5381DEC}">
      <dsp:nvSpPr>
        <dsp:cNvPr id="0" name=""/>
        <dsp:cNvSpPr/>
      </dsp:nvSpPr>
      <dsp:spPr>
        <a:xfrm>
          <a:off x="2649902" y="1470088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RECURSOS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2649902" y="1470088"/>
        <a:ext cx="1034763" cy="517381"/>
      </dsp:txXfrm>
    </dsp:sp>
    <dsp:sp modelId="{242E7FA5-1F05-4D16-9914-89A054D010C6}">
      <dsp:nvSpPr>
        <dsp:cNvPr id="0" name=""/>
        <dsp:cNvSpPr/>
      </dsp:nvSpPr>
      <dsp:spPr>
        <a:xfrm>
          <a:off x="2649902" y="2204770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MADUREZ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2649902" y="2204770"/>
        <a:ext cx="1034763" cy="517381"/>
      </dsp:txXfrm>
    </dsp:sp>
    <dsp:sp modelId="{01F340BF-9BE3-406F-A438-482AED6B8176}">
      <dsp:nvSpPr>
        <dsp:cNvPr id="0" name=""/>
        <dsp:cNvSpPr/>
      </dsp:nvSpPr>
      <dsp:spPr>
        <a:xfrm>
          <a:off x="2649902" y="2939452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FINANCIAR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2649902" y="2939452"/>
        <a:ext cx="1034763" cy="517381"/>
      </dsp:txXfrm>
    </dsp:sp>
    <dsp:sp modelId="{4633591F-533E-409B-A15F-9940D3C19B83}">
      <dsp:nvSpPr>
        <dsp:cNvPr id="0" name=""/>
        <dsp:cNvSpPr/>
      </dsp:nvSpPr>
      <dsp:spPr>
        <a:xfrm>
          <a:off x="3948380" y="735406"/>
          <a:ext cx="1552145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DIRECCION</a:t>
          </a:r>
        </a:p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DE PROY.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3948380" y="735406"/>
        <a:ext cx="1552145" cy="517381"/>
      </dsp:txXfrm>
    </dsp:sp>
    <dsp:sp modelId="{D77ED5EA-DB64-44CE-B234-07054649645F}">
      <dsp:nvSpPr>
        <dsp:cNvPr id="0" name=""/>
        <dsp:cNvSpPr/>
      </dsp:nvSpPr>
      <dsp:spPr>
        <a:xfrm>
          <a:off x="4336416" y="1470088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ESTIMACION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4336416" y="1470088"/>
        <a:ext cx="1034763" cy="517381"/>
      </dsp:txXfrm>
    </dsp:sp>
    <dsp:sp modelId="{32029615-C026-4FBC-B80E-659F767E08D7}">
      <dsp:nvSpPr>
        <dsp:cNvPr id="0" name=""/>
        <dsp:cNvSpPr/>
      </dsp:nvSpPr>
      <dsp:spPr>
        <a:xfrm>
          <a:off x="4336416" y="2204770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PLANEACION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4336416" y="2204770"/>
        <a:ext cx="1034763" cy="517381"/>
      </dsp:txXfrm>
    </dsp:sp>
    <dsp:sp modelId="{14AA1C9F-D59F-4A0A-A789-EBD9F433C908}">
      <dsp:nvSpPr>
        <dsp:cNvPr id="0" name=""/>
        <dsp:cNvSpPr/>
      </dsp:nvSpPr>
      <dsp:spPr>
        <a:xfrm>
          <a:off x="4336416" y="2939452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CONTROL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4336416" y="2939452"/>
        <a:ext cx="1034763" cy="517381"/>
      </dsp:txXfrm>
    </dsp:sp>
    <dsp:sp modelId="{5750ACA8-CD62-40B7-BFEC-E7F16DA9605D}">
      <dsp:nvSpPr>
        <dsp:cNvPr id="0" name=""/>
        <dsp:cNvSpPr/>
      </dsp:nvSpPr>
      <dsp:spPr>
        <a:xfrm>
          <a:off x="5717825" y="735406"/>
          <a:ext cx="1554980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1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EXTERNO</a:t>
          </a:r>
          <a:endParaRPr kumimoji="0" lang="es-ES" sz="1000" b="1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5717825" y="735406"/>
        <a:ext cx="1554980" cy="517381"/>
      </dsp:txXfrm>
    </dsp:sp>
    <dsp:sp modelId="{1C782387-FF9E-4F09-8061-358DEDF5CDBD}">
      <dsp:nvSpPr>
        <dsp:cNvPr id="0" name=""/>
        <dsp:cNvSpPr/>
      </dsp:nvSpPr>
      <dsp:spPr>
        <a:xfrm>
          <a:off x="6106570" y="1470088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REGULACION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6106570" y="1470088"/>
        <a:ext cx="1034763" cy="517381"/>
      </dsp:txXfrm>
    </dsp:sp>
    <dsp:sp modelId="{4777363B-6EC3-4CE0-96FB-1BF9178F1BFB}">
      <dsp:nvSpPr>
        <dsp:cNvPr id="0" name=""/>
        <dsp:cNvSpPr/>
      </dsp:nvSpPr>
      <dsp:spPr>
        <a:xfrm>
          <a:off x="6106570" y="2204770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CONTRATO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6106570" y="2204770"/>
        <a:ext cx="1034763" cy="517381"/>
      </dsp:txXfrm>
    </dsp:sp>
    <dsp:sp modelId="{D580570C-DC64-483E-A09F-43E177233DFE}">
      <dsp:nvSpPr>
        <dsp:cNvPr id="0" name=""/>
        <dsp:cNvSpPr/>
      </dsp:nvSpPr>
      <dsp:spPr>
        <a:xfrm>
          <a:off x="6106570" y="2939452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MERCADO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6106570" y="2939452"/>
        <a:ext cx="1034763" cy="517381"/>
      </dsp:txXfrm>
    </dsp:sp>
    <dsp:sp modelId="{D881538A-F2E6-4A6F-A87B-AA906709E4C4}">
      <dsp:nvSpPr>
        <dsp:cNvPr id="0" name=""/>
        <dsp:cNvSpPr/>
      </dsp:nvSpPr>
      <dsp:spPr>
        <a:xfrm>
          <a:off x="6106570" y="3674134"/>
          <a:ext cx="1034763" cy="5173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R="0" lvl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SzPct val="75000"/>
            <a:buFont typeface="Wingdings" pitchFamily="2" charset="2"/>
            <a:tabLst/>
          </a:pPr>
          <a:r>
            <a:rPr kumimoji="0" lang="es-MX" sz="1000" b="0" i="0" u="none" strike="noStrike" kern="1200" cap="none" normalizeH="0" baseline="0" dirty="0" smtClean="0">
              <a:ln/>
              <a:effectLst/>
              <a:latin typeface="Verdana" pitchFamily="34" charset="0"/>
              <a:cs typeface="Arial" charset="0"/>
            </a:rPr>
            <a:t>CLIENTE</a:t>
          </a:r>
          <a:endParaRPr kumimoji="0" lang="es-ES" sz="1000" b="0" i="0" u="none" strike="noStrike" kern="1200" cap="none" normalizeH="0" baseline="0" dirty="0" smtClean="0">
            <a:ln/>
            <a:effectLst/>
            <a:latin typeface="Verdana" pitchFamily="34" charset="0"/>
            <a:cs typeface="Arial" charset="0"/>
          </a:endParaRPr>
        </a:p>
      </dsp:txBody>
      <dsp:txXfrm>
        <a:off x="6106570" y="3674134"/>
        <a:ext cx="1034763" cy="51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5BFE8D-43D2-4B93-8127-BDB8B948FC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44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F49D4-21D6-4F43-ACF0-A1323B9EB2BD}" type="slidenum">
              <a:rPr lang="es-ES"/>
              <a:pPr/>
              <a:t>1</a:t>
            </a:fld>
            <a:endParaRPr lang="es-E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9197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66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92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72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29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48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46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80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F49D4-21D6-4F43-ACF0-A1323B9EB2BD}" type="slidenum">
              <a:rPr lang="es-ES"/>
              <a:pPr/>
              <a:t>33</a:t>
            </a:fld>
            <a:endParaRPr lang="es-E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3806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14A10-CC53-4310-BD3A-4FE5EAA3DCC2}" type="slidenum">
              <a:rPr lang="es-ES"/>
              <a:pPr/>
              <a:t>2</a:t>
            </a:fld>
            <a:endParaRPr lang="es-E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Aceptar riesgos trae la </a:t>
            </a:r>
            <a:r>
              <a:rPr lang="es-MX" dirty="0" smtClean="0"/>
              <a:t>amenaza </a:t>
            </a:r>
            <a:r>
              <a:rPr lang="es-MX" dirty="0"/>
              <a:t>de fallar pero también la recompensa de reducir costos o tiempo.</a:t>
            </a:r>
          </a:p>
          <a:p>
            <a:r>
              <a:rPr lang="es-MX" dirty="0"/>
              <a:t>RM. Es el proceso por el cual el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smtClean="0"/>
              <a:t>manager </a:t>
            </a:r>
            <a:r>
              <a:rPr lang="es-MX" dirty="0"/>
              <a:t>y el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err="1"/>
              <a:t>team</a:t>
            </a:r>
            <a:r>
              <a:rPr lang="es-MX" dirty="0"/>
              <a:t>, identifican, analizan, clasifican y determinan que acciones tomar ante los posibles riesgos de un proyecto. Esto implica costos y riesgos segundarios que la solución de problemas pueda generar.</a:t>
            </a:r>
          </a:p>
          <a:p>
            <a:r>
              <a:rPr lang="es-MX" dirty="0"/>
              <a:t>Un proyecto crítico debe tener un análisis completo de riesgos, es decir es directamente proporcional a la criticidad y complejidad del proyecto.</a:t>
            </a:r>
          </a:p>
          <a:p>
            <a:r>
              <a:rPr lang="es-MX" dirty="0"/>
              <a:t>Disposición a aceptar el riesgo = </a:t>
            </a:r>
            <a:r>
              <a:rPr lang="es-MX" dirty="0" err="1"/>
              <a:t>Utility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o tolerancia al riesgo.</a:t>
            </a:r>
          </a:p>
          <a:p>
            <a:r>
              <a:rPr lang="es-MX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23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9E4EF7-4C0E-48DF-85EC-D4F512538F1F}" type="slidenum">
              <a:rPr lang="es-CO" smtClean="0"/>
              <a:pPr>
                <a:defRPr/>
              </a:pPr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83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9E4EF7-4C0E-48DF-85EC-D4F512538F1F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44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5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77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80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3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C5BEC-6321-431D-85FB-E8A80C6CBA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B0A4F-F177-4103-B06A-C98292DB8F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668D-9BC6-49CD-9264-E2D4B670A5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2800">
              <a:solidFill>
                <a:srgbClr val="000000"/>
              </a:solidFill>
              <a:latin typeface="BritannicTLig" pitchFamily="2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2800">
              <a:solidFill>
                <a:srgbClr val="000000"/>
              </a:solidFill>
              <a:latin typeface="BritannicTLig" pitchFamily="2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85658E3D-EE37-4783-978B-80BAEB174A72}" type="slidenum">
              <a:rPr lang="es-ES" sz="2800">
                <a:solidFill>
                  <a:srgbClr val="000000"/>
                </a:solidFill>
                <a:latin typeface="BritannicTLig" pitchFamily="2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sz="2800">
              <a:solidFill>
                <a:srgbClr val="000000"/>
              </a:solidFill>
              <a:latin typeface="BritannicTLi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2707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4BA1-1F53-4A35-8CD7-5F0C72C17A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92502-4471-4214-9C8B-F51DA8D0FB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30144-106E-49E1-8CF6-8C5C219450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467DE-4F4D-4267-99C9-B16659B982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E6D9-87C2-40B1-9432-231ED831AE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B8829-2B6A-4DF1-BD31-2C18106452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1468C-233F-4725-824B-9FFF81B5D4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34B7D-5031-485C-BCFA-042085C588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A66F46C-6440-4EC1-8E43-90A94F54F4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6" y="2000240"/>
            <a:ext cx="8820472" cy="1814524"/>
          </a:xfrm>
        </p:spPr>
        <p:txBody>
          <a:bodyPr/>
          <a:lstStyle/>
          <a:p>
            <a:pPr eaLnBrk="1" hangingPunct="1"/>
            <a:r>
              <a:rPr lang="es-ES" dirty="0" smtClean="0"/>
              <a:t>Gestión de Proyectos de Software</a:t>
            </a:r>
            <a:br>
              <a:rPr lang="es-ES" dirty="0" smtClean="0"/>
            </a:br>
            <a:r>
              <a:rPr lang="es-ES" sz="3200" dirty="0" smtClean="0"/>
              <a:t>Gestión de Riesgos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479715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2400" kern="0" dirty="0">
                <a:solidFill>
                  <a:schemeClr val="tx2"/>
                </a:solidFill>
              </a:rPr>
              <a:t>María Mercedes Corral S. </a:t>
            </a:r>
            <a:r>
              <a:rPr lang="es-ES" sz="2400" kern="0" dirty="0" err="1">
                <a:solidFill>
                  <a:schemeClr val="tx2"/>
                </a:solidFill>
              </a:rPr>
              <a:t>Msc</a:t>
            </a:r>
            <a:r>
              <a:rPr lang="es-ES" sz="2400" kern="0" dirty="0" smtClean="0">
                <a:solidFill>
                  <a:schemeClr val="tx2"/>
                </a:solidFill>
              </a:rPr>
              <a:t>.</a:t>
            </a:r>
          </a:p>
          <a:p>
            <a:pPr algn="ctr">
              <a:defRPr/>
            </a:pPr>
            <a:r>
              <a:rPr lang="es-ES" sz="2400" kern="0" dirty="0" smtClean="0">
                <a:solidFill>
                  <a:schemeClr val="tx2"/>
                </a:solidFill>
              </a:rPr>
              <a:t>Luis Francisco Martínez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Mapa</a:t>
            </a:r>
            <a:endParaRPr lang="es-ES"/>
          </a:p>
        </p:txBody>
      </p:sp>
      <p:sp>
        <p:nvSpPr>
          <p:cNvPr id="176133" name="Oval 5"/>
          <p:cNvSpPr>
            <a:spLocks noChangeArrowheads="1"/>
          </p:cNvSpPr>
          <p:nvPr/>
        </p:nvSpPr>
        <p:spPr bwMode="auto">
          <a:xfrm>
            <a:off x="844750" y="3914775"/>
            <a:ext cx="1539478" cy="1457325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1.</a:t>
            </a:r>
          </a:p>
          <a:p>
            <a:pPr algn="ctr"/>
            <a:r>
              <a:rPr lang="es-MX" dirty="0"/>
              <a:t>Problema</a:t>
            </a:r>
            <a:endParaRPr lang="es-ES" dirty="0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4004073" y="3996928"/>
            <a:ext cx="1539478" cy="1457325"/>
          </a:xfrm>
          <a:prstGeom prst="ellipse">
            <a:avLst/>
          </a:prstGeom>
          <a:solidFill>
            <a:srgbClr val="AAA9C7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3.</a:t>
            </a:r>
          </a:p>
          <a:p>
            <a:pPr algn="ctr"/>
            <a:r>
              <a:rPr lang="es-MX" dirty="0"/>
              <a:t>Prevención</a:t>
            </a:r>
            <a:endParaRPr lang="es-ES" dirty="0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7002662" y="3914775"/>
            <a:ext cx="1539478" cy="1457325"/>
          </a:xfrm>
          <a:prstGeom prst="ellipse">
            <a:avLst/>
          </a:prstGeom>
          <a:solidFill>
            <a:srgbClr val="A4F4B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5.</a:t>
            </a:r>
          </a:p>
          <a:p>
            <a:pPr algn="ctr"/>
            <a:r>
              <a:rPr lang="es-MX" dirty="0"/>
              <a:t>Oportunidad</a:t>
            </a:r>
            <a:endParaRPr lang="es-ES" dirty="0"/>
          </a:p>
        </p:txBody>
      </p:sp>
      <p:sp>
        <p:nvSpPr>
          <p:cNvPr id="176136" name="Oval 8"/>
          <p:cNvSpPr>
            <a:spLocks noChangeArrowheads="1"/>
          </p:cNvSpPr>
          <p:nvPr/>
        </p:nvSpPr>
        <p:spPr bwMode="auto">
          <a:xfrm>
            <a:off x="5463184" y="1889522"/>
            <a:ext cx="1539478" cy="1457325"/>
          </a:xfrm>
          <a:prstGeom prst="ellipse">
            <a:avLst/>
          </a:prstGeom>
          <a:solidFill>
            <a:srgbClr val="75BA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4.</a:t>
            </a:r>
          </a:p>
          <a:p>
            <a:pPr algn="ctr"/>
            <a:r>
              <a:rPr lang="es-MX" dirty="0"/>
              <a:t>Anticipación</a:t>
            </a:r>
            <a:endParaRPr lang="es-ES" dirty="0"/>
          </a:p>
        </p:txBody>
      </p:sp>
      <p:sp>
        <p:nvSpPr>
          <p:cNvPr id="176137" name="Oval 9"/>
          <p:cNvSpPr>
            <a:spLocks noChangeArrowheads="1"/>
          </p:cNvSpPr>
          <p:nvPr/>
        </p:nvSpPr>
        <p:spPr bwMode="auto">
          <a:xfrm>
            <a:off x="2466381" y="1971675"/>
            <a:ext cx="1539478" cy="14573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2.</a:t>
            </a:r>
          </a:p>
          <a:p>
            <a:pPr algn="ctr"/>
            <a:r>
              <a:rPr lang="es-MX" dirty="0"/>
              <a:t>Mitigar</a:t>
            </a:r>
            <a:endParaRPr lang="es-ES" dirty="0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V="1">
            <a:off x="2060972" y="3266481"/>
            <a:ext cx="728663" cy="73044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761185" y="3186113"/>
            <a:ext cx="810816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5220296" y="3266481"/>
            <a:ext cx="728663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759774" y="3186113"/>
            <a:ext cx="728663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2443163" y="3855840"/>
            <a:ext cx="1297791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Ventaja</a:t>
            </a:r>
          </a:p>
          <a:p>
            <a:r>
              <a:rPr lang="es-MX"/>
              <a:t>competitiva</a:t>
            </a:r>
            <a:endParaRPr lang="es-E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4004072" y="2861072"/>
            <a:ext cx="1336263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Satisfacción</a:t>
            </a:r>
          </a:p>
          <a:p>
            <a:r>
              <a:rPr lang="es-MX"/>
              <a:t>cliente</a:t>
            </a:r>
            <a:endParaRPr lang="es-ES"/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5522119" y="4018359"/>
            <a:ext cx="1259319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Incremento</a:t>
            </a:r>
          </a:p>
          <a:p>
            <a:r>
              <a:rPr lang="es-MX"/>
              <a:t>predicción</a:t>
            </a:r>
            <a:endParaRPr lang="es-E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222331" y="2884290"/>
            <a:ext cx="1515800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Maximizando</a:t>
            </a:r>
          </a:p>
          <a:p>
            <a:r>
              <a:rPr lang="es-MX"/>
              <a:t>oportunidades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647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Mapa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7739"/>
            <a:ext cx="8408194" cy="48256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dirty="0"/>
              <a:t>Para lograr el siguiente estado usted necesita: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Visión </a:t>
            </a:r>
            <a:r>
              <a:rPr lang="es-MX" dirty="0"/>
              <a:t>– guía el camino al </a:t>
            </a:r>
            <a:r>
              <a:rPr lang="es-MX" dirty="0" err="1"/>
              <a:t>ss</a:t>
            </a:r>
            <a:r>
              <a:rPr lang="es-MX" dirty="0"/>
              <a:t> estado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Metas</a:t>
            </a:r>
            <a:r>
              <a:rPr lang="es-MX" dirty="0"/>
              <a:t> – provee realizaciones incrementales  en la capacidad para manejar el riesgo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Estrategia</a:t>
            </a:r>
            <a:r>
              <a:rPr lang="es-MX" dirty="0"/>
              <a:t> – </a:t>
            </a:r>
            <a:r>
              <a:rPr lang="es-MX" dirty="0" smtClean="0"/>
              <a:t>actividad </a:t>
            </a:r>
            <a:r>
              <a:rPr lang="es-MX" dirty="0"/>
              <a:t>que soporta el logro de las metas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s-MX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dirty="0"/>
              <a:t>   </a:t>
            </a: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Las cuales son proporcionadas por el Mapa de Manejo de Riesgos</a:t>
            </a:r>
            <a:endParaRPr lang="es-ES" dirty="0">
              <a:solidFill>
                <a:srgbClr val="CC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4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55777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proceso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es-MX"/>
              <a:t>El proceso se relaciona con las actividades  de ejecución del manejo de riesgos efectiva y eficientemente.</a:t>
            </a:r>
          </a:p>
          <a:p>
            <a:r>
              <a:rPr lang="es-MX"/>
              <a:t>El 1er paso es definir el proceso 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identificación</a:t>
            </a:r>
            <a:r>
              <a:rPr lang="es-MX"/>
              <a:t> de los riesgos y la fuente de ellos</a:t>
            </a:r>
          </a:p>
          <a:p>
            <a:r>
              <a:rPr lang="es-MX"/>
              <a:t>El siguiente paso es definir el 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análisis.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8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proceso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Luego está el proceso de desarrollo y ejecución del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plan</a:t>
            </a:r>
            <a:r>
              <a:rPr lang="es-MX"/>
              <a:t> de acción de riesgos</a:t>
            </a:r>
          </a:p>
          <a:p>
            <a:r>
              <a:rPr lang="es-MX"/>
              <a:t>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seguimiento</a:t>
            </a:r>
          </a:p>
          <a:p>
            <a:r>
              <a:rPr lang="es-MX"/>
              <a:t>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resolver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5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16387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la infraestructura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9421"/>
            <a:ext cx="8229600" cy="4525963"/>
          </a:xfrm>
        </p:spPr>
        <p:txBody>
          <a:bodyPr/>
          <a:lstStyle/>
          <a:p>
            <a:r>
              <a:rPr lang="es-MX" dirty="0"/>
              <a:t>Desarrollo de políticas</a:t>
            </a:r>
          </a:p>
          <a:p>
            <a:r>
              <a:rPr lang="es-MX" dirty="0"/>
              <a:t>Definir procesos estándar</a:t>
            </a:r>
          </a:p>
          <a:p>
            <a:r>
              <a:rPr lang="es-MX" dirty="0"/>
              <a:t>Entrenar tecnología para riesgos</a:t>
            </a:r>
          </a:p>
          <a:p>
            <a:r>
              <a:rPr lang="es-MX" dirty="0"/>
              <a:t>Verificar quejas</a:t>
            </a:r>
          </a:p>
          <a:p>
            <a:r>
              <a:rPr lang="es-MX" dirty="0"/>
              <a:t>Mejorar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1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115817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</a:t>
            </a:r>
            <a:r>
              <a:rPr lang="es-MX" sz="4000" dirty="0" smtClean="0">
                <a:solidFill>
                  <a:schemeClr val="accent2"/>
                </a:solidFill>
              </a:rPr>
              <a:t>implementación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7413"/>
            <a:ext cx="8229600" cy="4525963"/>
          </a:xfrm>
        </p:spPr>
        <p:txBody>
          <a:bodyPr/>
          <a:lstStyle/>
          <a:p>
            <a:r>
              <a:rPr lang="es-MX" dirty="0"/>
              <a:t>Establecer la iniciativa</a:t>
            </a:r>
          </a:p>
          <a:p>
            <a:r>
              <a:rPr lang="es-MX" dirty="0"/>
              <a:t>Desarrollar el plan</a:t>
            </a:r>
          </a:p>
          <a:p>
            <a:r>
              <a:rPr lang="es-MX" dirty="0"/>
              <a:t>Elaborar el proceso estándar</a:t>
            </a:r>
          </a:p>
          <a:p>
            <a:r>
              <a:rPr lang="es-MX" dirty="0"/>
              <a:t>Evaluar los riesgos</a:t>
            </a:r>
          </a:p>
          <a:p>
            <a:r>
              <a:rPr lang="es-MX" dirty="0"/>
              <a:t>Controlar los riesgos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0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115817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la gente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7413"/>
            <a:ext cx="8229600" cy="4525963"/>
          </a:xfrm>
        </p:spPr>
        <p:txBody>
          <a:bodyPr/>
          <a:lstStyle/>
          <a:p>
            <a:r>
              <a:rPr lang="es-MX"/>
              <a:t>Problema</a:t>
            </a:r>
          </a:p>
          <a:p>
            <a:r>
              <a:rPr lang="es-MX"/>
              <a:t>Mitigar</a:t>
            </a:r>
          </a:p>
          <a:p>
            <a:r>
              <a:rPr lang="es-MX"/>
              <a:t>Prevenir</a:t>
            </a:r>
          </a:p>
          <a:p>
            <a:r>
              <a:rPr lang="es-MX"/>
              <a:t>Anticipar</a:t>
            </a:r>
          </a:p>
          <a:p>
            <a:r>
              <a:rPr lang="es-MX"/>
              <a:t>Oportunidad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16" y="1062062"/>
            <a:ext cx="8557964" cy="531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2668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3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73238"/>
            <a:ext cx="7921625" cy="367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131490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7" name="AutoShape 7"/>
          <p:cNvSpPr>
            <a:spLocks noChangeArrowheads="1"/>
          </p:cNvSpPr>
          <p:nvPr/>
        </p:nvSpPr>
        <p:spPr bwMode="auto">
          <a:xfrm rot="-5400000">
            <a:off x="4165600" y="768350"/>
            <a:ext cx="812800" cy="2082800"/>
          </a:xfrm>
          <a:prstGeom prst="can">
            <a:avLst>
              <a:gd name="adj" fmla="val 24996"/>
            </a:avLst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Objetivo del</a:t>
            </a:r>
          </a:p>
          <a:p>
            <a:pPr eaLnBrk="0" hangingPunct="0"/>
            <a:r>
              <a:rPr lang="es-MX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Proyecto</a:t>
            </a:r>
            <a:endParaRPr lang="es-ES" sz="16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48" name="AutoShape 8"/>
          <p:cNvSpPr>
            <a:spLocks noChangeArrowheads="1"/>
          </p:cNvSpPr>
          <p:nvPr/>
        </p:nvSpPr>
        <p:spPr bwMode="auto">
          <a:xfrm rot="-5400000">
            <a:off x="2363787" y="2308226"/>
            <a:ext cx="900113" cy="1439862"/>
          </a:xfrm>
          <a:prstGeom prst="can">
            <a:avLst>
              <a:gd name="adj" fmla="val 15604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Categoría 2</a:t>
            </a:r>
          </a:p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(externo)</a:t>
            </a:r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49" name="AutoShape 9"/>
          <p:cNvSpPr>
            <a:spLocks noChangeArrowheads="1"/>
          </p:cNvSpPr>
          <p:nvPr/>
        </p:nvSpPr>
        <p:spPr bwMode="auto">
          <a:xfrm rot="-5400000">
            <a:off x="4157662" y="2271713"/>
            <a:ext cx="900113" cy="1512888"/>
          </a:xfrm>
          <a:prstGeom prst="can">
            <a:avLst>
              <a:gd name="adj" fmla="val 16395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Categoría 3</a:t>
            </a:r>
          </a:p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(Organizacional)</a:t>
            </a:r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/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50" name="AutoShape 10"/>
          <p:cNvSpPr>
            <a:spLocks noChangeArrowheads="1"/>
          </p:cNvSpPr>
          <p:nvPr/>
        </p:nvSpPr>
        <p:spPr bwMode="auto">
          <a:xfrm rot="-5400000">
            <a:off x="5878512" y="2308226"/>
            <a:ext cx="900113" cy="1439862"/>
          </a:xfrm>
          <a:prstGeom prst="can">
            <a:avLst>
              <a:gd name="adj" fmla="val 15604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Categoría 4</a:t>
            </a:r>
          </a:p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(Juridico)</a:t>
            </a:r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/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51" name="AutoShape 11"/>
          <p:cNvSpPr>
            <a:spLocks noChangeArrowheads="1"/>
          </p:cNvSpPr>
          <p:nvPr/>
        </p:nvSpPr>
        <p:spPr bwMode="auto">
          <a:xfrm rot="-5400000">
            <a:off x="7635875" y="2308225"/>
            <a:ext cx="900113" cy="1439863"/>
          </a:xfrm>
          <a:prstGeom prst="can">
            <a:avLst>
              <a:gd name="adj" fmla="val 15604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Categoría 5</a:t>
            </a:r>
          </a:p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(Gerrencia)</a:t>
            </a:r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52" name="AutoShape 12"/>
          <p:cNvSpPr>
            <a:spLocks noChangeArrowheads="1"/>
          </p:cNvSpPr>
          <p:nvPr/>
        </p:nvSpPr>
        <p:spPr bwMode="auto">
          <a:xfrm rot="-5400000">
            <a:off x="608012" y="2308226"/>
            <a:ext cx="900113" cy="1439862"/>
          </a:xfrm>
          <a:prstGeom prst="can">
            <a:avLst>
              <a:gd name="adj" fmla="val 15604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anchor="ctr"/>
          <a:lstStyle/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Categoría 1</a:t>
            </a:r>
          </a:p>
          <a:p>
            <a:pPr eaLnBrk="0" hangingPunct="0"/>
            <a:r>
              <a:rPr lang="es-MX" sz="1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(tecnico)</a:t>
            </a:r>
            <a:endParaRPr lang="es-ES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cxnSp>
        <p:nvCxnSpPr>
          <p:cNvPr id="317453" name="AutoShape 13"/>
          <p:cNvCxnSpPr>
            <a:cxnSpLocks noChangeShapeType="1"/>
            <a:stCxn id="317452" idx="4"/>
            <a:endCxn id="317447" idx="2"/>
          </p:cNvCxnSpPr>
          <p:nvPr/>
        </p:nvCxnSpPr>
        <p:spPr bwMode="auto">
          <a:xfrm rot="16200000">
            <a:off x="2632869" y="642144"/>
            <a:ext cx="365125" cy="3513137"/>
          </a:xfrm>
          <a:prstGeom prst="bentConnector3">
            <a:avLst>
              <a:gd name="adj1" fmla="val 50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54" name="AutoShape 14"/>
          <p:cNvCxnSpPr>
            <a:cxnSpLocks noChangeShapeType="1"/>
            <a:stCxn id="317448" idx="4"/>
            <a:endCxn id="317447" idx="2"/>
          </p:cNvCxnSpPr>
          <p:nvPr/>
        </p:nvCxnSpPr>
        <p:spPr bwMode="auto">
          <a:xfrm rot="16200000">
            <a:off x="3510756" y="1520032"/>
            <a:ext cx="365125" cy="1757362"/>
          </a:xfrm>
          <a:prstGeom prst="bentConnector3">
            <a:avLst>
              <a:gd name="adj1" fmla="val 50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55" name="AutoShape 15"/>
          <p:cNvCxnSpPr>
            <a:cxnSpLocks noChangeShapeType="1"/>
            <a:stCxn id="317449" idx="4"/>
            <a:endCxn id="317447" idx="2"/>
          </p:cNvCxnSpPr>
          <p:nvPr/>
        </p:nvCxnSpPr>
        <p:spPr bwMode="auto">
          <a:xfrm rot="5400000" flipH="1">
            <a:off x="4407694" y="2380456"/>
            <a:ext cx="365125" cy="36513"/>
          </a:xfrm>
          <a:prstGeom prst="bentConnector3">
            <a:avLst>
              <a:gd name="adj1" fmla="val 50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56" name="AutoShape 16"/>
          <p:cNvCxnSpPr>
            <a:cxnSpLocks noChangeShapeType="1"/>
            <a:stCxn id="317450" idx="4"/>
            <a:endCxn id="317447" idx="2"/>
          </p:cNvCxnSpPr>
          <p:nvPr/>
        </p:nvCxnSpPr>
        <p:spPr bwMode="auto">
          <a:xfrm rot="5400000" flipH="1">
            <a:off x="5268119" y="1520031"/>
            <a:ext cx="365125" cy="1757363"/>
          </a:xfrm>
          <a:prstGeom prst="bentConnector3">
            <a:avLst>
              <a:gd name="adj1" fmla="val 50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57" name="AutoShape 17"/>
          <p:cNvCxnSpPr>
            <a:cxnSpLocks noChangeShapeType="1"/>
            <a:stCxn id="317451" idx="4"/>
            <a:endCxn id="317447" idx="2"/>
          </p:cNvCxnSpPr>
          <p:nvPr/>
        </p:nvCxnSpPr>
        <p:spPr bwMode="auto">
          <a:xfrm rot="5400000" flipH="1">
            <a:off x="6146800" y="641350"/>
            <a:ext cx="365125" cy="3514725"/>
          </a:xfrm>
          <a:prstGeom prst="bentConnector3">
            <a:avLst>
              <a:gd name="adj1" fmla="val 50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647700" y="3975100"/>
            <a:ext cx="1439863" cy="14398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just" eaLnBrk="0" hangingPunct="0">
              <a:buFontTx/>
              <a:buChar char="•"/>
            </a:pPr>
            <a:r>
              <a:rPr lang="es-MX" sz="1000" b="1">
                <a:latin typeface="Verdana" pitchFamily="34" charset="0"/>
              </a:rPr>
              <a:t>Riesgo 1</a:t>
            </a:r>
          </a:p>
          <a:p>
            <a:pPr algn="just" eaLnBrk="0" hangingPunct="0">
              <a:buFontTx/>
              <a:buChar char="•"/>
            </a:pPr>
            <a:r>
              <a:rPr lang="es-MX" sz="1000" b="1">
                <a:latin typeface="Verdana" pitchFamily="34" charset="0"/>
              </a:rPr>
              <a:t>Riesgo 2</a:t>
            </a:r>
            <a:endParaRPr lang="es-ES" sz="1000" b="1">
              <a:latin typeface="Verdana" pitchFamily="34" charset="0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2365375" y="3975100"/>
            <a:ext cx="1439863" cy="14398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 eaLnBrk="0" hangingPunct="0"/>
            <a:endParaRPr lang="es-CO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4083050" y="3975100"/>
            <a:ext cx="1439863" cy="14398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just" eaLnBrk="0" hangingPunct="0"/>
            <a:endParaRPr lang="es-CO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5800725" y="3975100"/>
            <a:ext cx="1439863" cy="14398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just" eaLnBrk="0" hangingPunct="0"/>
            <a:endParaRPr lang="es-CO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7518400" y="3975100"/>
            <a:ext cx="1439863" cy="14398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just" eaLnBrk="0" hangingPunct="0">
              <a:buFontTx/>
              <a:buChar char="•"/>
            </a:pPr>
            <a:endParaRPr lang="es-CO" sz="1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cxnSp>
        <p:nvCxnSpPr>
          <p:cNvPr id="317463" name="AutoShape 23"/>
          <p:cNvCxnSpPr>
            <a:cxnSpLocks noChangeShapeType="1"/>
            <a:stCxn id="317462" idx="0"/>
            <a:endCxn id="317451" idx="2"/>
          </p:cNvCxnSpPr>
          <p:nvPr/>
        </p:nvCxnSpPr>
        <p:spPr bwMode="auto">
          <a:xfrm rot="5400000" flipH="1">
            <a:off x="7916069" y="3652044"/>
            <a:ext cx="493712" cy="152400"/>
          </a:xfrm>
          <a:prstGeom prst="bentConnector3">
            <a:avLst>
              <a:gd name="adj1" fmla="val 50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64" name="AutoShape 24"/>
          <p:cNvCxnSpPr>
            <a:cxnSpLocks noChangeShapeType="1"/>
            <a:stCxn id="317461" idx="0"/>
            <a:endCxn id="317450" idx="2"/>
          </p:cNvCxnSpPr>
          <p:nvPr/>
        </p:nvCxnSpPr>
        <p:spPr bwMode="auto">
          <a:xfrm rot="5400000" flipH="1">
            <a:off x="6178551" y="3632200"/>
            <a:ext cx="493712" cy="192087"/>
          </a:xfrm>
          <a:prstGeom prst="bentConnector3">
            <a:avLst>
              <a:gd name="adj1" fmla="val 50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65" name="AutoShape 25"/>
          <p:cNvCxnSpPr>
            <a:cxnSpLocks noChangeShapeType="1"/>
            <a:stCxn id="317460" idx="0"/>
            <a:endCxn id="317449" idx="2"/>
          </p:cNvCxnSpPr>
          <p:nvPr/>
        </p:nvCxnSpPr>
        <p:spPr bwMode="auto">
          <a:xfrm rot="5400000" flipH="1">
            <a:off x="4459288" y="3630613"/>
            <a:ext cx="493712" cy="195262"/>
          </a:xfrm>
          <a:prstGeom prst="bentConnector3">
            <a:avLst>
              <a:gd name="adj1" fmla="val 5048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66" name="AutoShape 26"/>
          <p:cNvCxnSpPr>
            <a:cxnSpLocks noChangeShapeType="1"/>
            <a:stCxn id="317459" idx="0"/>
            <a:endCxn id="317448" idx="2"/>
          </p:cNvCxnSpPr>
          <p:nvPr/>
        </p:nvCxnSpPr>
        <p:spPr bwMode="auto">
          <a:xfrm rot="5400000" flipH="1">
            <a:off x="2703513" y="3592513"/>
            <a:ext cx="493712" cy="271462"/>
          </a:xfrm>
          <a:prstGeom prst="bentConnector3">
            <a:avLst>
              <a:gd name="adj1" fmla="val 50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317467" name="AutoShape 27"/>
          <p:cNvCxnSpPr>
            <a:cxnSpLocks noChangeShapeType="1"/>
            <a:stCxn id="317458" idx="0"/>
            <a:endCxn id="317452" idx="2"/>
          </p:cNvCxnSpPr>
          <p:nvPr/>
        </p:nvCxnSpPr>
        <p:spPr bwMode="auto">
          <a:xfrm rot="5400000" flipH="1">
            <a:off x="966788" y="3573463"/>
            <a:ext cx="493712" cy="309562"/>
          </a:xfrm>
          <a:prstGeom prst="bentConnector3">
            <a:avLst>
              <a:gd name="adj1" fmla="val 50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2339975" y="5805488"/>
            <a:ext cx="43005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Risk Breakdown Structure</a:t>
            </a:r>
            <a:endParaRPr lang="es-E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6941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8229600" cy="1143000"/>
          </a:xfrm>
          <a:noFill/>
          <a:ln/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Generalidades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El objetivo de RM: Disminuir la incertidumbre</a:t>
            </a:r>
          </a:p>
          <a:p>
            <a:pPr lvl="1">
              <a:lnSpc>
                <a:spcPct val="90000"/>
              </a:lnSpc>
            </a:pPr>
            <a:r>
              <a:rPr lang="es-MX" sz="2000" dirty="0"/>
              <a:t>&gt;&gt; la probabilidad de tener eventos + (oportunidades)</a:t>
            </a:r>
          </a:p>
          <a:p>
            <a:pPr lvl="1">
              <a:lnSpc>
                <a:spcPct val="90000"/>
              </a:lnSpc>
            </a:pPr>
            <a:r>
              <a:rPr lang="es-MX" sz="2000" dirty="0"/>
              <a:t>&lt;&lt; la probabilidad de tener eventos – (amenazas)</a:t>
            </a:r>
          </a:p>
          <a:p>
            <a:pPr lvl="1">
              <a:lnSpc>
                <a:spcPct val="90000"/>
              </a:lnSpc>
            </a:pPr>
            <a:endParaRPr lang="es-MX" sz="2000" dirty="0"/>
          </a:p>
          <a:p>
            <a:pPr>
              <a:lnSpc>
                <a:spcPct val="90000"/>
              </a:lnSpc>
            </a:pPr>
            <a:r>
              <a:rPr lang="es-MX" sz="2400" dirty="0"/>
              <a:t>Riesgo: evento incierto o condición que si ocurre tiene un efecto + o – en por lo menos uno de los objetivos del proyecto (tiempo, costo, alcance y/o calidad).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Percepción del riesgo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Responsabilidad del Project </a:t>
            </a:r>
            <a:r>
              <a:rPr lang="es-MX" sz="2400" dirty="0" err="1"/>
              <a:t>Team</a:t>
            </a:r>
            <a:r>
              <a:rPr lang="es-MX" sz="2400" dirty="0"/>
              <a:t>. (PM, PT y algunos </a:t>
            </a:r>
            <a:r>
              <a:rPr lang="es-MX" sz="2400" dirty="0" err="1"/>
              <a:t>Stakeholders</a:t>
            </a:r>
            <a:r>
              <a:rPr lang="es-MX" sz="2400" dirty="0"/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06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2339975" y="5805488"/>
            <a:ext cx="43005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Risk Breakdown Structure</a:t>
            </a:r>
            <a:endParaRPr lang="es-ES">
              <a:solidFill>
                <a:schemeClr val="accent2"/>
              </a:solidFill>
            </a:endParaRPr>
          </a:p>
        </p:txBody>
      </p:sp>
      <p:graphicFrame>
        <p:nvGraphicFramePr>
          <p:cNvPr id="30" name="29 Diagrama"/>
          <p:cNvGraphicFramePr/>
          <p:nvPr/>
        </p:nvGraphicFramePr>
        <p:xfrm>
          <a:off x="827584" y="1397000"/>
          <a:ext cx="7848872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42909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 rot="5400000">
            <a:off x="7933873" y="5494729"/>
            <a:ext cx="1152128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Salidas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8005881" y="3838545"/>
            <a:ext cx="100811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Tools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 rot="5400000">
            <a:off x="7825861" y="1642301"/>
            <a:ext cx="136815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Entradas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827088" y="1484784"/>
            <a:ext cx="1981200" cy="100759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IDENTIFICAR LOS</a:t>
            </a:r>
            <a:b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RIESGOS</a:t>
            </a:r>
            <a:endParaRPr lang="es-CO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2916238" y="2063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3347864" y="2060848"/>
            <a:ext cx="174" cy="3528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3348038" y="3068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314382" name="Picture 14" descr="BD05296_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550" y="2997200"/>
            <a:ext cx="1978025" cy="1836738"/>
          </a:xfrm>
          <a:noFill/>
          <a:ln/>
        </p:spPr>
      </p:pic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4067174" y="1124744"/>
            <a:ext cx="4321249" cy="180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endParaRPr lang="es-CO" sz="15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3348038" y="22050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graphicFrame>
        <p:nvGraphicFramePr>
          <p:cNvPr id="314387" name="Object 19"/>
          <p:cNvGraphicFramePr>
            <a:graphicFrameLocks noChangeAspect="1"/>
          </p:cNvGraphicFramePr>
          <p:nvPr/>
        </p:nvGraphicFramePr>
        <p:xfrm>
          <a:off x="3203575" y="777875"/>
          <a:ext cx="5243513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4" imgW="6193080" imgH="57240" progId="">
                  <p:embed/>
                </p:oleObj>
              </mc:Choice>
              <mc:Fallback>
                <p:oleObj name="CorelDRAW" r:id="rId4" imgW="6193080" imgH="5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777875"/>
                        <a:ext cx="5243513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8" name="Object 20"/>
          <p:cNvGraphicFramePr>
            <a:graphicFrameLocks noChangeAspect="1"/>
          </p:cNvGraphicFramePr>
          <p:nvPr/>
        </p:nvGraphicFramePr>
        <p:xfrm>
          <a:off x="4643438" y="850900"/>
          <a:ext cx="3789362" cy="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6" imgW="4476240" imgH="67680" progId="">
                  <p:embed/>
                </p:oleObj>
              </mc:Choice>
              <mc:Fallback>
                <p:oleObj name="CorelDRAW" r:id="rId6" imgW="4476240" imgH="67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50900"/>
                        <a:ext cx="3789362" cy="5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389" name="Picture 21" descr="LOOOOO"/>
          <p:cNvPicPr>
            <a:picLocks noChangeAspect="1" noChangeArrowheads="1"/>
          </p:cNvPicPr>
          <p:nvPr/>
        </p:nvPicPr>
        <p:blipFill>
          <a:blip r:embed="rId8" cstate="print">
            <a:lum bright="-6000" contrast="-36000"/>
          </a:blip>
          <a:srcRect/>
          <a:stretch>
            <a:fillRect/>
          </a:stretch>
        </p:blipFill>
        <p:spPr bwMode="auto">
          <a:xfrm>
            <a:off x="250825" y="346075"/>
            <a:ext cx="1676400" cy="561975"/>
          </a:xfrm>
          <a:prstGeom prst="rect">
            <a:avLst/>
          </a:prstGeom>
          <a:noFill/>
        </p:spPr>
      </p:pic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067174" y="3068960"/>
            <a:ext cx="4321249" cy="20162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</a:pPr>
            <a:endParaRPr lang="es-CO" sz="13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3348038" y="5587653"/>
            <a:ext cx="719906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067174" y="5157192"/>
            <a:ext cx="4321249" cy="11515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544513" lvl="1" algn="l" eaLnBrk="0" hangingPunct="0">
              <a:spcBef>
                <a:spcPct val="20000"/>
              </a:spcBef>
            </a:pPr>
            <a:endParaRPr lang="es-CO" sz="17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39952" y="1196753"/>
            <a:ext cx="4032448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Factores ambientales del a empresa: Benchmarking, estudios de industria, DB comerciales 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Activos de los procesos de la organización: Proyectos previos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SCOPE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statement</a:t>
            </a: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Asunciones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del Riesgo: RBS, procedimientos de gestión del riesgo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management</a:t>
            </a: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plan: Cronograma, costos, y planes de calidad.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139952" y="3068960"/>
            <a:ext cx="4176464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Revisión de documentos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Revisión de asunciones, documentos del proyecto, plan de calidad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Técnicas de recolección de información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es-CO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Brainstorms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Técnica </a:t>
            </a:r>
            <a:r>
              <a:rPr lang="es-CO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delphi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(expertos anónimos), Entrevistas, Identificación de causas raíces, SWOT </a:t>
            </a:r>
            <a:r>
              <a:rPr lang="es-CO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analysis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Análisis de listas de chequeo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Identificar la adecuada para la realidad del equipo y de los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Análisis de supuestos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Hipótesis, escenarios o asunciones para validación de las mismas.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Técnicas de diagramación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Causa efecto, Diagramas de flujo, Diagramas de influencia,.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s-CO" sz="9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39952" y="5157192"/>
            <a:ext cx="4248472" cy="107414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riesgos: 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 de riesgos identificados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 de potenciales respuestas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Causas raíces del riesgo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Actualización de la RBS o categorías de riesgos</a:t>
            </a:r>
          </a:p>
        </p:txBody>
      </p:sp>
    </p:spTree>
    <p:extLst>
      <p:ext uri="{BB962C8B-B14F-4D97-AF65-F5344CB8AC3E}">
        <p14:creationId xmlns:p14="http://schemas.microsoft.com/office/powerpoint/2010/main" val="121201623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500" name="Picture 12" descr="LOOOOO"/>
          <p:cNvPicPr>
            <a:picLocks noChangeAspect="1" noChangeArrowheads="1"/>
          </p:cNvPicPr>
          <p:nvPr/>
        </p:nvPicPr>
        <p:blipFill>
          <a:blip r:embed="rId2" cstate="print">
            <a:lum bright="-6000" contrast="-36000"/>
          </a:blip>
          <a:srcRect/>
          <a:stretch>
            <a:fillRect/>
          </a:stretch>
        </p:blipFill>
        <p:spPr bwMode="auto">
          <a:xfrm>
            <a:off x="250825" y="346075"/>
            <a:ext cx="1676400" cy="561975"/>
          </a:xfrm>
          <a:prstGeom prst="rect">
            <a:avLst/>
          </a:prstGeom>
          <a:noFill/>
        </p:spPr>
      </p:pic>
      <p:pic>
        <p:nvPicPr>
          <p:cNvPr id="31950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22463"/>
            <a:ext cx="8610600" cy="3090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847265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 rot="5400000">
            <a:off x="7933873" y="5134689"/>
            <a:ext cx="1152128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Salidas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8005881" y="3118465"/>
            <a:ext cx="100811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Tools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 rot="5400000">
            <a:off x="7825861" y="1426277"/>
            <a:ext cx="136815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Entradas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827088" y="1484784"/>
            <a:ext cx="1981200" cy="100759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REALIZAR </a:t>
            </a:r>
            <a:b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ANALISIS</a:t>
            </a:r>
          </a:p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CUALITATIVO</a:t>
            </a:r>
            <a:endParaRPr lang="es-CO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2916238" y="2063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3347864" y="2060848"/>
            <a:ext cx="174" cy="3528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3348038" y="3068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314382" name="Picture 14" descr="BD05296_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997200"/>
            <a:ext cx="1978025" cy="1836738"/>
          </a:xfrm>
          <a:noFill/>
          <a:ln/>
        </p:spPr>
      </p:pic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4067174" y="980728"/>
            <a:ext cx="4321249" cy="1440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endParaRPr lang="es-CO" sz="15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3348038" y="22050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067174" y="2492896"/>
            <a:ext cx="4321249" cy="18722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</a:pPr>
            <a:endParaRPr lang="es-CO" sz="13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3348038" y="5587653"/>
            <a:ext cx="719906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067174" y="4581128"/>
            <a:ext cx="4321249" cy="1727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544513" lvl="1" algn="l" eaLnBrk="0" hangingPunct="0">
              <a:spcBef>
                <a:spcPct val="20000"/>
              </a:spcBef>
            </a:pPr>
            <a:endParaRPr lang="es-CO" sz="17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39952" y="1196753"/>
            <a:ext cx="403244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Activos de los procesos de la organización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SCOPE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statement</a:t>
            </a:r>
            <a:endParaRPr lang="es-CO" sz="11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del Riesgo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139952" y="2564904"/>
            <a:ext cx="4176464" cy="167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Evalaución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de probabilidad e impacto del riesgo: reuniones y juicios de expertos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Matriz de probabilidad e impacto: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Evalaución</a:t>
            </a: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de calidad de datos de los riesgos: Examinar el grado de entendimiento del riesgo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Categorización de riesgos: Por RBS, por WBS o por fases.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Evaluación de la urgencia del riesgo: Identificar los más urgentes indicando información adicional como síntomas, fecha máxima para resolverlo. </a:t>
            </a:r>
            <a:endParaRPr lang="es-CO" sz="9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653136"/>
            <a:ext cx="4248472" cy="13788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 (actualización): 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 de riesgos priorizados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 categorías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Riesgos que requieren respuesta en el CP 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 de riesgos para análisis adicional 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Riesgos de baja prioridad para observación </a:t>
            </a:r>
          </a:p>
          <a:p>
            <a:pPr marL="228600" indent="-228600" algn="l" eaLnBrk="0" hangingPunct="0">
              <a:spcBef>
                <a:spcPct val="20000"/>
              </a:spcBef>
              <a:buAutoNum type="arabicParenR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Tendencia en los resultados (iteración)</a:t>
            </a:r>
          </a:p>
        </p:txBody>
      </p:sp>
    </p:spTree>
    <p:extLst>
      <p:ext uri="{BB962C8B-B14F-4D97-AF65-F5344CB8AC3E}">
        <p14:creationId xmlns:p14="http://schemas.microsoft.com/office/powerpoint/2010/main" val="201508482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360613"/>
            <a:ext cx="8745537" cy="222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635189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628800"/>
            <a:ext cx="8424863" cy="294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835696" y="4838129"/>
            <a:ext cx="540025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ctr">
              <a:buFont typeface="Wingdings" pitchFamily="2" charset="2"/>
              <a:buNone/>
            </a:pPr>
            <a:r>
              <a:rPr lang="es-ES" sz="2000" b="1" u="sng" dirty="0">
                <a:latin typeface="Arial Rounded MT Bold" pitchFamily="34" charset="0"/>
              </a:rPr>
              <a:t>Matriz de probabilidad e impacto (riesgo alto, moderado y bajo) para aplicar a cada riesgo para cada objetivo  </a:t>
            </a:r>
            <a:endParaRPr lang="es-MX" sz="2000" b="1" u="sng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7691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835696" y="4838129"/>
            <a:ext cx="540025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ctr">
              <a:buFont typeface="Wingdings" pitchFamily="2" charset="2"/>
              <a:buNone/>
            </a:pPr>
            <a:r>
              <a:rPr lang="es-ES" sz="2000" b="1" u="sng" dirty="0">
                <a:latin typeface="Arial Rounded MT Bold" pitchFamily="34" charset="0"/>
              </a:rPr>
              <a:t>Matriz de probabilidad e impacto (riesgo alto, moderado y bajo) para aplicar a cada riesgo para cada objetivo  </a:t>
            </a:r>
            <a:endParaRPr lang="es-MX" sz="2000" b="1" u="sng" dirty="0">
              <a:latin typeface="Arial Rounded MT Bold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8851770" cy="25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70346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 rot="5400000">
            <a:off x="7933873" y="5134689"/>
            <a:ext cx="1152128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Salidas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8005881" y="3190473"/>
            <a:ext cx="100811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Tools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 rot="5400000">
            <a:off x="7825861" y="1426277"/>
            <a:ext cx="136815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Entradas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827088" y="1484784"/>
            <a:ext cx="1981200" cy="100759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REALIZAR </a:t>
            </a:r>
            <a:b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ANALISIS</a:t>
            </a:r>
          </a:p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CUANTIATIVO</a:t>
            </a:r>
            <a:endParaRPr lang="es-CO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2916238" y="2063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3347864" y="2060848"/>
            <a:ext cx="174" cy="3528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3348038" y="3068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314382" name="Picture 14" descr="BD05296_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997200"/>
            <a:ext cx="1978025" cy="1836738"/>
          </a:xfrm>
          <a:noFill/>
          <a:ln/>
        </p:spPr>
      </p:pic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4067174" y="980728"/>
            <a:ext cx="4321249" cy="1584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endParaRPr lang="es-CO" sz="15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3348038" y="22050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067174" y="2708920"/>
            <a:ext cx="4321249" cy="1656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</a:pPr>
            <a:endParaRPr lang="es-CO" sz="13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3348038" y="5587653"/>
            <a:ext cx="719906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067174" y="4581128"/>
            <a:ext cx="4321249" cy="1727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544513" lvl="1" algn="l" eaLnBrk="0" hangingPunct="0">
              <a:spcBef>
                <a:spcPct val="20000"/>
              </a:spcBef>
            </a:pPr>
            <a:endParaRPr lang="es-CO" sz="17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39952" y="1012491"/>
            <a:ext cx="4032448" cy="148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Activos de los procesos de la organización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SCOPE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statement</a:t>
            </a:r>
            <a:endParaRPr lang="es-CO" sz="11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del Riesgo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management</a:t>
            </a: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plan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del cronograma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 costos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139952" y="2780928"/>
            <a:ext cx="4176464" cy="15465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Técnicas de recopilación y presentación de datos: 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s-CO" sz="105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Entrevistas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Distribución de probabilidad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juicio de expertos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endParaRPr lang="es-CO" sz="105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Técnicas de análisis cuantitativo de riesgos y modelado: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Análisis de sensibilidad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n-US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Expected monetary value </a:t>
            </a:r>
            <a:r>
              <a:rPr lang="en-US" sz="105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analisys</a:t>
            </a:r>
            <a:r>
              <a:rPr lang="en-US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(EMV) 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Arboles de decisión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Simulación de Montecarlo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653136"/>
            <a:ext cx="4248472" cy="12772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 (actualización): </a:t>
            </a:r>
          </a:p>
          <a:p>
            <a:pPr marL="182563" indent="-182563" algn="l" eaLnBrk="0" hangingPunct="0">
              <a:spcBef>
                <a:spcPct val="20000"/>
              </a:spcBef>
            </a:pPr>
            <a:endParaRPr lang="es-CO" sz="11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Análisis probabilístico del proyecto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Probabilidad de lograr los objetivos de costo y tiempo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lista priorizada de riesgos cuantificados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Tendencia del análisis cuantitativo </a:t>
            </a:r>
          </a:p>
        </p:txBody>
      </p:sp>
    </p:spTree>
    <p:extLst>
      <p:ext uri="{BB962C8B-B14F-4D97-AF65-F5344CB8AC3E}">
        <p14:creationId xmlns:p14="http://schemas.microsoft.com/office/powerpoint/2010/main" val="97871919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584325"/>
            <a:ext cx="7732713" cy="369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819455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 rot="5400000">
            <a:off x="7933873" y="5062681"/>
            <a:ext cx="1152128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Salidas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8005881" y="3190473"/>
            <a:ext cx="100811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Tools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 rot="5400000">
            <a:off x="7825861" y="1282261"/>
            <a:ext cx="136815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bIns="0" rtlCol="0" anchor="ctr" anchorCtr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Entradas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827088" y="1484784"/>
            <a:ext cx="1981200" cy="100759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PLANEAR LA </a:t>
            </a:r>
          </a:p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RESPUESTAS </a:t>
            </a:r>
          </a:p>
          <a:p>
            <a:pPr eaLnBrk="0" hangingPunct="0">
              <a:spcBef>
                <a:spcPct val="20000"/>
              </a:spcBef>
            </a:pPr>
            <a:r>
              <a:rPr lang="es-CO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LOS RIESGOS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2916238" y="2063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3347864" y="2060848"/>
            <a:ext cx="174" cy="3528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3348038" y="3068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pic>
        <p:nvPicPr>
          <p:cNvPr id="314382" name="Picture 14" descr="BD05296_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997200"/>
            <a:ext cx="1978025" cy="1836738"/>
          </a:xfrm>
          <a:noFill/>
          <a:ln/>
        </p:spPr>
      </p:pic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4067174" y="980728"/>
            <a:ext cx="4321249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endParaRPr lang="es-CO" sz="15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3348038" y="22050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067174" y="2132856"/>
            <a:ext cx="4321249" cy="22322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182563" indent="-182563" algn="l" eaLnBrk="0" hangingPunct="0">
              <a:spcBef>
                <a:spcPct val="20000"/>
              </a:spcBef>
            </a:pPr>
            <a:endParaRPr lang="es-CO" sz="13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3348038" y="5587653"/>
            <a:ext cx="719906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067174" y="4581129"/>
            <a:ext cx="4321249" cy="1584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544513" lvl="1" algn="l" eaLnBrk="0" hangingPunct="0">
              <a:spcBef>
                <a:spcPct val="20000"/>
              </a:spcBef>
            </a:pPr>
            <a:endParaRPr lang="es-CO" sz="17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211960" y="1196752"/>
            <a:ext cx="403244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 de gestión del Riesgo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139952" y="2204864"/>
            <a:ext cx="4176464" cy="19343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Estrategia para riesgos negativos o amenazas: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Evitar 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transferir 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Mitigar</a:t>
            </a:r>
          </a:p>
          <a:p>
            <a:pPr algn="l" eaLnBrk="0" hangingPunct="0">
              <a:spcBef>
                <a:spcPct val="20000"/>
              </a:spcBef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Estrategia para riesgos positivos u oportunidades: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Explotar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Compartir</a:t>
            </a:r>
          </a:p>
          <a:p>
            <a:pPr marL="228600" indent="-228600" algn="l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Mejorar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Estrategia común ante amenazas y oportunidades: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Aceptar activa o pasiva (reserva para contingencias)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05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Estrategia de respuesta a contingencias: Definida sólo si hay algún evento que dispare la contingencia.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653136"/>
            <a:ext cx="3816424" cy="134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Registro de los riesgos (actualización):  Se incluyen las respuestas apropiadas a los riesgos y se adiciona la lista de riesgos bajos para ser observados.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</a:t>
            </a:r>
            <a:r>
              <a:rPr lang="es-CO" sz="11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management</a:t>
            </a: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plan (actualización):</a:t>
            </a:r>
          </a:p>
          <a:p>
            <a:pPr marL="182563" indent="-182563" algn="l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CO" sz="1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Acuerdos contractuales relacionados con los riesgos:  Seguros, responsabilidades compartidas</a:t>
            </a:r>
          </a:p>
        </p:txBody>
      </p:sp>
    </p:spTree>
    <p:extLst>
      <p:ext uri="{BB962C8B-B14F-4D97-AF65-F5344CB8AC3E}">
        <p14:creationId xmlns:p14="http://schemas.microsoft.com/office/powerpoint/2010/main" val="6512600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07672314"/>
              </p:ext>
            </p:extLst>
          </p:nvPr>
        </p:nvGraphicFramePr>
        <p:xfrm>
          <a:off x="1962662" y="2212544"/>
          <a:ext cx="4728519" cy="303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87395" y="1501623"/>
            <a:ext cx="33116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196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s-CO" sz="2400" dirty="0" smtClean="0"/>
              <a:t>Estrategia para riesgos negativos o amenazas: </a:t>
            </a:r>
          </a:p>
          <a:p>
            <a:endParaRPr lang="es-CO" sz="2400" dirty="0" smtClean="0"/>
          </a:p>
          <a:p>
            <a:pPr lvl="1"/>
            <a:r>
              <a:rPr lang="es-CO" sz="1600" dirty="0" smtClean="0"/>
              <a:t>Evitar: Aislar los objetivos del proyecto al riesgo o relajar (relax) el objetivo</a:t>
            </a:r>
          </a:p>
          <a:p>
            <a:pPr lvl="1"/>
            <a:r>
              <a:rPr lang="es-CO" sz="1600" dirty="0" smtClean="0"/>
              <a:t>Transferir:  A un tercero (seguros, financieros)</a:t>
            </a:r>
          </a:p>
          <a:p>
            <a:pPr lvl="1"/>
            <a:r>
              <a:rPr lang="es-CO" sz="1600" dirty="0" smtClean="0"/>
              <a:t>Mitigarla: Tomar acción para reducir el impacto o la probabilidad de ocurrencia</a:t>
            </a:r>
          </a:p>
          <a:p>
            <a:pPr lvl="1"/>
            <a:endParaRPr lang="es-CO" sz="1600" dirty="0" smtClean="0"/>
          </a:p>
          <a:p>
            <a:r>
              <a:rPr lang="es-CO" sz="2000" dirty="0" smtClean="0"/>
              <a:t>Estrategia para riesgos positivos u oportunidades: </a:t>
            </a:r>
          </a:p>
          <a:p>
            <a:endParaRPr lang="es-CO" sz="2000" dirty="0" smtClean="0"/>
          </a:p>
          <a:p>
            <a:pPr lvl="1"/>
            <a:r>
              <a:rPr lang="es-CO" sz="1600" dirty="0" smtClean="0"/>
              <a:t>Explotar: Que se haga realidad  </a:t>
            </a:r>
          </a:p>
          <a:p>
            <a:pPr lvl="1"/>
            <a:r>
              <a:rPr lang="es-CO" sz="1600" dirty="0" smtClean="0"/>
              <a:t>Compartir: Asignar la propiedad a un tercero para que lo explote mejor(</a:t>
            </a:r>
            <a:r>
              <a:rPr lang="es-CO" sz="1600" dirty="0" err="1" smtClean="0"/>
              <a:t>joint</a:t>
            </a:r>
            <a:r>
              <a:rPr lang="es-CO" sz="1600" dirty="0" smtClean="0"/>
              <a:t> </a:t>
            </a:r>
            <a:r>
              <a:rPr lang="es-CO" sz="1600" dirty="0" err="1" smtClean="0"/>
              <a:t>ventures</a:t>
            </a:r>
            <a:r>
              <a:rPr lang="es-CO" sz="1600" dirty="0" smtClean="0"/>
              <a:t>, riesgo compartido)  </a:t>
            </a:r>
          </a:p>
          <a:p>
            <a:pPr lvl="1"/>
            <a:r>
              <a:rPr lang="es-CO" sz="1600" dirty="0" smtClean="0"/>
              <a:t>Mejorar: Ir a las fuerzas impulsoras para aumentar el impacto o la probabilidad de ocurrencia</a:t>
            </a:r>
          </a:p>
          <a:p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41510120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708920"/>
            <a:ext cx="8424936" cy="2952328"/>
          </a:xfrm>
        </p:spPr>
        <p:txBody>
          <a:bodyPr numCol="2"/>
          <a:lstStyle/>
          <a:p>
            <a:r>
              <a:rPr lang="es-CO" sz="1800" dirty="0" smtClean="0"/>
              <a:t>Descripciones actualizadas, causas</a:t>
            </a:r>
          </a:p>
          <a:p>
            <a:r>
              <a:rPr lang="es-CO" sz="1800" dirty="0" smtClean="0"/>
              <a:t>Propietarios de los riesgos (responsabilidades)</a:t>
            </a:r>
          </a:p>
          <a:p>
            <a:r>
              <a:rPr lang="es-CO" sz="1800" dirty="0" smtClean="0"/>
              <a:t>Salidas de los análisis cualitativos y cuantitativos</a:t>
            </a:r>
          </a:p>
          <a:p>
            <a:r>
              <a:rPr lang="es-CO" sz="1800" dirty="0" smtClean="0"/>
              <a:t>Estrategias acordadas</a:t>
            </a:r>
          </a:p>
          <a:p>
            <a:r>
              <a:rPr lang="es-CO" sz="1800" dirty="0" smtClean="0"/>
              <a:t>Acciones específicas decididas</a:t>
            </a:r>
          </a:p>
          <a:p>
            <a:r>
              <a:rPr lang="es-CO" sz="1800" dirty="0" smtClean="0"/>
              <a:t>Síntomas y señales de advertencia</a:t>
            </a:r>
          </a:p>
          <a:p>
            <a:r>
              <a:rPr lang="es-CO" sz="1800" dirty="0" smtClean="0"/>
              <a:t>Presupuesto y cronograma</a:t>
            </a:r>
          </a:p>
          <a:p>
            <a:pPr marL="536575" indent="-361950"/>
            <a:r>
              <a:rPr lang="es-CO" sz="1800" dirty="0" smtClean="0"/>
              <a:t>Reservas para contingencias en tiempo y costo</a:t>
            </a:r>
          </a:p>
          <a:p>
            <a:pPr marL="536575" indent="-361950"/>
            <a:r>
              <a:rPr lang="es-CO" sz="1800" dirty="0" smtClean="0"/>
              <a:t>Planes de contingencias y disparadores</a:t>
            </a:r>
          </a:p>
          <a:p>
            <a:pPr marL="536575" indent="-361950"/>
            <a:r>
              <a:rPr lang="es-CO" sz="1800" dirty="0" smtClean="0"/>
              <a:t>Planes de reserva cuya respuesta primaria no funciona</a:t>
            </a:r>
          </a:p>
          <a:p>
            <a:pPr marL="536575" indent="-361950"/>
            <a:r>
              <a:rPr lang="es-CO" sz="1800" dirty="0" smtClean="0"/>
              <a:t>Riesgos residuales</a:t>
            </a:r>
          </a:p>
          <a:p>
            <a:pPr marL="536575" indent="-361950"/>
            <a:r>
              <a:rPr lang="es-CO" sz="1800" dirty="0" smtClean="0"/>
              <a:t>Riesgos secundarios</a:t>
            </a:r>
          </a:p>
          <a:p>
            <a:pPr marL="536575" indent="-361950"/>
            <a:r>
              <a:rPr lang="es-CO" sz="1800" dirty="0" smtClean="0"/>
              <a:t>Reservas para contingencias</a:t>
            </a:r>
            <a:endParaRPr lang="es-CO" sz="1800" dirty="0"/>
          </a:p>
        </p:txBody>
      </p:sp>
      <p:sp>
        <p:nvSpPr>
          <p:cNvPr id="9" name="8 Rectángulo"/>
          <p:cNvSpPr/>
          <p:nvPr/>
        </p:nvSpPr>
        <p:spPr>
          <a:xfrm>
            <a:off x="755576" y="1628800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es-CO" sz="2000" kern="0" dirty="0" smtClean="0">
                <a:solidFill>
                  <a:srgbClr val="000000"/>
                </a:solidFill>
                <a:latin typeface="Arial Rounded MT Bold" pitchFamily="34" charset="0"/>
              </a:rPr>
              <a:t>Registro de los riesgos (actualización) </a:t>
            </a:r>
          </a:p>
          <a:p>
            <a:pPr marL="342900" lvl="0" indent="-342900" algn="l">
              <a:spcBef>
                <a:spcPct val="20000"/>
              </a:spcBef>
            </a:pPr>
            <a:r>
              <a:rPr lang="es-CO" sz="2000" kern="0" dirty="0" smtClean="0">
                <a:solidFill>
                  <a:srgbClr val="000000"/>
                </a:solidFill>
                <a:latin typeface="Arial Rounded MT Bold" pitchFamily="34" charset="0"/>
              </a:rPr>
              <a:t>Componentes:</a:t>
            </a:r>
          </a:p>
        </p:txBody>
      </p:sp>
    </p:spTree>
    <p:extLst>
      <p:ext uri="{BB962C8B-B14F-4D97-AF65-F5344CB8AC3E}">
        <p14:creationId xmlns:p14="http://schemas.microsoft.com/office/powerpoint/2010/main" val="2627453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998" name="Picture 3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341438"/>
            <a:ext cx="6556375" cy="467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546527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000240"/>
            <a:ext cx="8784976" cy="1814524"/>
          </a:xfrm>
        </p:spPr>
        <p:txBody>
          <a:bodyPr/>
          <a:lstStyle/>
          <a:p>
            <a:pPr eaLnBrk="1" hangingPunct="1"/>
            <a:r>
              <a:rPr lang="es-ES" dirty="0" smtClean="0"/>
              <a:t>Gestión de Proyectos de Software</a:t>
            </a:r>
            <a:br>
              <a:rPr lang="es-ES" dirty="0" smtClean="0"/>
            </a:br>
            <a:r>
              <a:rPr lang="es-ES" sz="3200" dirty="0" smtClean="0"/>
              <a:t>Gestión de Riesgos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479715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2400" kern="0" dirty="0">
                <a:solidFill>
                  <a:schemeClr val="tx2"/>
                </a:solidFill>
              </a:rPr>
              <a:t>María Mercedes Corral S. </a:t>
            </a:r>
            <a:r>
              <a:rPr lang="es-ES" sz="2400" kern="0" dirty="0" err="1">
                <a:solidFill>
                  <a:schemeClr val="tx2"/>
                </a:solidFill>
              </a:rPr>
              <a:t>Msc</a:t>
            </a:r>
            <a:r>
              <a:rPr lang="es-ES" sz="2400" kern="0" dirty="0" smtClean="0">
                <a:solidFill>
                  <a:schemeClr val="tx2"/>
                </a:solidFill>
              </a:rPr>
              <a:t>.</a:t>
            </a:r>
          </a:p>
          <a:p>
            <a:pPr algn="ctr">
              <a:defRPr/>
            </a:pPr>
            <a:r>
              <a:rPr lang="es-ES" sz="2400" kern="0" dirty="0" smtClean="0">
                <a:solidFill>
                  <a:schemeClr val="tx2"/>
                </a:solidFill>
              </a:rPr>
              <a:t>Luis Francisco Martínez</a:t>
            </a:r>
          </a:p>
        </p:txBody>
      </p:sp>
    </p:spTree>
    <p:extLst>
      <p:ext uri="{BB962C8B-B14F-4D97-AF65-F5344CB8AC3E}">
        <p14:creationId xmlns:p14="http://schemas.microsoft.com/office/powerpoint/2010/main" val="13479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087395" y="1501623"/>
            <a:ext cx="33116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/>
              <a:t>Gestión de Riesgos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66930" y="1796686"/>
            <a:ext cx="6835216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15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Planificar la gestión de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cómo se planificarán y ejecutarán las actividades de identificación, análisis, respuesta y monitoreo de los riesgos.</a:t>
            </a:r>
          </a:p>
          <a:p>
            <a:pPr marL="257175" indent="-257175">
              <a:buAutoNum type="arabicPeriod"/>
            </a:pPr>
            <a:endParaRPr lang="es-CO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Identificar los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qué riesgos afectan al proyecto.</a:t>
            </a:r>
          </a:p>
          <a:p>
            <a:pPr marL="257175" indent="-257175">
              <a:buAutoNum type="arabicPeriod"/>
            </a:pPr>
            <a:endParaRPr lang="es-CO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Realizar análisis cualitativo de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estimar de manera cualitativa (ej. alto, medio, bajo) la probabilidad y el impacto de cada riesgo a los fines de hacer una priorización de los mismos. </a:t>
            </a:r>
          </a:p>
          <a:p>
            <a:pPr marL="257175" indent="-257175">
              <a:buAutoNum type="arabicPeriod"/>
            </a:pPr>
            <a:endParaRPr lang="es-CO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Realizar análisis cuantitativo de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estimar numéricamente la probabilidad (ej. 5%) y el impacto (ej. $10.000) para priorizar los riesgos con mayor precisión. </a:t>
            </a:r>
          </a:p>
          <a:p>
            <a:pPr marL="257175" indent="-257175">
              <a:buAutoNum type="arabicPeriod"/>
            </a:pPr>
            <a:endParaRPr lang="es-CO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Planificar la respuesta a los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planificar las acciones que se llevarán a cabo para mejorar las oportunidades y reducir las amenazas</a:t>
            </a: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257175" indent="-257175">
              <a:buAutoNum type="arabicPeriod"/>
            </a:pPr>
            <a:endParaRPr lang="es-CO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57175" indent="-257175">
              <a:buAutoNum type="arabicPeriod"/>
            </a:pPr>
            <a:r>
              <a:rPr lang="es-CO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Controlar los riesgos: </a:t>
            </a:r>
            <a:r>
              <a:rPr lang="es-CO" sz="1200" dirty="0">
                <a:solidFill>
                  <a:srgbClr val="000000"/>
                </a:solidFill>
                <a:latin typeface="Verdana" panose="020B0604030504040204" pitchFamily="34" charset="0"/>
              </a:rPr>
              <a:t>monitorear y ejecutar los planes de respuesta al riesgo. </a:t>
            </a:r>
          </a:p>
        </p:txBody>
      </p:sp>
    </p:spTree>
    <p:extLst>
      <p:ext uri="{BB962C8B-B14F-4D97-AF65-F5344CB8AC3E}">
        <p14:creationId xmlns:p14="http://schemas.microsoft.com/office/powerpoint/2010/main" val="561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899793"/>
            <a:ext cx="8229600" cy="1143000"/>
          </a:xfrm>
        </p:spPr>
        <p:txBody>
          <a:bodyPr/>
          <a:lstStyle/>
          <a:p>
            <a:r>
              <a:rPr lang="es-MX" sz="4000" dirty="0" smtClean="0">
                <a:solidFill>
                  <a:schemeClr val="accent2"/>
                </a:solidFill>
              </a:rPr>
              <a:t>Procesos de la G. Riesgo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609600" indent="-609600"/>
            <a:r>
              <a:rPr lang="es-MX" dirty="0"/>
              <a:t>Son 6 procesos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Management </a:t>
            </a:r>
            <a:r>
              <a:rPr lang="es-MX" i="1" dirty="0" err="1">
                <a:solidFill>
                  <a:schemeClr val="accent2"/>
                </a:solidFill>
              </a:rPr>
              <a:t>Planning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Identification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>
                <a:solidFill>
                  <a:schemeClr val="accent2"/>
                </a:solidFill>
              </a:rPr>
              <a:t>Qualitative</a:t>
            </a:r>
            <a:r>
              <a:rPr lang="es-MX" i="1" dirty="0">
                <a:solidFill>
                  <a:schemeClr val="accent2"/>
                </a:solidFill>
              </a:rPr>
              <a:t> </a:t>
            </a: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Analysis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>
                <a:solidFill>
                  <a:schemeClr val="accent2"/>
                </a:solidFill>
              </a:rPr>
              <a:t>Quantitative</a:t>
            </a:r>
            <a:r>
              <a:rPr lang="es-MX" i="1" dirty="0"/>
              <a:t> </a:t>
            </a: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Analysis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>
                <a:solidFill>
                  <a:schemeClr val="accent2"/>
                </a:solidFill>
              </a:rPr>
              <a:t>Response </a:t>
            </a:r>
            <a:r>
              <a:rPr lang="es-MX" i="1" dirty="0" err="1">
                <a:solidFill>
                  <a:schemeClr val="accent2"/>
                </a:solidFill>
              </a:rPr>
              <a:t>Planning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dirty="0" err="1"/>
              <a:t>Risk</a:t>
            </a:r>
            <a:r>
              <a:rPr lang="es-MX" dirty="0"/>
              <a:t> </a:t>
            </a:r>
            <a:r>
              <a:rPr lang="es-MX" dirty="0" err="1">
                <a:solidFill>
                  <a:schemeClr val="accent2"/>
                </a:solidFill>
              </a:rPr>
              <a:t>Monitoring</a:t>
            </a:r>
            <a:r>
              <a:rPr lang="es-MX" dirty="0">
                <a:solidFill>
                  <a:schemeClr val="accent2"/>
                </a:solidFill>
              </a:rPr>
              <a:t> and Control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30084" name="AutoShape 4"/>
          <p:cNvSpPr>
            <a:spLocks/>
          </p:cNvSpPr>
          <p:nvPr/>
        </p:nvSpPr>
        <p:spPr bwMode="auto">
          <a:xfrm>
            <a:off x="6243638" y="2348880"/>
            <a:ext cx="684212" cy="2570162"/>
          </a:xfrm>
          <a:prstGeom prst="rightBrace">
            <a:avLst>
              <a:gd name="adj1" fmla="val 313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085" name="AutoShape 5"/>
          <p:cNvSpPr>
            <a:spLocks/>
          </p:cNvSpPr>
          <p:nvPr/>
        </p:nvSpPr>
        <p:spPr bwMode="auto">
          <a:xfrm>
            <a:off x="6264275" y="4961905"/>
            <a:ext cx="406400" cy="844550"/>
          </a:xfrm>
          <a:prstGeom prst="rightBrace">
            <a:avLst>
              <a:gd name="adj1" fmla="val 173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7054850" y="3356992"/>
            <a:ext cx="178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dirty="0"/>
              <a:t>PLANEACIÓN</a:t>
            </a:r>
            <a:endParaRPr lang="es-ES" dirty="0"/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7053263" y="5173092"/>
            <a:ext cx="178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/>
              <a:t>CONTROL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8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8229600" cy="1143000"/>
          </a:xfrm>
        </p:spPr>
        <p:txBody>
          <a:bodyPr/>
          <a:lstStyle/>
          <a:p>
            <a:r>
              <a:rPr lang="es-MX" sz="4000" dirty="0" err="1">
                <a:solidFill>
                  <a:schemeClr val="accent2"/>
                </a:solidFill>
              </a:rPr>
              <a:t>Risk</a:t>
            </a:r>
            <a:r>
              <a:rPr lang="es-MX" sz="4000" dirty="0">
                <a:solidFill>
                  <a:schemeClr val="accent2"/>
                </a:solidFill>
              </a:rPr>
              <a:t>  </a:t>
            </a:r>
            <a:r>
              <a:rPr lang="es-MX" sz="4000" dirty="0" err="1">
                <a:solidFill>
                  <a:schemeClr val="accent2"/>
                </a:solidFill>
              </a:rPr>
              <a:t>Breakdown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 err="1">
                <a:solidFill>
                  <a:schemeClr val="accent2"/>
                </a:solidFill>
              </a:rPr>
              <a:t>Structure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b="1" dirty="0">
                <a:solidFill>
                  <a:schemeClr val="accent2"/>
                </a:solidFill>
              </a:rPr>
              <a:t>(RBS)</a:t>
            </a:r>
            <a:endParaRPr lang="es-ES" sz="4000" b="1" dirty="0">
              <a:solidFill>
                <a:schemeClr val="accent2"/>
              </a:solidFill>
            </a:endParaRPr>
          </a:p>
        </p:txBody>
      </p:sp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1476375"/>
            <a:ext cx="784701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8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Escalas de impacto (ejemplo)</a:t>
            </a:r>
            <a:endParaRPr lang="es-ES" sz="4000" dirty="0">
              <a:solidFill>
                <a:schemeClr val="accent2"/>
              </a:solidFill>
            </a:endParaRPr>
          </a:p>
        </p:txBody>
      </p:sp>
      <p:pic>
        <p:nvPicPr>
          <p:cNvPr id="441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460500"/>
            <a:ext cx="879951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42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MX" sz="4000" dirty="0" smtClean="0">
                <a:solidFill>
                  <a:schemeClr val="accent2"/>
                </a:solidFill>
              </a:rPr>
              <a:t>Mapa de Manejo de Riesgos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Mapa</a:t>
            </a:r>
            <a:endParaRPr lang="es-E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El mapa es una guía práctica  para entender la trayectoria para incrementar la habilidad para manejar riesgos por medio de transiciones a través de los cinco estados. En cada estado existe una visión de la dirección del camino a seguir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1458</Words>
  <Application>Microsoft Office PowerPoint</Application>
  <PresentationFormat>Presentación en pantalla (4:3)</PresentationFormat>
  <Paragraphs>273</Paragraphs>
  <Slides>33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Arial Rounded MT Bold</vt:lpstr>
      <vt:lpstr>BritannicTLig</vt:lpstr>
      <vt:lpstr>Verdana</vt:lpstr>
      <vt:lpstr>Wingdings</vt:lpstr>
      <vt:lpstr>Diseño predeterminado</vt:lpstr>
      <vt:lpstr>CorelDRAW</vt:lpstr>
      <vt:lpstr>Gestión de Proyectos de Software Gestión de Riesgos </vt:lpstr>
      <vt:lpstr>Generalidades</vt:lpstr>
      <vt:lpstr>Presentación de PowerPoint</vt:lpstr>
      <vt:lpstr>Presentación de PowerPoint</vt:lpstr>
      <vt:lpstr>Procesos de la G. Riesgo</vt:lpstr>
      <vt:lpstr>Risk  Breakdown Structure (RBS)</vt:lpstr>
      <vt:lpstr>Escalas de impacto (ejemplo)</vt:lpstr>
      <vt:lpstr>Mapa de Manejo de Riesgos</vt:lpstr>
      <vt:lpstr>Mapa</vt:lpstr>
      <vt:lpstr>Mapa</vt:lpstr>
      <vt:lpstr>Direcciones del Mapa</vt:lpstr>
      <vt:lpstr>Direcciones del proceso</vt:lpstr>
      <vt:lpstr>Direcciones del proceso</vt:lpstr>
      <vt:lpstr>Direcciones para la infraestructura</vt:lpstr>
      <vt:lpstr>Direcciones para implementación</vt:lpstr>
      <vt:lpstr>Direcciones para la gente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Gestión de Proyectos de Software Gestión de Riesgos </vt:lpstr>
    </vt:vector>
  </TitlesOfParts>
  <Company>puj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puj</dc:creator>
  <cp:lastModifiedBy>Luis Francisco Martinez</cp:lastModifiedBy>
  <cp:revision>62</cp:revision>
  <dcterms:created xsi:type="dcterms:W3CDTF">2006-10-12T14:44:12Z</dcterms:created>
  <dcterms:modified xsi:type="dcterms:W3CDTF">2018-05-11T01:10:41Z</dcterms:modified>
</cp:coreProperties>
</file>