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5394-E772-4870-91E1-F654CF901C82}" type="datetimeFigureOut">
              <a:rPr lang="es-CO" smtClean="0"/>
              <a:t>4/03/2016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A463-8849-435D-A168-6C9DDD9137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627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5394-E772-4870-91E1-F654CF901C82}" type="datetimeFigureOut">
              <a:rPr lang="es-CO" smtClean="0"/>
              <a:t>4/03/2016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A463-8849-435D-A168-6C9DDD9137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524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5394-E772-4870-91E1-F654CF901C82}" type="datetimeFigureOut">
              <a:rPr lang="es-CO" smtClean="0"/>
              <a:t>4/03/2016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A463-8849-435D-A168-6C9DDD9137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863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5394-E772-4870-91E1-F654CF901C82}" type="datetimeFigureOut">
              <a:rPr lang="es-CO" smtClean="0"/>
              <a:t>4/03/2016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A463-8849-435D-A168-6C9DDD9137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413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5394-E772-4870-91E1-F654CF901C82}" type="datetimeFigureOut">
              <a:rPr lang="es-CO" smtClean="0"/>
              <a:t>4/03/2016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A463-8849-435D-A168-6C9DDD9137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11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5394-E772-4870-91E1-F654CF901C82}" type="datetimeFigureOut">
              <a:rPr lang="es-CO" smtClean="0"/>
              <a:t>4/03/2016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A463-8849-435D-A168-6C9DDD9137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777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5394-E772-4870-91E1-F654CF901C82}" type="datetimeFigureOut">
              <a:rPr lang="es-CO" smtClean="0"/>
              <a:t>4/03/2016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A463-8849-435D-A168-6C9DDD9137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288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5394-E772-4870-91E1-F654CF901C82}" type="datetimeFigureOut">
              <a:rPr lang="es-CO" smtClean="0"/>
              <a:t>4/03/2016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A463-8849-435D-A168-6C9DDD9137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571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5394-E772-4870-91E1-F654CF901C82}" type="datetimeFigureOut">
              <a:rPr lang="es-CO" smtClean="0"/>
              <a:t>4/03/2016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A463-8849-435D-A168-6C9DDD9137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907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5394-E772-4870-91E1-F654CF901C82}" type="datetimeFigureOut">
              <a:rPr lang="es-CO" smtClean="0"/>
              <a:t>4/03/2016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A463-8849-435D-A168-6C9DDD9137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57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5394-E772-4870-91E1-F654CF901C82}" type="datetimeFigureOut">
              <a:rPr lang="es-CO" smtClean="0"/>
              <a:t>4/03/2016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A463-8849-435D-A168-6C9DDD9137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176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65394-E772-4870-91E1-F654CF901C82}" type="datetimeFigureOut">
              <a:rPr lang="es-CO" smtClean="0"/>
              <a:t>4/03/2016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FA463-8849-435D-A168-6C9DDD9137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618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Teorema del Medio pollo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8175"/>
          </a:xfrm>
        </p:spPr>
        <p:txBody>
          <a:bodyPr/>
          <a:lstStyle/>
          <a:p>
            <a:r>
              <a:rPr lang="es-CO" dirty="0"/>
              <a:t>Ana se comió un pollo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838200" y="2279649"/>
            <a:ext cx="10515600" cy="638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María no comió pollo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38200" y="2733673"/>
            <a:ext cx="10515600" cy="638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>
                <a:solidFill>
                  <a:srgbClr val="FF0000"/>
                </a:solidFill>
              </a:rPr>
              <a:t>En Promedio se comieron medio pollo!!!</a:t>
            </a:r>
          </a:p>
        </p:txBody>
      </p:sp>
    </p:spTree>
    <p:extLst>
      <p:ext uri="{BB962C8B-B14F-4D97-AF65-F5344CB8AC3E}">
        <p14:creationId xmlns:p14="http://schemas.microsoft.com/office/powerpoint/2010/main" val="389589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Mentiras Verdaderas!!!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3475"/>
          </a:xfrm>
        </p:spPr>
        <p:txBody>
          <a:bodyPr/>
          <a:lstStyle/>
          <a:p>
            <a:r>
              <a:rPr lang="es-CO" dirty="0"/>
              <a:t>La empresa A vendió 100 unidades de </a:t>
            </a:r>
            <a:r>
              <a:rPr lang="es-CO" dirty="0" err="1"/>
              <a:t>Pepulators</a:t>
            </a:r>
            <a:endParaRPr lang="es-CO" dirty="0"/>
          </a:p>
          <a:p>
            <a:r>
              <a:rPr lang="es-CO" dirty="0"/>
              <a:t>La empresa B vendió 120 unidades de </a:t>
            </a:r>
            <a:r>
              <a:rPr lang="es-CO" dirty="0" err="1"/>
              <a:t>Pepulators</a:t>
            </a:r>
            <a:endParaRPr lang="es-CO" dirty="0"/>
          </a:p>
          <a:p>
            <a:endParaRPr lang="es-CO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838200" y="3051174"/>
            <a:ext cx="10515600" cy="113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La empresa A vendió 16.6% menos </a:t>
            </a:r>
            <a:r>
              <a:rPr lang="es-CO" dirty="0" err="1"/>
              <a:t>Pepulators</a:t>
            </a:r>
            <a:r>
              <a:rPr lang="es-CO" dirty="0"/>
              <a:t> que la B</a:t>
            </a:r>
          </a:p>
          <a:p>
            <a:r>
              <a:rPr lang="es-CO" dirty="0"/>
              <a:t>La empresa B vendió 20% más </a:t>
            </a:r>
            <a:r>
              <a:rPr lang="es-CO" dirty="0" err="1"/>
              <a:t>Pepulators</a:t>
            </a:r>
            <a:r>
              <a:rPr lang="es-CO" dirty="0"/>
              <a:t> que la empresa A</a:t>
            </a:r>
          </a:p>
          <a:p>
            <a:endParaRPr lang="es-CO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38200" y="4276723"/>
            <a:ext cx="10515600" cy="113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¿Cuál empresa miente?</a:t>
            </a:r>
          </a:p>
          <a:p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5016500" y="5132940"/>
            <a:ext cx="1406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FF0000"/>
                </a:solidFill>
              </a:rPr>
              <a:t>Ninguna</a:t>
            </a:r>
          </a:p>
        </p:txBody>
      </p:sp>
    </p:spTree>
    <p:extLst>
      <p:ext uri="{BB962C8B-B14F-4D97-AF65-F5344CB8AC3E}">
        <p14:creationId xmlns:p14="http://schemas.microsoft.com/office/powerpoint/2010/main" val="173571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Cuidado con perder la razón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28775"/>
          </a:xfrm>
        </p:spPr>
        <p:txBody>
          <a:bodyPr/>
          <a:lstStyle/>
          <a:p>
            <a:r>
              <a:rPr lang="es-CO" dirty="0"/>
              <a:t>La empresa A incrementó su participación de mercado de un 20% a un 40% de un año a otro</a:t>
            </a:r>
          </a:p>
          <a:p>
            <a:r>
              <a:rPr lang="es-CO" dirty="0"/>
              <a:t>No hay duda, la empresa A está mejorando su desempeño!!!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82101"/>
              </p:ext>
            </p:extLst>
          </p:nvPr>
        </p:nvGraphicFramePr>
        <p:xfrm>
          <a:off x="1231900" y="4008966"/>
          <a:ext cx="3937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Ventas Empresa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Ventas Sector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241230"/>
              </p:ext>
            </p:extLst>
          </p:nvPr>
        </p:nvGraphicFramePr>
        <p:xfrm>
          <a:off x="6108700" y="4021666"/>
          <a:ext cx="38989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Ventas Empresa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Ventas Sector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1981200" y="4864100"/>
            <a:ext cx="1963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Participación : 20%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934200" y="4864100"/>
            <a:ext cx="1963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Participación : 40%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2743200" y="5588000"/>
            <a:ext cx="599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Sin embargo las ventas disminuyeron 20% pasando de 20 a 16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514600" y="35422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Año 2015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7531100" y="35422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/>
              <a:t>Año 2016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3448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¿Con cual vara mides?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600075"/>
          </a:xfrm>
        </p:spPr>
        <p:txBody>
          <a:bodyPr>
            <a:normAutofit fontScale="77500" lnSpcReduction="20000"/>
          </a:bodyPr>
          <a:lstStyle/>
          <a:p>
            <a:r>
              <a:rPr lang="es-CO" dirty="0"/>
              <a:t>Nuestro proceso presenta una falla por cada 100 unidades procesadas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838200" y="2763837"/>
            <a:ext cx="4432300" cy="600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Tradicionalmente tendríamos un rendimiento de 99%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350" y="1257300"/>
            <a:ext cx="4000500" cy="5029200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838200" y="5392737"/>
            <a:ext cx="4432300" cy="600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>
                <a:solidFill>
                  <a:srgbClr val="FF0000"/>
                </a:solidFill>
              </a:rPr>
              <a:t>Para </a:t>
            </a:r>
            <a:r>
              <a:rPr lang="es-CO" dirty="0" err="1">
                <a:solidFill>
                  <a:srgbClr val="FF0000"/>
                </a:solidFill>
              </a:rPr>
              <a:t>Six</a:t>
            </a:r>
            <a:r>
              <a:rPr lang="es-CO" dirty="0">
                <a:solidFill>
                  <a:srgbClr val="FF0000"/>
                </a:solidFill>
              </a:rPr>
              <a:t> Sigma un 3.83 está bastante distante de la meta de 6 sigma</a:t>
            </a:r>
          </a:p>
        </p:txBody>
      </p:sp>
    </p:spTree>
    <p:extLst>
      <p:ext uri="{BB962C8B-B14F-4D97-AF65-F5344CB8AC3E}">
        <p14:creationId xmlns:p14="http://schemas.microsoft.com/office/powerpoint/2010/main" val="203407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181</Words>
  <Application>Microsoft Office PowerPoint</Application>
  <PresentationFormat>Panorámica</PresentationFormat>
  <Paragraphs>31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Teorema del Medio pollo</vt:lpstr>
      <vt:lpstr>Mentiras Verdaderas!!!</vt:lpstr>
      <vt:lpstr>Cuidado con perder la razón</vt:lpstr>
      <vt:lpstr>¿Con cual vara mides?</vt:lpstr>
    </vt:vector>
  </TitlesOfParts>
  <Company>GrupoAval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Teorema del Medio pollo</dc:title>
  <dc:creator>Carlos Rafael Robles</dc:creator>
  <cp:lastModifiedBy>Carlos Rafael Robles Núñez</cp:lastModifiedBy>
  <cp:revision>5</cp:revision>
  <dcterms:created xsi:type="dcterms:W3CDTF">2014-04-11T16:59:05Z</dcterms:created>
  <dcterms:modified xsi:type="dcterms:W3CDTF">2016-03-05T02:14:02Z</dcterms:modified>
</cp:coreProperties>
</file>