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 Light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erriweatherLight-italic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font" Target="fonts/Roboto-bold.fntdata"/><Relationship Id="rId3" Type="http://schemas.openxmlformats.org/officeDocument/2006/relationships/presProps" Target="presProps.xml"/><Relationship Id="rId34" Type="http://schemas.openxmlformats.org/officeDocument/2006/relationships/customXml" Target="../customXml/item3.xml"/><Relationship Id="rId25" Type="http://schemas.openxmlformats.org/officeDocument/2006/relationships/font" Target="fonts/MerriweatherLight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2.xml"/><Relationship Id="rId20" Type="http://schemas.openxmlformats.org/officeDocument/2006/relationships/font" Target="fonts/Roboto-regular.fntdata"/><Relationship Id="rId2" Type="http://schemas.openxmlformats.org/officeDocument/2006/relationships/viewProps" Target="viewProps.xml"/><Relationship Id="rId2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24" Type="http://schemas.openxmlformats.org/officeDocument/2006/relationships/font" Target="fonts/MerriweatherLight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1.xml"/><Relationship Id="rId23" Type="http://schemas.openxmlformats.org/officeDocument/2006/relationships/font" Target="fonts/Roboto-boldItalic.fntdata"/><Relationship Id="rId28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MerriweatherLight-boldItalic.fntdata"/><Relationship Id="rId30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6c1ec635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6c1ec63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6c1ec635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6c1ec635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6c1ec635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6c1ec635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6c1ec635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06c1ec635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6c1ec635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6c1ec63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6c1ec6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6c1ec6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funcionales tales como la fiabilidad, escalabilidad, portabilidad y disponibilidad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Perry y Wolfe lo ponen muy bien en este Fórmula2, modificado por Boehm: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6c1ec63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6c1ec63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06c1ec635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06c1ec635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6c1ec63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6c1ec63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6c1ec635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6c1ec63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6c1ec635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6c1ec635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6c1ec63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6c1ec63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6c1ec635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6c1ec635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interesadas: usuarios finales, desarrolladores, ingenieros, gerentes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5 vistas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ubc.ca/~gregor/teaching/papers/4+1view-architecture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45925" y="806650"/>
            <a:ext cx="85398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 Modelo de 4+1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Vistas de la Arquitectura del Software</a:t>
            </a:r>
            <a:endParaRPr>
              <a:solidFill>
                <a:schemeClr val="dk1"/>
              </a:solidFill>
            </a:endParaRPr>
          </a:p>
          <a:p>
            <a:pPr indent="0" lvl="0" marL="0" marR="508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96725" y="34769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Jennifer Goyeneche Ramirez</a:t>
            </a:r>
            <a:endParaRPr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Didier Chipatecua</a:t>
            </a:r>
            <a:endParaRPr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William Fierro</a:t>
            </a:r>
            <a:endParaRPr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45925" y="2571750"/>
            <a:ext cx="2356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Philippe Kruchten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496725" y="4435100"/>
            <a:ext cx="4389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www.cs.ubc.ca/~gregor/teaching/papers/4+1view-architecture.pdf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300" y="500925"/>
            <a:ext cx="37044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4+1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de Física 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63150" y="1566525"/>
            <a:ext cx="4080300" cy="2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La arquitectura fíısica toma en cuenta los requisitos no funcionales del sistema tales como :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-Disponibilidad, 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-Confiabilidad (tolerancia a fallas), 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-Performance (throughput), 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-Escalabilidad. 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Este tipo de diagramas se utiliza para modelar el Hardware utilizado y las relaciones entre sus componentes, utilizando nodos, componentes y asociaciones. 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3414" r="3302" t="0"/>
          <a:stretch/>
        </p:blipFill>
        <p:spPr>
          <a:xfrm>
            <a:off x="4853525" y="865975"/>
            <a:ext cx="4080299" cy="32481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957313" y="4300725"/>
            <a:ext cx="3781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 Notación para el diagrama físico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4294967295" type="title"/>
          </p:nvPr>
        </p:nvSpPr>
        <p:spPr>
          <a:xfrm>
            <a:off x="311700" y="444750"/>
            <a:ext cx="5963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Modelo 4+1 Vista de Física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Los elementos de esta vista corresponden a nodos, componentes y asociaciones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4552" l="2715" r="1343" t="0"/>
          <a:stretch/>
        </p:blipFill>
        <p:spPr>
          <a:xfrm>
            <a:off x="5352000" y="1380175"/>
            <a:ext cx="3424675" cy="25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65" y="1198412"/>
            <a:ext cx="4615011" cy="28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300" y="500925"/>
            <a:ext cx="37044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4+1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de Escenarios </a:t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166850" y="1388950"/>
            <a:ext cx="43668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Poniendo todo junto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Captura las funcionalidades  más importantes del sistema, interacciones y objetos, el proceso se expresa 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en forma de escenarios (o casos de uso)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 usa como conductor para descubrir los elementos arquitectónicos durante el diseño de la arquitectura 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Como una función de validación e ilustración, después de este diseño se convierte en  punto de partida para las pruebas de un prototipo arquitectónico.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125" y="1425050"/>
            <a:ext cx="3596575" cy="26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957313" y="4300725"/>
            <a:ext cx="3781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 Notación para la vista de escenarios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4294967295" type="title"/>
          </p:nvPr>
        </p:nvSpPr>
        <p:spPr>
          <a:xfrm>
            <a:off x="311700" y="444750"/>
            <a:ext cx="5963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Modelo 4+1 Vista de Escenarios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4521400"/>
            <a:ext cx="85311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Su diseño se expresa utilizando diagramas de escenarios objeto y diagramas de interacción objeto</a:t>
            </a:r>
            <a:endParaRPr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950" y="1751849"/>
            <a:ext cx="3297125" cy="16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375" y="1027525"/>
            <a:ext cx="3185775" cy="30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4294967295" type="title"/>
          </p:nvPr>
        </p:nvSpPr>
        <p:spPr>
          <a:xfrm>
            <a:off x="311700" y="444750"/>
            <a:ext cx="5963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Modelo 4+1 Resumen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525" y="1072000"/>
            <a:ext cx="5922200" cy="31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256775" y="4387100"/>
            <a:ext cx="8634000" cy="7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Los ingenieros de sistemas ven desde el punto de vista físico y el punto de vista del proceso. </a:t>
            </a:r>
            <a:endParaRPr sz="12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Los usuarios finales, clientes, especialistas de datos ven desde el punto de vista lógico.</a:t>
            </a:r>
            <a:endParaRPr sz="12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Los gerentes de proyecto, personal de configuración de software ven desde el punto de vista de desarrollo.</a:t>
            </a:r>
            <a:endParaRPr sz="12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3275" y="500925"/>
            <a:ext cx="40614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Revisando el modelo arquitectónico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0" y="522450"/>
            <a:ext cx="41664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 ocupa del diseño y la implementación de alto nivel del software.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 considera 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como el resultado del montaje de un cierto número de elementos arquitectónicos en formas bien elegidas para satisfacer los principales requisitos de funcionalidad y rendimiento del sistema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Para requisitos funcionales y no funcionales escalabilidad, portabilidad y disponibilidad.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Arquitectura de Software= 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{elementos,formas, justificación/restricciones}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913525" y="2455350"/>
            <a:ext cx="23121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AS= {E,F,J/R}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925670" y="2853147"/>
            <a:ext cx="2151600" cy="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accent3"/>
                </a:solidFill>
              </a:rPr>
              <a:t>Perry y Wolfe, modificado por Boehm</a:t>
            </a:r>
            <a:endParaRPr i="1" sz="9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300" y="500925"/>
            <a:ext cx="37044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qué consiste?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Las vistas presentan un modelo que describen la arquitectura de sistemas de software, estas permiten abordar las preocupaciones de los distintos interesados de la arquitectura por separado y se pueden manejar los requisitos funcionales y no funcionales separadamente.</a:t>
            </a:r>
            <a:endParaRPr sz="14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 diseñan mediante un proceso centrado en la arquitectura, motivado por escenarios y desarrollado iterativamente.</a:t>
            </a:r>
            <a:endParaRPr sz="14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574" y="1042349"/>
            <a:ext cx="3668225" cy="29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275138" y="4096875"/>
            <a:ext cx="4341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Phillipe Kruchten (Rational Corporation) </a:t>
            </a:r>
            <a:endParaRPr sz="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Architectural Blueprints: The 4+1 View Model of Software Architecture IEEE Software 12(6):42-50, November/December 1995</a:t>
            </a:r>
            <a:endParaRPr sz="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292800" y="1184325"/>
            <a:ext cx="3954000" cy="30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Las vistas presentan un modelo que describen la arquitectura de sistemas de software, estas permiten abordar las preocupaciones de los distintos interesados de la arquitectura por separado y se pueden manejar los requisitos funcionales y no funcionales separadamente.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 diseñan mediante un proceso centrado en la arquitectura, motivado por escenarios y desarrollado iterativamente.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965413" y="4515600"/>
            <a:ext cx="3781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Vistas 4 + 1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300" y="500925"/>
            <a:ext cx="37044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4+1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de Lógica </a:t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300" y="1842275"/>
            <a:ext cx="4080300" cy="2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El estilo usado para la vista lógica es el estilo de orientación a objetos.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La principal guiıa para el diseño de la vista lógica es el intentar mantener un modelo único y coherente de objetos a lo largo de todo el sistema, para evitar la especialización prematura de las clases y mecanismos particulares o de un procesador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350" y="1043100"/>
            <a:ext cx="43434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957313" y="4300725"/>
            <a:ext cx="3781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 Notación para la vista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lógica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311700" y="444750"/>
            <a:ext cx="5963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Modelo 4+1 Vista de Lógica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El estilo usado para la vista lógica es el estilo de orientación a objetos.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325" y="1090600"/>
            <a:ext cx="230505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75" y="1313675"/>
            <a:ext cx="2131279" cy="21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775" y="1280550"/>
            <a:ext cx="3692425" cy="180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300" y="396600"/>
            <a:ext cx="37044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4+1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de procesos 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879025" y="396600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Las vistas presentan un modelo que describen la arquitectura de sistemas de software, estas permiten abordar las preocupaciones de los distintos interesados de la arquitectura por separado y se pueden manejar los requisitos funcionales y no funcionales separadamente.</a:t>
            </a:r>
            <a:endParaRPr sz="14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 diseñan mediante un proceso centrado en la arquitectura, motivado por escenarios y desarrollado iterativamente.</a:t>
            </a:r>
            <a:endParaRPr sz="14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311300" y="1424338"/>
            <a:ext cx="4080300" cy="2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 enfoca en asuntos de: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-concurrencia y distribución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-integridad del sistema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-tolerancia a fallas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La vista de procesos tambíen especiﬁca en cuál hilo de control se ejecuta dentro de  una operación de una clase identiﬁcada en la vista lógica.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En el nivel más alto, la arquitectura de procesos puede verse como un conjunto de redes lógicas  ejecutándose en forma independiente, y distribuidos a lo largo de un conjunto de recursos de hardware.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800" y="1393388"/>
            <a:ext cx="41624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4957313" y="4300725"/>
            <a:ext cx="3781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 Notación para la vista de procesos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311700" y="444750"/>
            <a:ext cx="5963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Modelo 4+1 Vista de Procesos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Un proceso es una agrupación de tareas que forman una unidad ejecutable.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450" y="1665012"/>
            <a:ext cx="2613775" cy="18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75" y="1664313"/>
            <a:ext cx="5491549" cy="181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300" y="500925"/>
            <a:ext cx="37044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4+1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de Desarrollo </a:t>
            </a:r>
            <a:endParaRPr/>
          </a:p>
        </p:txBody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191400" y="1536575"/>
            <a:ext cx="4080300" cy="2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La vista de </a:t>
            </a: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despliegue</a:t>
            </a: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se enfoca en la organización de los módulos del </a:t>
            </a: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software</a:t>
            </a: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actual en el ambiente de </a:t>
            </a: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desarrollo</a:t>
            </a: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de software tiene en cuenta los requisitos internos relativos a la facilidad de desarrollo, administración del software, reutilización y elementos comunes, y restricciones impuestas por las herramientas o el lenguaje de programación que se use.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La vista de desarrollo apoya la asignación de requisitos y trabajo, apoya la evaluación de costos, la planiﬁcación, el monitoreo de del proyecto, y también  es la base para analizar reuso,  la portabilidad y seguridad.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550" y="1428225"/>
            <a:ext cx="34956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957313" y="4300725"/>
            <a:ext cx="3781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 Notación para la vista de desarrollo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4294967295" type="title"/>
          </p:nvPr>
        </p:nvSpPr>
        <p:spPr>
          <a:xfrm>
            <a:off x="311700" y="444750"/>
            <a:ext cx="5963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Modelo 4+1 Vista de Desarrollo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La vista de desarrollo e</a:t>
            </a:r>
            <a:r>
              <a:rPr lang="en" sz="14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 la base para establecer una líınea de productos. </a:t>
            </a:r>
            <a:endParaRPr sz="1400">
              <a:solidFill>
                <a:schemeClr val="accent3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2085" t="0"/>
          <a:stretch/>
        </p:blipFill>
        <p:spPr>
          <a:xfrm>
            <a:off x="5074269" y="1128150"/>
            <a:ext cx="3607855" cy="27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575" y="1532424"/>
            <a:ext cx="3564100" cy="2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FF0000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C81DD69A242E448453542718C8860D" ma:contentTypeVersion="6" ma:contentTypeDescription="Create a new document." ma:contentTypeScope="" ma:versionID="88304ec5ce9e8d0f98e6680b24442154">
  <xsd:schema xmlns:xsd="http://www.w3.org/2001/XMLSchema" xmlns:xs="http://www.w3.org/2001/XMLSchema" xmlns:p="http://schemas.microsoft.com/office/2006/metadata/properties" xmlns:ns2="68a59c15-fe89-4efe-b07e-77f47cd3d017" targetNamespace="http://schemas.microsoft.com/office/2006/metadata/properties" ma:root="true" ma:fieldsID="eee90df4dbb765ad55cc96136b47ad3c" ns2:_="">
    <xsd:import namespace="68a59c15-fe89-4efe-b07e-77f47cd3d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a59c15-fe89-4efe-b07e-77f47cd3d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5AB334-F598-4228-9CBD-B726136A4A98}"/>
</file>

<file path=customXml/itemProps2.xml><?xml version="1.0" encoding="utf-8"?>
<ds:datastoreItem xmlns:ds="http://schemas.openxmlformats.org/officeDocument/2006/customXml" ds:itemID="{3D1914C9-4B67-4B8E-9FE2-81921939503C}"/>
</file>

<file path=customXml/itemProps3.xml><?xml version="1.0" encoding="utf-8"?>
<ds:datastoreItem xmlns:ds="http://schemas.openxmlformats.org/officeDocument/2006/customXml" ds:itemID="{8D27CD21-E4D1-42EB-9078-B3FECC63C4B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0x010100B1C81DD69A242E448453542718C8860D</vt:lpwstr>
  </property>
</Properties>
</file>