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69" r:id="rId6"/>
    <p:sldId id="267" r:id="rId7"/>
    <p:sldId id="268" r:id="rId8"/>
    <p:sldId id="259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urtis" initials="JC" lastIdx="1" clrIdx="0">
    <p:extLst>
      <p:ext uri="{19B8F6BF-5375-455C-9EA6-DF929625EA0E}">
        <p15:presenceInfo xmlns:p15="http://schemas.microsoft.com/office/powerpoint/2012/main" userId="e65f63627cc37c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1404" autoAdjust="0"/>
  </p:normalViewPr>
  <p:slideViewPr>
    <p:cSldViewPr snapToGrid="0" snapToObjects="1">
      <p:cViewPr varScale="1">
        <p:scale>
          <a:sx n="67" d="100"/>
          <a:sy n="6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9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Ski Resort Vacations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Bill Nash, Scott </a:t>
            </a:r>
            <a:r>
              <a:rPr lang="en-US" dirty="0" err="1"/>
              <a:t>Stevener</a:t>
            </a:r>
            <a:r>
              <a:rPr lang="en-US" dirty="0"/>
              <a:t>, Erica Unterreiner and Rui Wang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that amount of ski-able terrain results in higher lift ticket prices?</a:t>
            </a:r>
            <a:br>
              <a:rPr lang="en-US" sz="28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Many of the attributes in the original data set were missing</a:t>
            </a:r>
          </a:p>
          <a:p>
            <a:r>
              <a:rPr lang="en-US" dirty="0"/>
              <a:t>Additional Data/Questions</a:t>
            </a:r>
          </a:p>
          <a:p>
            <a:pPr lvl="1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VACATION!</a:t>
            </a:r>
          </a:p>
          <a:p>
            <a:r>
              <a:rPr lang="en-US" dirty="0"/>
              <a:t>Chose to evaluate ski resorts across North America</a:t>
            </a:r>
          </a:p>
          <a:p>
            <a:r>
              <a:rPr lang="en-US" dirty="0"/>
              <a:t>Providing a way to look at many resorts before honing in on a location that suits an end user’s needs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FD2A-9DA5-4207-8204-71DE0A31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BAE-C6BC-4B19-91EC-1E4C3312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pPr lvl="1"/>
            <a:r>
              <a:rPr lang="en-US" dirty="0"/>
              <a:t>Read file into </a:t>
            </a:r>
            <a:r>
              <a:rPr lang="en-US" dirty="0" err="1"/>
              <a:t>dataframe</a:t>
            </a:r>
            <a:r>
              <a:rPr lang="en-US" dirty="0"/>
              <a:t>, observed N/A values</a:t>
            </a:r>
          </a:p>
          <a:p>
            <a:pPr lvl="1"/>
            <a:r>
              <a:rPr lang="en-US" dirty="0"/>
              <a:t>Removed columns with missing information</a:t>
            </a:r>
          </a:p>
          <a:p>
            <a:pPr lvl="1"/>
            <a:r>
              <a:rPr lang="en-US" dirty="0"/>
              <a:t>Removed incorrect information (e.g. Greenland, </a:t>
            </a:r>
            <a:r>
              <a:rPr lang="en-US" dirty="0" err="1"/>
              <a:t>lat</a:t>
            </a:r>
            <a:r>
              <a:rPr lang="en-US" dirty="0"/>
              <a:t>/long for certain resorts)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pPr lvl="1"/>
            <a:r>
              <a:rPr lang="en-US" dirty="0"/>
              <a:t>The amount of missing data</a:t>
            </a:r>
          </a:p>
          <a:p>
            <a:pPr lvl="1"/>
            <a:r>
              <a:rPr lang="en-US" dirty="0"/>
              <a:t>While there are 2/3 more resorts in USA versus Canada, Canada’s resorts are more densely populated (e.g. # of resorts per province generally greater than # of resorts per state with the exception of Colorado)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lvl="1"/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73012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3F4-672C-4C3E-8E86-422F82F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 - Overview</a:t>
            </a:r>
          </a:p>
        </p:txBody>
      </p:sp>
    </p:spTree>
    <p:extLst>
      <p:ext uri="{BB962C8B-B14F-4D97-AF65-F5344CB8AC3E}">
        <p14:creationId xmlns:p14="http://schemas.microsoft.com/office/powerpoint/2010/main" val="362766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relevant data from ski resort website and location data from google API</a:t>
            </a:r>
          </a:p>
          <a:p>
            <a:r>
              <a:rPr lang="en-US" dirty="0"/>
              <a:t>Review plot visualizations for trends</a:t>
            </a:r>
          </a:p>
          <a:p>
            <a:pPr lvl="1"/>
            <a:r>
              <a:rPr lang="en-US" dirty="0"/>
              <a:t>Generally, the higher the altitude the higher the lift ticket price</a:t>
            </a:r>
          </a:p>
          <a:p>
            <a:r>
              <a:rPr lang="en-US" dirty="0"/>
              <a:t>Draw conclusions if possible, and set limits for those conclusions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Where are the resorts? 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02487-9667-8148-9072-0A0E684F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63944"/>
            <a:ext cx="7397750" cy="4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Who has better pricing?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F7A22-4402-2245-B362-70689B2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813487"/>
            <a:ext cx="5810250" cy="567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</TotalTime>
  <Words>326</Words>
  <Application>Microsoft Macintosh PowerPoint</Application>
  <PresentationFormat>Widescreen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Ski Resort Vacations</vt:lpstr>
      <vt:lpstr>Motivation and Summary</vt:lpstr>
      <vt:lpstr>Data Cleanup &amp; Exploration</vt:lpstr>
      <vt:lpstr>Data Exploration - Overview</vt:lpstr>
      <vt:lpstr>Data Exploration - Overview</vt:lpstr>
      <vt:lpstr>Data Exploration - Overview</vt:lpstr>
      <vt:lpstr>Data Analysis</vt:lpstr>
      <vt:lpstr>Data Analysis Where are the resorts?  </vt:lpstr>
      <vt:lpstr>Data Analysis Who has better pricing? </vt:lpstr>
      <vt:lpstr>Data Analysis What is the likelihood that amount of ski-able terrain results in higher lift ticket prices? </vt:lpstr>
      <vt:lpstr>Post 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27</cp:revision>
  <dcterms:created xsi:type="dcterms:W3CDTF">2018-11-04T12:04:51Z</dcterms:created>
  <dcterms:modified xsi:type="dcterms:W3CDTF">2019-02-16T22:02:34Z</dcterms:modified>
</cp:coreProperties>
</file>