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69" r:id="rId7"/>
    <p:sldId id="267" r:id="rId8"/>
    <p:sldId id="268" r:id="rId9"/>
    <p:sldId id="259" r:id="rId10"/>
    <p:sldId id="264" r:id="rId11"/>
    <p:sldId id="265" r:id="rId12"/>
    <p:sldId id="273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urtis" initials="JC" lastIdx="1" clrIdx="0">
    <p:extLst>
      <p:ext uri="{19B8F6BF-5375-455C-9EA6-DF929625EA0E}">
        <p15:presenceInfo xmlns:p15="http://schemas.microsoft.com/office/powerpoint/2012/main" userId="e65f63627cc37c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441" autoAdjust="0"/>
  </p:normalViewPr>
  <p:slideViewPr>
    <p:cSldViewPr snapToGrid="0" snapToObjects="1">
      <p:cViewPr varScale="1">
        <p:scale>
          <a:sx n="69" d="100"/>
          <a:sy n="69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 Resort Vacations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Bill Nash, Scott </a:t>
            </a:r>
            <a:r>
              <a:rPr lang="en-US" dirty="0" err="1"/>
              <a:t>Stevener</a:t>
            </a:r>
            <a:r>
              <a:rPr lang="en-US" dirty="0"/>
              <a:t>, Erica Unterreiner and Rui Wang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Who has better pricing?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4945-CFFF-6649-A6D3-18458D4C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that amount of ski-able terrain results in higher lift ticket prices?</a:t>
            </a:r>
            <a:br>
              <a:rPr lang="en-US" sz="2800" dirty="0"/>
            </a:b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8A658-4201-784E-9385-3CE57F75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E20B-6370-4E0A-84FF-31B3B410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94860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XXX</a:t>
            </a:r>
          </a:p>
          <a:p>
            <a:r>
              <a:rPr lang="en-US" dirty="0"/>
              <a:t>Additional Data/Questions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evaluate ski resorts across North America. </a:t>
            </a:r>
          </a:p>
          <a:p>
            <a:r>
              <a:rPr lang="en-US" dirty="0"/>
              <a:t>Factors that were explored included location, altitude, ski lift pricing, XXXX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possible to determine who is better, USA or Canada?</a:t>
            </a:r>
          </a:p>
          <a:p>
            <a:pPr lvl="1"/>
            <a:r>
              <a:rPr lang="en-US" dirty="0"/>
              <a:t>Availability of resorts</a:t>
            </a:r>
          </a:p>
          <a:p>
            <a:pPr lvl="1"/>
            <a:endParaRPr lang="en-US" dirty="0"/>
          </a:p>
          <a:p>
            <a:pPr lvl="0"/>
            <a:r>
              <a:rPr lang="en-US" i="1" dirty="0"/>
              <a:t>We had difficulty answering these questions definitively due to limitations in data used. </a:t>
            </a:r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D2A-9DA5-4207-8204-71DE0A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BAE-C6BC-4B19-91EC-1E4C3312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exploration and cleanup process</a:t>
            </a:r>
          </a:p>
          <a:p>
            <a:pPr lvl="1"/>
            <a:r>
              <a:rPr lang="en-US" dirty="0"/>
              <a:t>Read file into </a:t>
            </a:r>
            <a:r>
              <a:rPr lang="en-US" dirty="0" err="1"/>
              <a:t>dataframe</a:t>
            </a:r>
            <a:r>
              <a:rPr lang="en-US" dirty="0"/>
              <a:t>, observed N/A values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pPr lvl="1"/>
            <a:r>
              <a:rPr lang="en-US" dirty="0"/>
              <a:t>The accuracy of race identification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To deal with N/A values, we reviewed data documentation</a:t>
            </a:r>
          </a:p>
          <a:p>
            <a:pPr lvl="1"/>
            <a:r>
              <a:rPr lang="en-US" dirty="0"/>
              <a:t>Splitting date timestamps into bins was difficult; used </a:t>
            </a:r>
            <a:r>
              <a:rPr lang="en-US" dirty="0" err="1"/>
              <a:t>pd.Grouper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3F4-672C-4C3E-8E86-422F82F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Exploration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2766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relevant data from ski resort ratings website and google API</a:t>
            </a:r>
          </a:p>
          <a:p>
            <a:r>
              <a:rPr lang="en-US" dirty="0"/>
              <a:t>Review plot visualizations for trends</a:t>
            </a:r>
          </a:p>
          <a:p>
            <a:r>
              <a:rPr lang="en-US" dirty="0"/>
              <a:t>Draw conclusions if possible, and set limits/caveats for those conclusions based on logic and statistical correlation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Where are the resorts? </a:t>
            </a: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303</Words>
  <Application>Microsoft Macintosh PowerPoint</Application>
  <PresentationFormat>Widescreen</PresentationFormat>
  <Paragraphs>53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Ski Resort Vacations</vt:lpstr>
      <vt:lpstr>Motivation and Summary</vt:lpstr>
      <vt:lpstr>Research Questions</vt:lpstr>
      <vt:lpstr>Data Cleanup &amp; Exploration</vt:lpstr>
      <vt:lpstr>Data  Exploration Overview</vt:lpstr>
      <vt:lpstr>Data Exploration - Overview</vt:lpstr>
      <vt:lpstr>Data Exploration - Overview</vt:lpstr>
      <vt:lpstr>Data Analysis</vt:lpstr>
      <vt:lpstr>Data Analysis Where are the resorts?  </vt:lpstr>
      <vt:lpstr>Data Analysis Who has better pricing? </vt:lpstr>
      <vt:lpstr>Data Analysis What is the likelihood that amount of ski-able terrain results in higher lift ticket prices? </vt:lpstr>
      <vt:lpstr>Statistical Analysis</vt:lpstr>
      <vt:lpstr>Findings</vt:lpstr>
      <vt:lpstr>Post Mortem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23</cp:revision>
  <dcterms:created xsi:type="dcterms:W3CDTF">2018-11-04T12:04:51Z</dcterms:created>
  <dcterms:modified xsi:type="dcterms:W3CDTF">2019-02-14T00:52:03Z</dcterms:modified>
</cp:coreProperties>
</file>