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01.796" v="149" actId="20577"/>
        <pc:sldMkLst>
          <pc:docMk/>
          <pc:sldMk cId="3544281940" sldId="260"/>
        </pc:sldMkLst>
        <pc:spChg chg="mod">
          <ac:chgData name="James Curtis" userId="e65f63627cc37c99" providerId="LiveId" clId="{16A982A4-0CA0-4B18-B3AE-68A0D5F2FC74}" dt="2018-11-06T02:20:01.796" v="149" actId="20577"/>
          <ac:spMkLst>
            <pc:docMk/>
            <pc:sldMk cId="3544281940" sldId="260"/>
            <ac:spMk id="2" creationId="{C32C1771-AA35-3145-B81A-763C15DFD3E0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 correlate 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pPr lvl="0"/>
            <a:r>
              <a:rPr lang="en-US" dirty="0"/>
              <a:t> Are there proportional differences in race given the stops recorded by precinct?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 – Erica and </a:t>
            </a:r>
            <a:r>
              <a:rPr lang="en-US" dirty="0" err="1"/>
              <a:t>Emanshu</a:t>
            </a:r>
            <a:r>
              <a:rPr lang="en-US" dirty="0"/>
              <a:t>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14F0-7D7D-4546-AE7D-5307ACFE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 think the first few bullets can be talking points and we do not necessarily need a slide for this… not sure what to include for the fourth bullet point – screen clips of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 data types / row counts?</a:t>
            </a:r>
          </a:p>
          <a:p>
            <a:r>
              <a:rPr lang="en-US" dirty="0"/>
              <a:t>Describe the exploration and cleanup process: 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accuracy of race identification</a:t>
            </a:r>
          </a:p>
          <a:p>
            <a:r>
              <a:rPr lang="en-US" dirty="0"/>
              <a:t>Discuss any problems that arose after exploring the data, and how you resolved them: n/a values – researched through MN website; figuring out how to deal with date timestamps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442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484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Questions and Data – James write, team edit</vt:lpstr>
      <vt:lpstr>Data Cleanup and Exploration – Erica and Emanshu write, team edit</vt:lpstr>
      <vt:lpstr>Data Analysis – Raleigh and James write, team edit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4</cp:revision>
  <dcterms:created xsi:type="dcterms:W3CDTF">2018-11-04T12:04:51Z</dcterms:created>
  <dcterms:modified xsi:type="dcterms:W3CDTF">2018-11-07T01:14:28Z</dcterms:modified>
</cp:coreProperties>
</file>