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3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Minneapolis Police Stops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F: James Curtis, Raleigh Love, </a:t>
            </a:r>
            <a:r>
              <a:rPr lang="en-US" dirty="0" err="1"/>
              <a:t>Emanshu</a:t>
            </a:r>
            <a:r>
              <a:rPr lang="en-US" dirty="0"/>
              <a:t> Patel, Erica Unterreiner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E7F9-A232-574E-AA11-FBB8FD4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174-B9B3-4947-851D-54E1944C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5309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14F0-7D7D-4546-AE7D-5307ACFE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 not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4428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A3F-87CE-3F47-972A-CF8FCB99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2A6-9C9A-444D-B1D4-5C020F32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2025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 not not have time to answer</a:t>
            </a:r>
          </a:p>
          <a:p>
            <a:pPr lvl="1"/>
            <a:r>
              <a:rPr lang="en-US" dirty="0"/>
              <a:t>What would you research next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7663-D03A-C746-A331-BAAE3A6D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252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Minneapolis Police Stops</vt:lpstr>
      <vt:lpstr>Motivation and Summary</vt:lpstr>
      <vt:lpstr>Questions and Data</vt:lpstr>
      <vt:lpstr>Data Cleanup and Exploration</vt:lpstr>
      <vt:lpstr>Data Analysis</vt:lpstr>
      <vt:lpstr>Findings</vt:lpstr>
      <vt:lpstr>Post Mortem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2</cp:revision>
  <dcterms:created xsi:type="dcterms:W3CDTF">2018-11-04T12:04:51Z</dcterms:created>
  <dcterms:modified xsi:type="dcterms:W3CDTF">2018-11-04T12:17:37Z</dcterms:modified>
</cp:coreProperties>
</file>