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42"/>
  </p:normalViewPr>
  <p:slideViewPr>
    <p:cSldViewPr snapToGrid="0" snapToObjects="1">
      <p:cViewPr varScale="1">
        <p:scale>
          <a:sx n="70" d="100"/>
          <a:sy n="70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urtis" userId="e65f63627cc37c99" providerId="LiveId" clId="{16A982A4-0CA0-4B18-B3AE-68A0D5F2FC74}"/>
    <pc:docChg chg="custSel modSld">
      <pc:chgData name="James Curtis" userId="e65f63627cc37c99" providerId="LiveId" clId="{16A982A4-0CA0-4B18-B3AE-68A0D5F2FC74}" dt="2018-11-06T02:20:30.746" v="225" actId="20577"/>
      <pc:docMkLst>
        <pc:docMk/>
      </pc:docMkLst>
      <pc:sldChg chg="modSp">
        <pc:chgData name="James Curtis" userId="e65f63627cc37c99" providerId="LiveId" clId="{16A982A4-0CA0-4B18-B3AE-68A0D5F2FC74}" dt="2018-11-06T02:19:09.471" v="47" actId="20577"/>
        <pc:sldMkLst>
          <pc:docMk/>
          <pc:sldMk cId="3263946343" sldId="257"/>
        </pc:sldMkLst>
        <pc:spChg chg="mod">
          <ac:chgData name="James Curtis" userId="e65f63627cc37c99" providerId="LiveId" clId="{16A982A4-0CA0-4B18-B3AE-68A0D5F2FC74}" dt="2018-11-06T02:19:09.471" v="47" actId="20577"/>
          <ac:spMkLst>
            <pc:docMk/>
            <pc:sldMk cId="3263946343" sldId="257"/>
            <ac:spMk id="2" creationId="{04936857-5551-6C45-8B88-BF93F6968B63}"/>
          </ac:spMkLst>
        </pc:spChg>
      </pc:sldChg>
      <pc:sldChg chg="modSp">
        <pc:chgData name="James Curtis" userId="e65f63627cc37c99" providerId="LiveId" clId="{16A982A4-0CA0-4B18-B3AE-68A0D5F2FC74}" dt="2018-11-06T02:19:17.918" v="73" actId="20577"/>
        <pc:sldMkLst>
          <pc:docMk/>
          <pc:sldMk cId="530936973" sldId="258"/>
        </pc:sldMkLst>
        <pc:spChg chg="mod">
          <ac:chgData name="James Curtis" userId="e65f63627cc37c99" providerId="LiveId" clId="{16A982A4-0CA0-4B18-B3AE-68A0D5F2FC74}" dt="2018-11-06T02:19:17.918" v="73" actId="20577"/>
          <ac:spMkLst>
            <pc:docMk/>
            <pc:sldMk cId="530936973" sldId="258"/>
            <ac:spMk id="2" creationId="{398FE7F9-A232-574E-AA11-FBB8FD4FD32F}"/>
          </ac:spMkLst>
        </pc:spChg>
      </pc:sldChg>
      <pc:sldChg chg="modSp">
        <pc:chgData name="James Curtis" userId="e65f63627cc37c99" providerId="LiveId" clId="{16A982A4-0CA0-4B18-B3AE-68A0D5F2FC74}" dt="2018-11-06T02:19:29" v="111" actId="20577"/>
        <pc:sldMkLst>
          <pc:docMk/>
          <pc:sldMk cId="1938447768" sldId="259"/>
        </pc:sldMkLst>
        <pc:spChg chg="mod">
          <ac:chgData name="James Curtis" userId="e65f63627cc37c99" providerId="LiveId" clId="{16A982A4-0CA0-4B18-B3AE-68A0D5F2FC74}" dt="2018-11-06T02:19:29" v="111" actId="20577"/>
          <ac:spMkLst>
            <pc:docMk/>
            <pc:sldMk cId="1938447768" sldId="259"/>
            <ac:spMk id="2" creationId="{3567B772-6944-9443-A262-6FC36ED6D494}"/>
          </ac:spMkLst>
        </pc:spChg>
      </pc:sldChg>
      <pc:sldChg chg="modSp">
        <pc:chgData name="James Curtis" userId="e65f63627cc37c99" providerId="LiveId" clId="{16A982A4-0CA0-4B18-B3AE-68A0D5F2FC74}" dt="2018-11-06T02:20:01.796" v="149" actId="20577"/>
        <pc:sldMkLst>
          <pc:docMk/>
          <pc:sldMk cId="3544281940" sldId="260"/>
        </pc:sldMkLst>
        <pc:spChg chg="mod">
          <ac:chgData name="James Curtis" userId="e65f63627cc37c99" providerId="LiveId" clId="{16A982A4-0CA0-4B18-B3AE-68A0D5F2FC74}" dt="2018-11-06T02:20:01.796" v="149" actId="20577"/>
          <ac:spMkLst>
            <pc:docMk/>
            <pc:sldMk cId="3544281940" sldId="260"/>
            <ac:spMk id="2" creationId="{C32C1771-AA35-3145-B81A-763C15DFD3E0}"/>
          </ac:spMkLst>
        </pc:spChg>
      </pc:sldChg>
      <pc:sldChg chg="modSp">
        <pc:chgData name="James Curtis" userId="e65f63627cc37c99" providerId="LiveId" clId="{16A982A4-0CA0-4B18-B3AE-68A0D5F2FC74}" dt="2018-11-06T02:20:19.653" v="203" actId="20577"/>
        <pc:sldMkLst>
          <pc:docMk/>
          <pc:sldMk cId="3920256646" sldId="261"/>
        </pc:sldMkLst>
        <pc:spChg chg="mod">
          <ac:chgData name="James Curtis" userId="e65f63627cc37c99" providerId="LiveId" clId="{16A982A4-0CA0-4B18-B3AE-68A0D5F2FC74}" dt="2018-11-06T02:20:19.653" v="203" actId="20577"/>
          <ac:spMkLst>
            <pc:docMk/>
            <pc:sldMk cId="3920256646" sldId="261"/>
            <ac:spMk id="2" creationId="{83826A3F-87CE-3F47-972A-CF8FCB9974AC}"/>
          </ac:spMkLst>
        </pc:spChg>
      </pc:sldChg>
      <pc:sldChg chg="modSp">
        <pc:chgData name="James Curtis" userId="e65f63627cc37c99" providerId="LiveId" clId="{16A982A4-0CA0-4B18-B3AE-68A0D5F2FC74}" dt="2018-11-06T02:20:30.746" v="225" actId="20577"/>
        <pc:sldMkLst>
          <pc:docMk/>
          <pc:sldMk cId="3599976240" sldId="262"/>
        </pc:sldMkLst>
        <pc:spChg chg="mod">
          <ac:chgData name="James Curtis" userId="e65f63627cc37c99" providerId="LiveId" clId="{16A982A4-0CA0-4B18-B3AE-68A0D5F2FC74}" dt="2018-11-06T02:20:30.746" v="225" actId="20577"/>
          <ac:spMkLst>
            <pc:docMk/>
            <pc:sldMk cId="3599976240" sldId="262"/>
            <ac:spMk id="2" creationId="{2988C076-FC55-F34A-813F-CF4ED7A3F8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Minneapolis Police Stops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F: James Curtis, Raleigh Love, </a:t>
            </a:r>
            <a:r>
              <a:rPr lang="en-US" dirty="0" err="1"/>
              <a:t>Emanshu</a:t>
            </a:r>
            <a:r>
              <a:rPr lang="en-US" dirty="0"/>
              <a:t> Patel, Erica Unterreiner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– Team writes,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Incorporating census data / timeframe of that data compared to our data set</a:t>
            </a:r>
          </a:p>
          <a:p>
            <a:pPr lvl="1"/>
            <a:r>
              <a:rPr lang="en-US" dirty="0"/>
              <a:t>Census data may not correlate to traffic stops given that not everyone stopped is a resident of the area where they were stopped</a:t>
            </a:r>
          </a:p>
          <a:p>
            <a:r>
              <a:rPr lang="en-US" dirty="0"/>
              <a:t>Discuss any additional questions that came up, but which you did not not have time to answer</a:t>
            </a:r>
          </a:p>
          <a:p>
            <a:pPr lvl="1"/>
            <a:r>
              <a:rPr lang="en-US" dirty="0"/>
              <a:t>What would you research next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7663-D03A-C746-A331-BAAE3A6D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–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was to understand whether or not diversity indicators (such as race, gender), time </a:t>
            </a:r>
            <a:r>
              <a:rPr lang="en-US"/>
              <a:t>and precinct correlate </a:t>
            </a:r>
            <a:r>
              <a:rPr lang="en-US" dirty="0"/>
              <a:t>to police stops in Minneapolis. </a:t>
            </a:r>
          </a:p>
          <a:p>
            <a:r>
              <a:rPr lang="en-US" dirty="0"/>
              <a:t>We sought to answer questions such as which factors (if any) relate to traffic stops and whether or not any of these factors correlated to persons or vehicles were searched.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E7F9-A232-574E-AA11-FBB8FD4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Minneapolis Police Stop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174-B9B3-4947-851D-54E1944C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proportional differences in race given the stops recorded by precinct? What about gender?</a:t>
            </a:r>
          </a:p>
          <a:p>
            <a:pPr lvl="0"/>
            <a:r>
              <a:rPr lang="en-US" dirty="0"/>
              <a:t>Are there more stops during the morning, afternoon, evening or night shifts?</a:t>
            </a:r>
          </a:p>
          <a:p>
            <a:r>
              <a:rPr lang="en-US" dirty="0"/>
              <a:t>What is the likelihood of an officer stop by race? And what is the likelihood that the pre-race determination matched the actual race documented after the stop?</a:t>
            </a:r>
          </a:p>
          <a:p>
            <a:r>
              <a:rPr lang="en-US" dirty="0"/>
              <a:t>Does the type of police stop (traffic vs suspicious) impact whether a person is searched?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</p:txBody>
      </p:sp>
    </p:spTree>
    <p:extLst>
      <p:ext uri="{BB962C8B-B14F-4D97-AF65-F5344CB8AC3E}">
        <p14:creationId xmlns:p14="http://schemas.microsoft.com/office/powerpoint/2010/main" val="354428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0C3B2-2341-6349-88BA-4003483C1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5765" t="9420" r="11583" b="10481"/>
          <a:stretch/>
        </p:blipFill>
        <p:spPr>
          <a:xfrm>
            <a:off x="10459724" y="1690478"/>
            <a:ext cx="894076" cy="4179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700" dirty="0"/>
              <a:t>Are there proportional differences in race given the stops recorded by precinct? What about gender?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19368E4-277A-F947-B2F3-A6169AD13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" t="22894" r="23581" b="32088"/>
          <a:stretch/>
        </p:blipFill>
        <p:spPr>
          <a:xfrm>
            <a:off x="838199" y="1417443"/>
            <a:ext cx="9810433" cy="44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Are there more stops during the morning, afternoon, evening or night shifts?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9AD311-E71A-2B40-B307-5E1466770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272" y="1388142"/>
            <a:ext cx="7644384" cy="5096256"/>
          </a:xfrm>
        </p:spPr>
      </p:pic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397399-719E-BD48-B049-35A7773C6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5" t="13687" r="20889" b="12368"/>
          <a:stretch/>
        </p:blipFill>
        <p:spPr>
          <a:xfrm>
            <a:off x="2656820" y="4242816"/>
            <a:ext cx="2657235" cy="2487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10ED1-48BE-8740-AB2B-4E7A95E22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23" t="10954" r="21710" b="12368"/>
          <a:stretch/>
        </p:blipFill>
        <p:spPr>
          <a:xfrm>
            <a:off x="6705476" y="4103858"/>
            <a:ext cx="2657235" cy="25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What is the likelihood of an officer stop by race? And what is the likelihood that the pre-race determination matched the actual race documented after the stop?</a:t>
            </a:r>
            <a:br>
              <a:rPr lang="en-US" sz="28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86EEFE-302E-8241-990A-724C0F7FF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6889" t="10631" r="24111" b="11242"/>
          <a:stretch/>
        </p:blipFill>
        <p:spPr>
          <a:xfrm>
            <a:off x="1101314" y="1572768"/>
            <a:ext cx="2472238" cy="262786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6BE583-8D87-F44E-BDA3-D70CE48CE1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22" t="10714" r="23179" b="12197"/>
          <a:stretch/>
        </p:blipFill>
        <p:spPr>
          <a:xfrm>
            <a:off x="4834654" y="1572768"/>
            <a:ext cx="2522692" cy="2592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EDBF77-6C8E-CD46-B2F1-605454E791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31" t="13040" r="13579" b="12798"/>
          <a:stretch/>
        </p:blipFill>
        <p:spPr>
          <a:xfrm>
            <a:off x="8164264" y="1645920"/>
            <a:ext cx="3445471" cy="2494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61D91C-05E9-FE4F-A802-3F8586FB6B1C}"/>
              </a:ext>
            </a:extLst>
          </p:cNvPr>
          <p:cNvSpPr txBox="1"/>
          <p:nvPr/>
        </p:nvSpPr>
        <p:spPr>
          <a:xfrm>
            <a:off x="1865893" y="2546083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DE437-F14B-9949-BBEE-E74305C719B3}"/>
              </a:ext>
            </a:extLst>
          </p:cNvPr>
          <p:cNvSpPr txBox="1"/>
          <p:nvPr/>
        </p:nvSpPr>
        <p:spPr>
          <a:xfrm>
            <a:off x="3440745" y="5147846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5D81F-9AC3-C443-A7EB-21752CB09A5C}"/>
              </a:ext>
            </a:extLst>
          </p:cNvPr>
          <p:cNvSpPr txBox="1"/>
          <p:nvPr/>
        </p:nvSpPr>
        <p:spPr>
          <a:xfrm>
            <a:off x="9415459" y="2558719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4F427-EF76-5C41-9A54-23B192652E33}"/>
              </a:ext>
            </a:extLst>
          </p:cNvPr>
          <p:cNvSpPr txBox="1"/>
          <p:nvPr/>
        </p:nvSpPr>
        <p:spPr>
          <a:xfrm>
            <a:off x="5624460" y="2528798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AE437-1491-0E4B-AD0E-C4351E341F1E}"/>
              </a:ext>
            </a:extLst>
          </p:cNvPr>
          <p:cNvSpPr txBox="1"/>
          <p:nvPr/>
        </p:nvSpPr>
        <p:spPr>
          <a:xfrm>
            <a:off x="7562553" y="5054860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678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Does the type of police stop (traffic vs suspicious) impact whether a person is searched?</a:t>
            </a:r>
            <a:endParaRPr lang="en-US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9A12-5E36-EB4F-8DD3-86992C5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568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A3F-87CE-3F47-972A-CF8FCB99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2A6-9C9A-444D-B1D4-5C020F32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2025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642</Words>
  <Application>Microsoft Macintosh PowerPoint</Application>
  <PresentationFormat>Widescreen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Minneapolis Police Stops</vt:lpstr>
      <vt:lpstr>Motivation and Summary – James write, team edit</vt:lpstr>
      <vt:lpstr>Minneapolis Police Stop Data</vt:lpstr>
      <vt:lpstr>Data Analysis – Raleigh and James write, team edit</vt:lpstr>
      <vt:lpstr>Data Analysis Are there proportional differences in race given the stops recorded by precinct? What about gender? </vt:lpstr>
      <vt:lpstr>Data Analysis Are there more stops during the morning, afternoon, evening or night shifts? </vt:lpstr>
      <vt:lpstr>Data Analysis What is the likelihood of an officer stop by race? And what is the likelihood that the pre-race determination matched the actual race documented after the stop? </vt:lpstr>
      <vt:lpstr>Data Analysis Does the type of police stop (traffic vs suspicious) impact whether a person is searched?</vt:lpstr>
      <vt:lpstr>Findings – Raleigh and James write, team edit</vt:lpstr>
      <vt:lpstr>Post Mortem – Team writes, edits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12</cp:revision>
  <dcterms:created xsi:type="dcterms:W3CDTF">2018-11-04T12:04:51Z</dcterms:created>
  <dcterms:modified xsi:type="dcterms:W3CDTF">2018-11-09T14:56:46Z</dcterms:modified>
</cp:coreProperties>
</file>