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42"/>
  </p:normalViewPr>
  <p:slideViewPr>
    <p:cSldViewPr snapToGrid="0" snapToObjects="1">
      <p:cViewPr varScale="1">
        <p:scale>
          <a:sx n="70" d="100"/>
          <a:sy n="70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urtis" userId="e65f63627cc37c99" providerId="LiveId" clId="{16A982A4-0CA0-4B18-B3AE-68A0D5F2FC74}"/>
    <pc:docChg chg="custSel modSld">
      <pc:chgData name="James Curtis" userId="e65f63627cc37c99" providerId="LiveId" clId="{16A982A4-0CA0-4B18-B3AE-68A0D5F2FC74}" dt="2018-11-06T02:20:30.746" v="225" actId="20577"/>
      <pc:docMkLst>
        <pc:docMk/>
      </pc:docMkLst>
      <pc:sldChg chg="modSp">
        <pc:chgData name="James Curtis" userId="e65f63627cc37c99" providerId="LiveId" clId="{16A982A4-0CA0-4B18-B3AE-68A0D5F2FC74}" dt="2018-11-06T02:19:09.471" v="47" actId="20577"/>
        <pc:sldMkLst>
          <pc:docMk/>
          <pc:sldMk cId="3263946343" sldId="257"/>
        </pc:sldMkLst>
        <pc:spChg chg="mod">
          <ac:chgData name="James Curtis" userId="e65f63627cc37c99" providerId="LiveId" clId="{16A982A4-0CA0-4B18-B3AE-68A0D5F2FC74}" dt="2018-11-06T02:19:09.471" v="47" actId="20577"/>
          <ac:spMkLst>
            <pc:docMk/>
            <pc:sldMk cId="3263946343" sldId="257"/>
            <ac:spMk id="2" creationId="{04936857-5551-6C45-8B88-BF93F6968B63}"/>
          </ac:spMkLst>
        </pc:spChg>
      </pc:sldChg>
      <pc:sldChg chg="modSp">
        <pc:chgData name="James Curtis" userId="e65f63627cc37c99" providerId="LiveId" clId="{16A982A4-0CA0-4B18-B3AE-68A0D5F2FC74}" dt="2018-11-06T02:19:17.918" v="73" actId="20577"/>
        <pc:sldMkLst>
          <pc:docMk/>
          <pc:sldMk cId="530936973" sldId="258"/>
        </pc:sldMkLst>
        <pc:spChg chg="mod">
          <ac:chgData name="James Curtis" userId="e65f63627cc37c99" providerId="LiveId" clId="{16A982A4-0CA0-4B18-B3AE-68A0D5F2FC74}" dt="2018-11-06T02:19:17.918" v="73" actId="20577"/>
          <ac:spMkLst>
            <pc:docMk/>
            <pc:sldMk cId="530936973" sldId="258"/>
            <ac:spMk id="2" creationId="{398FE7F9-A232-574E-AA11-FBB8FD4FD32F}"/>
          </ac:spMkLst>
        </pc:spChg>
      </pc:sldChg>
      <pc:sldChg chg="modSp">
        <pc:chgData name="James Curtis" userId="e65f63627cc37c99" providerId="LiveId" clId="{16A982A4-0CA0-4B18-B3AE-68A0D5F2FC74}" dt="2018-11-06T02:19:29" v="111" actId="20577"/>
        <pc:sldMkLst>
          <pc:docMk/>
          <pc:sldMk cId="1938447768" sldId="259"/>
        </pc:sldMkLst>
        <pc:spChg chg="mod">
          <ac:chgData name="James Curtis" userId="e65f63627cc37c99" providerId="LiveId" clId="{16A982A4-0CA0-4B18-B3AE-68A0D5F2FC74}" dt="2018-11-06T02:19:29" v="111" actId="20577"/>
          <ac:spMkLst>
            <pc:docMk/>
            <pc:sldMk cId="1938447768" sldId="259"/>
            <ac:spMk id="2" creationId="{3567B772-6944-9443-A262-6FC36ED6D494}"/>
          </ac:spMkLst>
        </pc:spChg>
      </pc:sldChg>
      <pc:sldChg chg="modSp">
        <pc:chgData name="James Curtis" userId="e65f63627cc37c99" providerId="LiveId" clId="{16A982A4-0CA0-4B18-B3AE-68A0D5F2FC74}" dt="2018-11-06T02:20:01.796" v="149" actId="20577"/>
        <pc:sldMkLst>
          <pc:docMk/>
          <pc:sldMk cId="3544281940" sldId="260"/>
        </pc:sldMkLst>
        <pc:spChg chg="mod">
          <ac:chgData name="James Curtis" userId="e65f63627cc37c99" providerId="LiveId" clId="{16A982A4-0CA0-4B18-B3AE-68A0D5F2FC74}" dt="2018-11-06T02:20:01.796" v="149" actId="20577"/>
          <ac:spMkLst>
            <pc:docMk/>
            <pc:sldMk cId="3544281940" sldId="260"/>
            <ac:spMk id="2" creationId="{C32C1771-AA35-3145-B81A-763C15DFD3E0}"/>
          </ac:spMkLst>
        </pc:spChg>
      </pc:sldChg>
      <pc:sldChg chg="modSp">
        <pc:chgData name="James Curtis" userId="e65f63627cc37c99" providerId="LiveId" clId="{16A982A4-0CA0-4B18-B3AE-68A0D5F2FC74}" dt="2018-11-06T02:20:19.653" v="203" actId="20577"/>
        <pc:sldMkLst>
          <pc:docMk/>
          <pc:sldMk cId="3920256646" sldId="261"/>
        </pc:sldMkLst>
        <pc:spChg chg="mod">
          <ac:chgData name="James Curtis" userId="e65f63627cc37c99" providerId="LiveId" clId="{16A982A4-0CA0-4B18-B3AE-68A0D5F2FC74}" dt="2018-11-06T02:20:19.653" v="203" actId="20577"/>
          <ac:spMkLst>
            <pc:docMk/>
            <pc:sldMk cId="3920256646" sldId="261"/>
            <ac:spMk id="2" creationId="{83826A3F-87CE-3F47-972A-CF8FCB9974AC}"/>
          </ac:spMkLst>
        </pc:spChg>
      </pc:sldChg>
      <pc:sldChg chg="modSp">
        <pc:chgData name="James Curtis" userId="e65f63627cc37c99" providerId="LiveId" clId="{16A982A4-0CA0-4B18-B3AE-68A0D5F2FC74}" dt="2018-11-06T02:20:30.746" v="225" actId="20577"/>
        <pc:sldMkLst>
          <pc:docMk/>
          <pc:sldMk cId="3599976240" sldId="262"/>
        </pc:sldMkLst>
        <pc:spChg chg="mod">
          <ac:chgData name="James Curtis" userId="e65f63627cc37c99" providerId="LiveId" clId="{16A982A4-0CA0-4B18-B3AE-68A0D5F2FC74}" dt="2018-11-06T02:20:30.746" v="225" actId="20577"/>
          <ac:spMkLst>
            <pc:docMk/>
            <pc:sldMk cId="3599976240" sldId="262"/>
            <ac:spMk id="2" creationId="{2988C076-FC55-F34A-813F-CF4ED7A3F8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Minneapolis Police Stops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F: James Curtis, Raleigh Love, </a:t>
            </a:r>
            <a:r>
              <a:rPr lang="en-US" dirty="0" err="1"/>
              <a:t>Emanshu</a:t>
            </a:r>
            <a:r>
              <a:rPr lang="en-US" dirty="0"/>
              <a:t> Patel, Erica Unterreiner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–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was to understand whether or not diversity indicators (such as race, gender), time </a:t>
            </a:r>
            <a:r>
              <a:rPr lang="en-US"/>
              <a:t>and precinct correlate </a:t>
            </a:r>
            <a:r>
              <a:rPr lang="en-US" dirty="0"/>
              <a:t>to police stops in Minneapolis. </a:t>
            </a:r>
          </a:p>
          <a:p>
            <a:r>
              <a:rPr lang="en-US" dirty="0"/>
              <a:t>We sought to answer questions such as which factors (if any) relate to traffic stops and whether or not any of these factors correlated to persons or vehicles were searched.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E7F9-A232-574E-AA11-FBB8FD4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Minneapolis Police Stop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174-B9B3-4947-851D-54E1944C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proportional differences in race given the stops recorded by precinct?</a:t>
            </a:r>
          </a:p>
          <a:p>
            <a:pPr lvl="0"/>
            <a:r>
              <a:rPr lang="en-US" dirty="0"/>
              <a:t>Are there more stops during the morning, afternoon, evening or night shifts?</a:t>
            </a:r>
          </a:p>
          <a:p>
            <a:r>
              <a:rPr lang="en-US" dirty="0"/>
              <a:t>What is the likelihood of an officer stop by race? And what is the likelihood that the pre-race determination matched the actual race documented after the stop?</a:t>
            </a:r>
          </a:p>
          <a:p>
            <a:r>
              <a:rPr lang="en-US" dirty="0"/>
              <a:t>Does the type of police stop (traffic vs suspicious) impact whether a person is searched?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0C3B2-2341-6349-88BA-4003483C1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5765" t="9420" r="11583" b="10481"/>
          <a:stretch/>
        </p:blipFill>
        <p:spPr>
          <a:xfrm>
            <a:off x="10459724" y="1690478"/>
            <a:ext cx="894076" cy="4179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19368E4-277A-F947-B2F3-A6169AD13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" t="22894" r="23581" b="32088"/>
          <a:stretch/>
        </p:blipFill>
        <p:spPr>
          <a:xfrm>
            <a:off x="838199" y="1417443"/>
            <a:ext cx="9810433" cy="44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4428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A3F-87CE-3F47-972A-CF8FCB99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2A6-9C9A-444D-B1D4-5C020F32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2025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– Team writes,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Incorporating census data / timeframe of that data compared to our data set</a:t>
            </a:r>
          </a:p>
          <a:p>
            <a:pPr lvl="1"/>
            <a:r>
              <a:rPr lang="en-US" dirty="0"/>
              <a:t>Census data may not correlate to traffic stops given that not everyone stopped is a resident of the area where they were stopped</a:t>
            </a:r>
          </a:p>
          <a:p>
            <a:r>
              <a:rPr lang="en-US" dirty="0"/>
              <a:t>Discuss any additional questions that came up, but which you did not not have time to answer</a:t>
            </a:r>
          </a:p>
          <a:p>
            <a:pPr lvl="1"/>
            <a:r>
              <a:rPr lang="en-US" dirty="0"/>
              <a:t>What would you research next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7663-D03A-C746-A331-BAAE3A6D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413</Words>
  <Application>Microsoft Macintosh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Minneapolis Police Stops</vt:lpstr>
      <vt:lpstr>Motivation and Summary – James write, team edit</vt:lpstr>
      <vt:lpstr>Minneapolis Police Stop Data</vt:lpstr>
      <vt:lpstr>Data Exploration</vt:lpstr>
      <vt:lpstr>Data Analysis – Raleigh and James write, team edit</vt:lpstr>
      <vt:lpstr>Findings – Raleigh and James write, team edit</vt:lpstr>
      <vt:lpstr>Post Mortem – Team writes, edits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7</cp:revision>
  <dcterms:created xsi:type="dcterms:W3CDTF">2018-11-04T12:04:51Z</dcterms:created>
  <dcterms:modified xsi:type="dcterms:W3CDTF">2018-11-09T14:24:14Z</dcterms:modified>
</cp:coreProperties>
</file>