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8" r:id="rId3"/>
    <p:sldId id="262" r:id="rId4"/>
    <p:sldId id="263" r:id="rId5"/>
    <p:sldId id="266" r:id="rId6"/>
    <p:sldId id="268" r:id="rId7"/>
    <p:sldId id="269" r:id="rId8"/>
    <p:sldId id="277" r:id="rId9"/>
    <p:sldId id="270" r:id="rId10"/>
    <p:sldId id="271" r:id="rId11"/>
    <p:sldId id="272" r:id="rId12"/>
    <p:sldId id="274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7CA92-B255-409F-99CE-2D2DC2B2ACC0}" v="7" dt="2020-11-11T01:46:17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Ercoli" userId="895246e1d6dbe33d" providerId="LiveId" clId="{92C7CA92-B255-409F-99CE-2D2DC2B2ACC0}"/>
    <pc:docChg chg="undo custSel addSld delSld modSld sldOrd">
      <pc:chgData name="Marina Ercoli" userId="895246e1d6dbe33d" providerId="LiveId" clId="{92C7CA92-B255-409F-99CE-2D2DC2B2ACC0}" dt="2020-11-11T01:58:57.923" v="703" actId="2696"/>
      <pc:docMkLst>
        <pc:docMk/>
      </pc:docMkLst>
      <pc:sldChg chg="modTransition">
        <pc:chgData name="Marina Ercoli" userId="895246e1d6dbe33d" providerId="LiveId" clId="{92C7CA92-B255-409F-99CE-2D2DC2B2ACC0}" dt="2020-11-08T14:31:40.315" v="79"/>
        <pc:sldMkLst>
          <pc:docMk/>
          <pc:sldMk cId="1704619193" sldId="256"/>
        </pc:sldMkLst>
      </pc:sldChg>
      <pc:sldChg chg="modSp mod modTransition">
        <pc:chgData name="Marina Ercoli" userId="895246e1d6dbe33d" providerId="LiveId" clId="{92C7CA92-B255-409F-99CE-2D2DC2B2ACC0}" dt="2020-11-11T01:21:14.261" v="408" actId="20577"/>
        <pc:sldMkLst>
          <pc:docMk/>
          <pc:sldMk cId="1721340933" sldId="258"/>
        </pc:sldMkLst>
        <pc:spChg chg="mod">
          <ac:chgData name="Marina Ercoli" userId="895246e1d6dbe33d" providerId="LiveId" clId="{92C7CA92-B255-409F-99CE-2D2DC2B2ACC0}" dt="2020-11-11T01:21:14.261" v="408" actId="20577"/>
          <ac:spMkLst>
            <pc:docMk/>
            <pc:sldMk cId="1721340933" sldId="258"/>
            <ac:spMk id="6" creationId="{AB8C65B5-8163-4E17-BC2A-195AC06AD212}"/>
          </ac:spMkLst>
        </pc:spChg>
      </pc:sldChg>
      <pc:sldChg chg="modSp del mod ord modTransition">
        <pc:chgData name="Marina Ercoli" userId="895246e1d6dbe33d" providerId="LiveId" clId="{92C7CA92-B255-409F-99CE-2D2DC2B2ACC0}" dt="2020-11-11T01:35:51.529" v="668" actId="2696"/>
        <pc:sldMkLst>
          <pc:docMk/>
          <pc:sldMk cId="1335930001" sldId="259"/>
        </pc:sldMkLst>
        <pc:spChg chg="mod">
          <ac:chgData name="Marina Ercoli" userId="895246e1d6dbe33d" providerId="LiveId" clId="{92C7CA92-B255-409F-99CE-2D2DC2B2ACC0}" dt="2020-11-11T01:26:34.706" v="456" actId="6549"/>
          <ac:spMkLst>
            <pc:docMk/>
            <pc:sldMk cId="1335930001" sldId="259"/>
            <ac:spMk id="10" creationId="{D4B40B4C-A268-4EDA-9A79-6A3292BE8A8F}"/>
          </ac:spMkLst>
        </pc:spChg>
        <pc:spChg chg="mod">
          <ac:chgData name="Marina Ercoli" userId="895246e1d6dbe33d" providerId="LiveId" clId="{92C7CA92-B255-409F-99CE-2D2DC2B2ACC0}" dt="2020-11-08T14:36:46.900" v="137" actId="20577"/>
          <ac:spMkLst>
            <pc:docMk/>
            <pc:sldMk cId="1335930001" sldId="259"/>
            <ac:spMk id="16" creationId="{61478787-8F0A-49D4-8F4E-05012AA9B270}"/>
          </ac:spMkLst>
        </pc:spChg>
      </pc:sldChg>
      <pc:sldChg chg="modSp del mod modTransition">
        <pc:chgData name="Marina Ercoli" userId="895246e1d6dbe33d" providerId="LiveId" clId="{92C7CA92-B255-409F-99CE-2D2DC2B2ACC0}" dt="2020-11-11T01:18:34.171" v="323" actId="2696"/>
        <pc:sldMkLst>
          <pc:docMk/>
          <pc:sldMk cId="515109759" sldId="260"/>
        </pc:sldMkLst>
        <pc:spChg chg="mod">
          <ac:chgData name="Marina Ercoli" userId="895246e1d6dbe33d" providerId="LiveId" clId="{92C7CA92-B255-409F-99CE-2D2DC2B2ACC0}" dt="2020-11-11T01:13:47.355" v="262" actId="27636"/>
          <ac:spMkLst>
            <pc:docMk/>
            <pc:sldMk cId="515109759" sldId="260"/>
            <ac:spMk id="6" creationId="{AB8C65B5-8163-4E17-BC2A-195AC06AD212}"/>
          </ac:spMkLst>
        </pc:spChg>
      </pc:sldChg>
      <pc:sldChg chg="modSp mod ord modTransition">
        <pc:chgData name="Marina Ercoli" userId="895246e1d6dbe33d" providerId="LiveId" clId="{92C7CA92-B255-409F-99CE-2D2DC2B2ACC0}" dt="2020-11-11T01:35:30.279" v="667" actId="404"/>
        <pc:sldMkLst>
          <pc:docMk/>
          <pc:sldMk cId="386137476" sldId="262"/>
        </pc:sldMkLst>
        <pc:spChg chg="mod">
          <ac:chgData name="Marina Ercoli" userId="895246e1d6dbe33d" providerId="LiveId" clId="{92C7CA92-B255-409F-99CE-2D2DC2B2ACC0}" dt="2020-11-11T01:35:30.279" v="667" actId="404"/>
          <ac:spMkLst>
            <pc:docMk/>
            <pc:sldMk cId="386137476" sldId="262"/>
            <ac:spMk id="3" creationId="{5CBCD2FB-86AE-4224-B314-92DB0A60E4CC}"/>
          </ac:spMkLst>
        </pc:spChg>
        <pc:spChg chg="mod">
          <ac:chgData name="Marina Ercoli" userId="895246e1d6dbe33d" providerId="LiveId" clId="{92C7CA92-B255-409F-99CE-2D2DC2B2ACC0}" dt="2020-11-11T01:28:03.710" v="481" actId="20577"/>
          <ac:spMkLst>
            <pc:docMk/>
            <pc:sldMk cId="386137476" sldId="262"/>
            <ac:spMk id="4" creationId="{50DF5C7B-714C-44DC-B49A-F16BE5E80C8B}"/>
          </ac:spMkLst>
        </pc:spChg>
      </pc:sldChg>
      <pc:sldChg chg="modSp mod modTransition">
        <pc:chgData name="Marina Ercoli" userId="895246e1d6dbe33d" providerId="LiveId" clId="{92C7CA92-B255-409F-99CE-2D2DC2B2ACC0}" dt="2020-11-08T14:31:40.315" v="79"/>
        <pc:sldMkLst>
          <pc:docMk/>
          <pc:sldMk cId="288516001" sldId="263"/>
        </pc:sldMkLst>
        <pc:spChg chg="mod">
          <ac:chgData name="Marina Ercoli" userId="895246e1d6dbe33d" providerId="LiveId" clId="{92C7CA92-B255-409F-99CE-2D2DC2B2ACC0}" dt="2020-11-08T14:26:50.504" v="55" actId="20577"/>
          <ac:spMkLst>
            <pc:docMk/>
            <pc:sldMk cId="288516001" sldId="263"/>
            <ac:spMk id="34" creationId="{EBBA600E-BD08-4F92-9788-C2511A225C10}"/>
          </ac:spMkLst>
        </pc:spChg>
        <pc:spChg chg="mod">
          <ac:chgData name="Marina Ercoli" userId="895246e1d6dbe33d" providerId="LiveId" clId="{92C7CA92-B255-409F-99CE-2D2DC2B2ACC0}" dt="2020-11-08T14:26:24.317" v="51" actId="20577"/>
          <ac:spMkLst>
            <pc:docMk/>
            <pc:sldMk cId="288516001" sldId="263"/>
            <ac:spMk id="82" creationId="{01BA662B-0D97-49F2-8F36-97A1171B9F89}"/>
          </ac:spMkLst>
        </pc:spChg>
      </pc:sldChg>
      <pc:sldChg chg="modSp del mod modTransition">
        <pc:chgData name="Marina Ercoli" userId="895246e1d6dbe33d" providerId="LiveId" clId="{92C7CA92-B255-409F-99CE-2D2DC2B2ACC0}" dt="2020-11-11T01:43:03.562" v="696" actId="2696"/>
        <pc:sldMkLst>
          <pc:docMk/>
          <pc:sldMk cId="3146211802" sldId="264"/>
        </pc:sldMkLst>
        <pc:spChg chg="mod">
          <ac:chgData name="Marina Ercoli" userId="895246e1d6dbe33d" providerId="LiveId" clId="{92C7CA92-B255-409F-99CE-2D2DC2B2ACC0}" dt="2020-11-11T01:42:00.203" v="695" actId="20577"/>
          <ac:spMkLst>
            <pc:docMk/>
            <pc:sldMk cId="3146211802" sldId="264"/>
            <ac:spMk id="9" creationId="{02F3F37C-5EB5-40DC-904C-F1046056AD48}"/>
          </ac:spMkLst>
        </pc:spChg>
      </pc:sldChg>
      <pc:sldChg chg="addSp delSp modSp mod modTransition">
        <pc:chgData name="Marina Ercoli" userId="895246e1d6dbe33d" providerId="LiveId" clId="{92C7CA92-B255-409F-99CE-2D2DC2B2ACC0}" dt="2020-11-11T01:46:20.552" v="702" actId="1076"/>
        <pc:sldMkLst>
          <pc:docMk/>
          <pc:sldMk cId="3977117954" sldId="266"/>
        </pc:sldMkLst>
        <pc:picChg chg="del">
          <ac:chgData name="Marina Ercoli" userId="895246e1d6dbe33d" providerId="LiveId" clId="{92C7CA92-B255-409F-99CE-2D2DC2B2ACC0}" dt="2020-11-11T01:39:42.801" v="692" actId="478"/>
          <ac:picMkLst>
            <pc:docMk/>
            <pc:sldMk cId="3977117954" sldId="266"/>
            <ac:picMk id="3" creationId="{42F8F412-72F3-49AF-A93D-167DE6B4314E}"/>
          </ac:picMkLst>
        </pc:picChg>
        <pc:picChg chg="add mod">
          <ac:chgData name="Marina Ercoli" userId="895246e1d6dbe33d" providerId="LiveId" clId="{92C7CA92-B255-409F-99CE-2D2DC2B2ACC0}" dt="2020-11-11T01:46:20.552" v="702" actId="1076"/>
          <ac:picMkLst>
            <pc:docMk/>
            <pc:sldMk cId="3977117954" sldId="266"/>
            <ac:picMk id="6" creationId="{98B00E97-E2C5-4C7E-8F29-E925E28096AC}"/>
          </ac:picMkLst>
        </pc:picChg>
      </pc:sldChg>
      <pc:sldChg chg="modSp mod modTransition">
        <pc:chgData name="Marina Ercoli" userId="895246e1d6dbe33d" providerId="LiveId" clId="{92C7CA92-B255-409F-99CE-2D2DC2B2ACC0}" dt="2020-11-08T14:31:40.315" v="79"/>
        <pc:sldMkLst>
          <pc:docMk/>
          <pc:sldMk cId="976448399" sldId="268"/>
        </pc:sldMkLst>
        <pc:spChg chg="mod">
          <ac:chgData name="Marina Ercoli" userId="895246e1d6dbe33d" providerId="LiveId" clId="{92C7CA92-B255-409F-99CE-2D2DC2B2ACC0}" dt="2020-11-08T14:28:24.303" v="74" actId="20577"/>
          <ac:spMkLst>
            <pc:docMk/>
            <pc:sldMk cId="976448399" sldId="268"/>
            <ac:spMk id="14" creationId="{50B4CB4D-B695-495E-B072-7DF37C14B4D6}"/>
          </ac:spMkLst>
        </pc:spChg>
      </pc:sldChg>
      <pc:sldChg chg="ord modTransition">
        <pc:chgData name="Marina Ercoli" userId="895246e1d6dbe33d" providerId="LiveId" clId="{92C7CA92-B255-409F-99CE-2D2DC2B2ACC0}" dt="2020-11-11T01:43:21.850" v="700"/>
        <pc:sldMkLst>
          <pc:docMk/>
          <pc:sldMk cId="438456063" sldId="269"/>
        </pc:sldMkLst>
      </pc:sldChg>
      <pc:sldChg chg="modTransition">
        <pc:chgData name="Marina Ercoli" userId="895246e1d6dbe33d" providerId="LiveId" clId="{92C7CA92-B255-409F-99CE-2D2DC2B2ACC0}" dt="2020-11-08T14:31:40.315" v="79"/>
        <pc:sldMkLst>
          <pc:docMk/>
          <pc:sldMk cId="1306512237" sldId="270"/>
        </pc:sldMkLst>
      </pc:sldChg>
      <pc:sldChg chg="modSp mod modTransition">
        <pc:chgData name="Marina Ercoli" userId="895246e1d6dbe33d" providerId="LiveId" clId="{92C7CA92-B255-409F-99CE-2D2DC2B2ACC0}" dt="2020-11-08T14:31:40.315" v="79"/>
        <pc:sldMkLst>
          <pc:docMk/>
          <pc:sldMk cId="44990578" sldId="271"/>
        </pc:sldMkLst>
        <pc:spChg chg="mod">
          <ac:chgData name="Marina Ercoli" userId="895246e1d6dbe33d" providerId="LiveId" clId="{92C7CA92-B255-409F-99CE-2D2DC2B2ACC0}" dt="2020-11-08T14:29:08.089" v="75" actId="108"/>
          <ac:spMkLst>
            <pc:docMk/>
            <pc:sldMk cId="44990578" sldId="271"/>
            <ac:spMk id="6" creationId="{AB8C65B5-8163-4E17-BC2A-195AC06AD212}"/>
          </ac:spMkLst>
        </pc:spChg>
      </pc:sldChg>
      <pc:sldChg chg="modTransition">
        <pc:chgData name="Marina Ercoli" userId="895246e1d6dbe33d" providerId="LiveId" clId="{92C7CA92-B255-409F-99CE-2D2DC2B2ACC0}" dt="2020-11-08T14:31:40.315" v="79"/>
        <pc:sldMkLst>
          <pc:docMk/>
          <pc:sldMk cId="2160863434" sldId="272"/>
        </pc:sldMkLst>
      </pc:sldChg>
      <pc:sldChg chg="del modTransition">
        <pc:chgData name="Marina Ercoli" userId="895246e1d6dbe33d" providerId="LiveId" clId="{92C7CA92-B255-409F-99CE-2D2DC2B2ACC0}" dt="2020-11-11T01:58:57.923" v="703" actId="2696"/>
        <pc:sldMkLst>
          <pc:docMk/>
          <pc:sldMk cId="3405510997" sldId="273"/>
        </pc:sldMkLst>
      </pc:sldChg>
      <pc:sldChg chg="modTransition">
        <pc:chgData name="Marina Ercoli" userId="895246e1d6dbe33d" providerId="LiveId" clId="{92C7CA92-B255-409F-99CE-2D2DC2B2ACC0}" dt="2020-11-08T14:31:40.315" v="79"/>
        <pc:sldMkLst>
          <pc:docMk/>
          <pc:sldMk cId="3972983593" sldId="274"/>
        </pc:sldMkLst>
      </pc:sldChg>
      <pc:sldChg chg="modSp mod modTransition">
        <pc:chgData name="Marina Ercoli" userId="895246e1d6dbe33d" providerId="LiveId" clId="{92C7CA92-B255-409F-99CE-2D2DC2B2ACC0}" dt="2020-11-11T01:09:31.144" v="236" actId="14100"/>
        <pc:sldMkLst>
          <pc:docMk/>
          <pc:sldMk cId="3406540889" sldId="276"/>
        </pc:sldMkLst>
        <pc:spChg chg="mod">
          <ac:chgData name="Marina Ercoli" userId="895246e1d6dbe33d" providerId="LiveId" clId="{92C7CA92-B255-409F-99CE-2D2DC2B2ACC0}" dt="2020-11-11T01:09:31.144" v="236" actId="14100"/>
          <ac:spMkLst>
            <pc:docMk/>
            <pc:sldMk cId="3406540889" sldId="276"/>
            <ac:spMk id="7" creationId="{579D5581-53BA-44EB-8D96-6F645B299C3A}"/>
          </ac:spMkLst>
        </pc:spChg>
        <pc:spChg chg="mod">
          <ac:chgData name="Marina Ercoli" userId="895246e1d6dbe33d" providerId="LiveId" clId="{92C7CA92-B255-409F-99CE-2D2DC2B2ACC0}" dt="2020-11-11T01:08:04.942" v="146" actId="313"/>
          <ac:spMkLst>
            <pc:docMk/>
            <pc:sldMk cId="3406540889" sldId="276"/>
            <ac:spMk id="11" creationId="{8D7D6A06-05A4-43A0-9060-88AF66C8A9F4}"/>
          </ac:spMkLst>
        </pc:spChg>
      </pc:sldChg>
      <pc:sldChg chg="addSp delSp modSp add mod ord">
        <pc:chgData name="Marina Ercoli" userId="895246e1d6dbe33d" providerId="LiveId" clId="{92C7CA92-B255-409F-99CE-2D2DC2B2ACC0}" dt="2020-11-11T01:43:15.502" v="698"/>
        <pc:sldMkLst>
          <pc:docMk/>
          <pc:sldMk cId="1417207179" sldId="277"/>
        </pc:sldMkLst>
        <pc:spChg chg="mod">
          <ac:chgData name="Marina Ercoli" userId="895246e1d6dbe33d" providerId="LiveId" clId="{92C7CA92-B255-409F-99CE-2D2DC2B2ACC0}" dt="2020-11-11T01:25:10.857" v="445" actId="20577"/>
          <ac:spMkLst>
            <pc:docMk/>
            <pc:sldMk cId="1417207179" sldId="277"/>
            <ac:spMk id="4" creationId="{50DF5C7B-714C-44DC-B49A-F16BE5E80C8B}"/>
          </ac:spMkLst>
        </pc:spChg>
        <pc:spChg chg="del mod">
          <ac:chgData name="Marina Ercoli" userId="895246e1d6dbe33d" providerId="LiveId" clId="{92C7CA92-B255-409F-99CE-2D2DC2B2ACC0}" dt="2020-11-11T01:38:11.405" v="674" actId="478"/>
          <ac:spMkLst>
            <pc:docMk/>
            <pc:sldMk cId="1417207179" sldId="277"/>
            <ac:spMk id="6" creationId="{AB8C65B5-8163-4E17-BC2A-195AC06AD212}"/>
          </ac:spMkLst>
        </pc:spChg>
        <pc:spChg chg="add mod">
          <ac:chgData name="Marina Ercoli" userId="895246e1d6dbe33d" providerId="LiveId" clId="{92C7CA92-B255-409F-99CE-2D2DC2B2ACC0}" dt="2020-11-11T01:38:40.958" v="689" actId="20577"/>
          <ac:spMkLst>
            <pc:docMk/>
            <pc:sldMk cId="1417207179" sldId="277"/>
            <ac:spMk id="7" creationId="{362594AB-54A2-4EAB-B654-C341286EBCB8}"/>
          </ac:spMkLst>
        </pc:spChg>
      </pc:sldChg>
    </pc:docChg>
  </pc:docChgLst>
  <pc:docChgLst>
    <pc:chgData name="Marina Ercoli" userId="895246e1d6dbe33d" providerId="LiveId" clId="{1BA56BAF-28D7-4A7C-8808-7304D8F524B9}"/>
    <pc:docChg chg="undo custSel addSld delSld modSld sldOrd">
      <pc:chgData name="Marina Ercoli" userId="895246e1d6dbe33d" providerId="LiveId" clId="{1BA56BAF-28D7-4A7C-8808-7304D8F524B9}" dt="2020-11-07T21:19:15.647" v="833" actId="20577"/>
      <pc:docMkLst>
        <pc:docMk/>
      </pc:docMkLst>
      <pc:sldChg chg="addSp delSp modSp mod ord">
        <pc:chgData name="Marina Ercoli" userId="895246e1d6dbe33d" providerId="LiveId" clId="{1BA56BAF-28D7-4A7C-8808-7304D8F524B9}" dt="2020-11-07T21:19:15.647" v="833" actId="20577"/>
        <pc:sldMkLst>
          <pc:docMk/>
          <pc:sldMk cId="1704619193" sldId="256"/>
        </pc:sldMkLst>
        <pc:spChg chg="del mod">
          <ac:chgData name="Marina Ercoli" userId="895246e1d6dbe33d" providerId="LiveId" clId="{1BA56BAF-28D7-4A7C-8808-7304D8F524B9}" dt="2020-11-07T21:10:05.885" v="763" actId="478"/>
          <ac:spMkLst>
            <pc:docMk/>
            <pc:sldMk cId="1704619193" sldId="256"/>
            <ac:spMk id="2" creationId="{FE7E9857-71E9-4114-A55A-52285E6E46AD}"/>
          </ac:spMkLst>
        </pc:spChg>
        <pc:spChg chg="mod">
          <ac:chgData name="Marina Ercoli" userId="895246e1d6dbe33d" providerId="LiveId" clId="{1BA56BAF-28D7-4A7C-8808-7304D8F524B9}" dt="2020-11-07T21:18:05.992" v="831" actId="207"/>
          <ac:spMkLst>
            <pc:docMk/>
            <pc:sldMk cId="1704619193" sldId="256"/>
            <ac:spMk id="6" creationId="{76A09E4B-015C-4F81-B595-B8801F160D84}"/>
          </ac:spMkLst>
        </pc:spChg>
        <pc:spChg chg="del mod">
          <ac:chgData name="Marina Ercoli" userId="895246e1d6dbe33d" providerId="LiveId" clId="{1BA56BAF-28D7-4A7C-8808-7304D8F524B9}" dt="2020-11-07T21:09:33.050" v="757" actId="478"/>
          <ac:spMkLst>
            <pc:docMk/>
            <pc:sldMk cId="1704619193" sldId="256"/>
            <ac:spMk id="8" creationId="{F5A7099B-7E9B-4C91-898D-41E7962481BA}"/>
          </ac:spMkLst>
        </pc:spChg>
        <pc:spChg chg="del mod">
          <ac:chgData name="Marina Ercoli" userId="895246e1d6dbe33d" providerId="LiveId" clId="{1BA56BAF-28D7-4A7C-8808-7304D8F524B9}" dt="2020-11-07T21:08:52.226" v="754" actId="478"/>
          <ac:spMkLst>
            <pc:docMk/>
            <pc:sldMk cId="1704619193" sldId="256"/>
            <ac:spMk id="9" creationId="{17AAE319-8132-425C-9F97-F44633963B4F}"/>
          </ac:spMkLst>
        </pc:spChg>
        <pc:spChg chg="mod">
          <ac:chgData name="Marina Ercoli" userId="895246e1d6dbe33d" providerId="LiveId" clId="{1BA56BAF-28D7-4A7C-8808-7304D8F524B9}" dt="2020-11-07T21:11:44.578" v="794" actId="1076"/>
          <ac:spMkLst>
            <pc:docMk/>
            <pc:sldMk cId="1704619193" sldId="256"/>
            <ac:spMk id="11" creationId="{8D7D6A06-05A4-43A0-9060-88AF66C8A9F4}"/>
          </ac:spMkLst>
        </pc:spChg>
        <pc:spChg chg="add mod">
          <ac:chgData name="Marina Ercoli" userId="895246e1d6dbe33d" providerId="LiveId" clId="{1BA56BAF-28D7-4A7C-8808-7304D8F524B9}" dt="2020-11-07T21:19:15.647" v="833" actId="20577"/>
          <ac:spMkLst>
            <pc:docMk/>
            <pc:sldMk cId="1704619193" sldId="256"/>
            <ac:spMk id="13" creationId="{29B929CA-254B-4B37-AD20-E98B25F83D91}"/>
          </ac:spMkLst>
        </pc:spChg>
        <pc:picChg chg="del mod">
          <ac:chgData name="Marina Ercoli" userId="895246e1d6dbe33d" providerId="LiveId" clId="{1BA56BAF-28D7-4A7C-8808-7304D8F524B9}" dt="2020-11-07T21:11:09.333" v="778" actId="478"/>
          <ac:picMkLst>
            <pc:docMk/>
            <pc:sldMk cId="1704619193" sldId="256"/>
            <ac:picMk id="5" creationId="{F1447389-4853-4943-9958-9CF6B4443B17}"/>
          </ac:picMkLst>
        </pc:picChg>
      </pc:sldChg>
      <pc:sldChg chg="modSp del mod">
        <pc:chgData name="Marina Ercoli" userId="895246e1d6dbe33d" providerId="LiveId" clId="{1BA56BAF-28D7-4A7C-8808-7304D8F524B9}" dt="2020-11-07T20:40:52.195" v="344" actId="47"/>
        <pc:sldMkLst>
          <pc:docMk/>
          <pc:sldMk cId="269207349" sldId="261"/>
        </pc:sldMkLst>
        <pc:spChg chg="mod">
          <ac:chgData name="Marina Ercoli" userId="895246e1d6dbe33d" providerId="LiveId" clId="{1BA56BAF-28D7-4A7C-8808-7304D8F524B9}" dt="2020-11-07T20:17:13.943" v="99" actId="14100"/>
          <ac:spMkLst>
            <pc:docMk/>
            <pc:sldMk cId="269207349" sldId="261"/>
            <ac:spMk id="9" creationId="{02F3F37C-5EB5-40DC-904C-F1046056AD48}"/>
          </ac:spMkLst>
        </pc:spChg>
      </pc:sldChg>
      <pc:sldChg chg="addSp delSp modSp mod">
        <pc:chgData name="Marina Ercoli" userId="895246e1d6dbe33d" providerId="LiveId" clId="{1BA56BAF-28D7-4A7C-8808-7304D8F524B9}" dt="2020-11-07T20:14:49.973" v="91" actId="1076"/>
        <pc:sldMkLst>
          <pc:docMk/>
          <pc:sldMk cId="288516001" sldId="263"/>
        </pc:sldMkLst>
        <pc:spChg chg="add del mod">
          <ac:chgData name="Marina Ercoli" userId="895246e1d6dbe33d" providerId="LiveId" clId="{1BA56BAF-28D7-4A7C-8808-7304D8F524B9}" dt="2020-11-07T20:12:58.750" v="72" actId="6549"/>
          <ac:spMkLst>
            <pc:docMk/>
            <pc:sldMk cId="288516001" sldId="263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0:13:00.049" v="75" actId="1076"/>
          <ac:spMkLst>
            <pc:docMk/>
            <pc:sldMk cId="288516001" sldId="263"/>
            <ac:spMk id="32" creationId="{CA3046B1-5046-4D19-8CCA-DD413318867B}"/>
          </ac:spMkLst>
        </pc:spChg>
        <pc:spChg chg="mod">
          <ac:chgData name="Marina Ercoli" userId="895246e1d6dbe33d" providerId="LiveId" clId="{1BA56BAF-28D7-4A7C-8808-7304D8F524B9}" dt="2020-11-07T20:14:49.973" v="91" actId="1076"/>
          <ac:spMkLst>
            <pc:docMk/>
            <pc:sldMk cId="288516001" sldId="263"/>
            <ac:spMk id="34" creationId="{EBBA600E-BD08-4F92-9788-C2511A225C10}"/>
          </ac:spMkLst>
        </pc:spChg>
        <pc:spChg chg="mod">
          <ac:chgData name="Marina Ercoli" userId="895246e1d6dbe33d" providerId="LiveId" clId="{1BA56BAF-28D7-4A7C-8808-7304D8F524B9}" dt="2020-11-07T20:14:40.749" v="90" actId="14100"/>
          <ac:spMkLst>
            <pc:docMk/>
            <pc:sldMk cId="288516001" sldId="263"/>
            <ac:spMk id="77" creationId="{34A14788-9E0A-498B-9A2E-1A753CE0D753}"/>
          </ac:spMkLst>
        </pc:spChg>
        <pc:spChg chg="mod">
          <ac:chgData name="Marina Ercoli" userId="895246e1d6dbe33d" providerId="LiveId" clId="{1BA56BAF-28D7-4A7C-8808-7304D8F524B9}" dt="2020-11-07T20:13:25.722" v="77" actId="165"/>
          <ac:spMkLst>
            <pc:docMk/>
            <pc:sldMk cId="288516001" sldId="263"/>
            <ac:spMk id="78" creationId="{392E70AD-80C9-4566-A6F9-D0A4FD00CC0D}"/>
          </ac:spMkLst>
        </pc:spChg>
        <pc:spChg chg="mod">
          <ac:chgData name="Marina Ercoli" userId="895246e1d6dbe33d" providerId="LiveId" clId="{1BA56BAF-28D7-4A7C-8808-7304D8F524B9}" dt="2020-11-07T20:14:06.517" v="85" actId="1076"/>
          <ac:spMkLst>
            <pc:docMk/>
            <pc:sldMk cId="288516001" sldId="263"/>
            <ac:spMk id="79" creationId="{28B0F957-3097-4F56-8029-CED77433BC9D}"/>
          </ac:spMkLst>
        </pc:spChg>
        <pc:spChg chg="mod">
          <ac:chgData name="Marina Ercoli" userId="895246e1d6dbe33d" providerId="LiveId" clId="{1BA56BAF-28D7-4A7C-8808-7304D8F524B9}" dt="2020-11-07T20:13:25.722" v="77" actId="165"/>
          <ac:spMkLst>
            <pc:docMk/>
            <pc:sldMk cId="288516001" sldId="263"/>
            <ac:spMk id="80" creationId="{C5D41920-5553-42DA-8807-CA034546E7BF}"/>
          </ac:spMkLst>
        </pc:spChg>
        <pc:spChg chg="del mod topLvl">
          <ac:chgData name="Marina Ercoli" userId="895246e1d6dbe33d" providerId="LiveId" clId="{1BA56BAF-28D7-4A7C-8808-7304D8F524B9}" dt="2020-11-07T20:13:39.187" v="79" actId="478"/>
          <ac:spMkLst>
            <pc:docMk/>
            <pc:sldMk cId="288516001" sldId="263"/>
            <ac:spMk id="81" creationId="{97C0222A-A4A4-4B1F-A3A0-F1079860982D}"/>
          </ac:spMkLst>
        </pc:spChg>
        <pc:spChg chg="mod topLvl">
          <ac:chgData name="Marina Ercoli" userId="895246e1d6dbe33d" providerId="LiveId" clId="{1BA56BAF-28D7-4A7C-8808-7304D8F524B9}" dt="2020-11-07T20:13:48.261" v="81" actId="1076"/>
          <ac:spMkLst>
            <pc:docMk/>
            <pc:sldMk cId="288516001" sldId="263"/>
            <ac:spMk id="82" creationId="{01BA662B-0D97-49F2-8F36-97A1171B9F89}"/>
          </ac:spMkLst>
        </pc:spChg>
        <pc:spChg chg="add del mod">
          <ac:chgData name="Marina Ercoli" userId="895246e1d6dbe33d" providerId="LiveId" clId="{1BA56BAF-28D7-4A7C-8808-7304D8F524B9}" dt="2020-11-07T20:11:59.581" v="64" actId="478"/>
          <ac:spMkLst>
            <pc:docMk/>
            <pc:sldMk cId="288516001" sldId="263"/>
            <ac:spMk id="87" creationId="{27D809AD-893B-468A-AEFB-036AC443FF66}"/>
          </ac:spMkLst>
        </pc:spChg>
        <pc:spChg chg="add del">
          <ac:chgData name="Marina Ercoli" userId="895246e1d6dbe33d" providerId="LiveId" clId="{1BA56BAF-28D7-4A7C-8808-7304D8F524B9}" dt="2020-11-07T20:12:59.227" v="73" actId="22"/>
          <ac:spMkLst>
            <pc:docMk/>
            <pc:sldMk cId="288516001" sldId="263"/>
            <ac:spMk id="90" creationId="{A02561A1-FED0-49F1-9D01-0A2FCD9A3EC9}"/>
          </ac:spMkLst>
        </pc:spChg>
        <pc:spChg chg="add del">
          <ac:chgData name="Marina Ercoli" userId="895246e1d6dbe33d" providerId="LiveId" clId="{1BA56BAF-28D7-4A7C-8808-7304D8F524B9}" dt="2020-11-07T20:12:59.227" v="73" actId="22"/>
          <ac:spMkLst>
            <pc:docMk/>
            <pc:sldMk cId="288516001" sldId="263"/>
            <ac:spMk id="92" creationId="{9776905A-06AF-4433-8116-F7156B5409FF}"/>
          </ac:spMkLst>
        </pc:spChg>
        <pc:grpChg chg="del mod topLvl">
          <ac:chgData name="Marina Ercoli" userId="895246e1d6dbe33d" providerId="LiveId" clId="{1BA56BAF-28D7-4A7C-8808-7304D8F524B9}" dt="2020-11-07T20:13:39.187" v="79" actId="478"/>
          <ac:grpSpMkLst>
            <pc:docMk/>
            <pc:sldMk cId="288516001" sldId="263"/>
            <ac:grpSpMk id="74" creationId="{2AEED0E7-323F-4B9E-9099-D6DA52F9D959}"/>
          </ac:grpSpMkLst>
        </pc:grpChg>
        <pc:grpChg chg="mod topLvl">
          <ac:chgData name="Marina Ercoli" userId="895246e1d6dbe33d" providerId="LiveId" clId="{1BA56BAF-28D7-4A7C-8808-7304D8F524B9}" dt="2020-11-07T20:13:51.726" v="82" actId="1076"/>
          <ac:grpSpMkLst>
            <pc:docMk/>
            <pc:sldMk cId="288516001" sldId="263"/>
            <ac:grpSpMk id="75" creationId="{73104EAD-3DF3-4610-8B66-9E1416BA358A}"/>
          </ac:grpSpMkLst>
        </pc:grpChg>
        <pc:grpChg chg="mod topLvl">
          <ac:chgData name="Marina Ercoli" userId="895246e1d6dbe33d" providerId="LiveId" clId="{1BA56BAF-28D7-4A7C-8808-7304D8F524B9}" dt="2020-11-07T20:14:12.645" v="86" actId="1076"/>
          <ac:grpSpMkLst>
            <pc:docMk/>
            <pc:sldMk cId="288516001" sldId="263"/>
            <ac:grpSpMk id="76" creationId="{4C8151C0-B781-4940-A5FD-3D898D1A64A9}"/>
          </ac:grpSpMkLst>
        </pc:grpChg>
        <pc:grpChg chg="del mod">
          <ac:chgData name="Marina Ercoli" userId="895246e1d6dbe33d" providerId="LiveId" clId="{1BA56BAF-28D7-4A7C-8808-7304D8F524B9}" dt="2020-11-07T20:13:25.722" v="77" actId="165"/>
          <ac:grpSpMkLst>
            <pc:docMk/>
            <pc:sldMk cId="288516001" sldId="263"/>
            <ac:grpSpMk id="85" creationId="{C3D2AD6B-5DD1-4BC8-B6AE-ECDA5E32A5A6}"/>
          </ac:grpSpMkLst>
        </pc:grpChg>
        <pc:picChg chg="add del">
          <ac:chgData name="Marina Ercoli" userId="895246e1d6dbe33d" providerId="LiveId" clId="{1BA56BAF-28D7-4A7C-8808-7304D8F524B9}" dt="2020-11-07T20:05:41.033" v="9" actId="478"/>
          <ac:picMkLst>
            <pc:docMk/>
            <pc:sldMk cId="288516001" sldId="263"/>
            <ac:picMk id="8" creationId="{7314AAE1-4A8B-4769-9B85-F4F77C3FA243}"/>
          </ac:picMkLst>
        </pc:picChg>
        <pc:picChg chg="add del mod">
          <ac:chgData name="Marina Ercoli" userId="895246e1d6dbe33d" providerId="LiveId" clId="{1BA56BAF-28D7-4A7C-8808-7304D8F524B9}" dt="2020-11-07T20:11:50.104" v="61" actId="478"/>
          <ac:picMkLst>
            <pc:docMk/>
            <pc:sldMk cId="288516001" sldId="263"/>
            <ac:picMk id="88" creationId="{C42BC24B-93AF-406D-BDD3-9DAFD6660B64}"/>
          </ac:picMkLst>
        </pc:picChg>
      </pc:sldChg>
      <pc:sldChg chg="addSp delSp modSp mod">
        <pc:chgData name="Marina Ercoli" userId="895246e1d6dbe33d" providerId="LiveId" clId="{1BA56BAF-28D7-4A7C-8808-7304D8F524B9}" dt="2020-11-07T20:16:11.142" v="96" actId="1076"/>
        <pc:sldMkLst>
          <pc:docMk/>
          <pc:sldMk cId="3146211802" sldId="264"/>
        </pc:sldMkLst>
        <pc:spChg chg="del mod">
          <ac:chgData name="Marina Ercoli" userId="895246e1d6dbe33d" providerId="LiveId" clId="{1BA56BAF-28D7-4A7C-8808-7304D8F524B9}" dt="2020-11-07T20:15:47.329" v="93" actId="478"/>
          <ac:spMkLst>
            <pc:docMk/>
            <pc:sldMk cId="3146211802" sldId="264"/>
            <ac:spMk id="4" creationId="{50DF5C7B-714C-44DC-B49A-F16BE5E80C8B}"/>
          </ac:spMkLst>
        </pc:spChg>
        <pc:spChg chg="add">
          <ac:chgData name="Marina Ercoli" userId="895246e1d6dbe33d" providerId="LiveId" clId="{1BA56BAF-28D7-4A7C-8808-7304D8F524B9}" dt="2020-11-07T20:15:42.610" v="92" actId="22"/>
          <ac:spMkLst>
            <pc:docMk/>
            <pc:sldMk cId="3146211802" sldId="264"/>
            <ac:spMk id="5" creationId="{4CAB912F-61C6-47AE-842B-B546C89FD358}"/>
          </ac:spMkLst>
        </pc:spChg>
        <pc:spChg chg="add mod">
          <ac:chgData name="Marina Ercoli" userId="895246e1d6dbe33d" providerId="LiveId" clId="{1BA56BAF-28D7-4A7C-8808-7304D8F524B9}" dt="2020-11-07T20:16:11.142" v="96" actId="1076"/>
          <ac:spMkLst>
            <pc:docMk/>
            <pc:sldMk cId="3146211802" sldId="264"/>
            <ac:spMk id="7" creationId="{42D6D79A-51F1-467D-B1E0-064ADC0828DD}"/>
          </ac:spMkLst>
        </pc:spChg>
        <pc:spChg chg="mod">
          <ac:chgData name="Marina Ercoli" userId="895246e1d6dbe33d" providerId="LiveId" clId="{1BA56BAF-28D7-4A7C-8808-7304D8F524B9}" dt="2020-11-07T20:16:07.165" v="95" actId="1076"/>
          <ac:spMkLst>
            <pc:docMk/>
            <pc:sldMk cId="3146211802" sldId="264"/>
            <ac:spMk id="9" creationId="{02F3F37C-5EB5-40DC-904C-F1046056AD48}"/>
          </ac:spMkLst>
        </pc:spChg>
      </pc:sldChg>
      <pc:sldChg chg="del">
        <pc:chgData name="Marina Ercoli" userId="895246e1d6dbe33d" providerId="LiveId" clId="{1BA56BAF-28D7-4A7C-8808-7304D8F524B9}" dt="2020-11-07T20:40:58.880" v="346" actId="47"/>
        <pc:sldMkLst>
          <pc:docMk/>
          <pc:sldMk cId="3430076178" sldId="265"/>
        </pc:sldMkLst>
      </pc:sldChg>
      <pc:sldChg chg="addSp delSp modSp add mod">
        <pc:chgData name="Marina Ercoli" userId="895246e1d6dbe33d" providerId="LiveId" clId="{1BA56BAF-28D7-4A7C-8808-7304D8F524B9}" dt="2020-11-07T20:08:43.294" v="43" actId="13822"/>
        <pc:sldMkLst>
          <pc:docMk/>
          <pc:sldMk cId="3977117954" sldId="266"/>
        </pc:sldMkLst>
        <pc:spChg chg="mod">
          <ac:chgData name="Marina Ercoli" userId="895246e1d6dbe33d" providerId="LiveId" clId="{1BA56BAF-28D7-4A7C-8808-7304D8F524B9}" dt="2020-11-07T20:08:18.115" v="41" actId="20577"/>
          <ac:spMkLst>
            <pc:docMk/>
            <pc:sldMk cId="3977117954" sldId="266"/>
            <ac:spMk id="4" creationId="{50DF5C7B-714C-44DC-B49A-F16BE5E80C8B}"/>
          </ac:spMkLst>
        </pc:spChg>
        <pc:spChg chg="add">
          <ac:chgData name="Marina Ercoli" userId="895246e1d6dbe33d" providerId="LiveId" clId="{1BA56BAF-28D7-4A7C-8808-7304D8F524B9}" dt="2020-11-07T20:07:40.118" v="31" actId="22"/>
          <ac:spMkLst>
            <pc:docMk/>
            <pc:sldMk cId="3977117954" sldId="266"/>
            <ac:spMk id="5" creationId="{87A6B09D-E556-4852-9530-F7A202A2A97F}"/>
          </ac:spMkLst>
        </pc:spChg>
        <pc:spChg chg="mod">
          <ac:chgData name="Marina Ercoli" userId="895246e1d6dbe33d" providerId="LiveId" clId="{1BA56BAF-28D7-4A7C-8808-7304D8F524B9}" dt="2020-11-07T20:08:09.684" v="40" actId="1076"/>
          <ac:spMkLst>
            <pc:docMk/>
            <pc:sldMk cId="3977117954" sldId="266"/>
            <ac:spMk id="32" creationId="{CA3046B1-5046-4D19-8CCA-DD413318867B}"/>
          </ac:spMkLst>
        </pc:spChg>
        <pc:spChg chg="del">
          <ac:chgData name="Marina Ercoli" userId="895246e1d6dbe33d" providerId="LiveId" clId="{1BA56BAF-28D7-4A7C-8808-7304D8F524B9}" dt="2020-11-07T20:06:17.728" v="12" actId="478"/>
          <ac:spMkLst>
            <pc:docMk/>
            <pc:sldMk cId="3977117954" sldId="266"/>
            <ac:spMk id="34" creationId="{EBBA600E-BD08-4F92-9788-C2511A225C10}"/>
          </ac:spMkLst>
        </pc:spChg>
        <pc:spChg chg="del">
          <ac:chgData name="Marina Ercoli" userId="895246e1d6dbe33d" providerId="LiveId" clId="{1BA56BAF-28D7-4A7C-8808-7304D8F524B9}" dt="2020-11-07T20:06:43.117" v="22" actId="478"/>
          <ac:spMkLst>
            <pc:docMk/>
            <pc:sldMk cId="3977117954" sldId="266"/>
            <ac:spMk id="87" creationId="{27D809AD-893B-468A-AEFB-036AC443FF66}"/>
          </ac:spMkLst>
        </pc:spChg>
        <pc:grpChg chg="del">
          <ac:chgData name="Marina Ercoli" userId="895246e1d6dbe33d" providerId="LiveId" clId="{1BA56BAF-28D7-4A7C-8808-7304D8F524B9}" dt="2020-11-07T20:06:13.521" v="11" actId="478"/>
          <ac:grpSpMkLst>
            <pc:docMk/>
            <pc:sldMk cId="3977117954" sldId="266"/>
            <ac:grpSpMk id="85" creationId="{C3D2AD6B-5DD1-4BC8-B6AE-ECDA5E32A5A6}"/>
          </ac:grpSpMkLst>
        </pc:grpChg>
        <pc:picChg chg="add mod modCrop">
          <ac:chgData name="Marina Ercoli" userId="895246e1d6dbe33d" providerId="LiveId" clId="{1BA56BAF-28D7-4A7C-8808-7304D8F524B9}" dt="2020-11-07T20:07:34.797" v="30" actId="1076"/>
          <ac:picMkLst>
            <pc:docMk/>
            <pc:sldMk cId="3977117954" sldId="266"/>
            <ac:picMk id="3" creationId="{42F8F412-72F3-49AF-A93D-167DE6B4314E}"/>
          </ac:picMkLst>
        </pc:picChg>
        <pc:picChg chg="del">
          <ac:chgData name="Marina Ercoli" userId="895246e1d6dbe33d" providerId="LiveId" clId="{1BA56BAF-28D7-4A7C-8808-7304D8F524B9}" dt="2020-11-07T20:07:12.412" v="24" actId="478"/>
          <ac:picMkLst>
            <pc:docMk/>
            <pc:sldMk cId="3977117954" sldId="266"/>
            <ac:picMk id="8" creationId="{7314AAE1-4A8B-4769-9B85-F4F77C3FA243}"/>
          </ac:picMkLst>
        </pc:picChg>
        <pc:picChg chg="mod">
          <ac:chgData name="Marina Ercoli" userId="895246e1d6dbe33d" providerId="LiveId" clId="{1BA56BAF-28D7-4A7C-8808-7304D8F524B9}" dt="2020-11-07T20:06:25.359" v="14" actId="14100"/>
          <ac:picMkLst>
            <pc:docMk/>
            <pc:sldMk cId="3977117954" sldId="266"/>
            <ac:picMk id="88" creationId="{C42BC24B-93AF-406D-BDD3-9DAFD6660B64}"/>
          </ac:picMkLst>
        </pc:picChg>
        <pc:cxnChg chg="add mod">
          <ac:chgData name="Marina Ercoli" userId="895246e1d6dbe33d" providerId="LiveId" clId="{1BA56BAF-28D7-4A7C-8808-7304D8F524B9}" dt="2020-11-07T20:08:43.294" v="43" actId="13822"/>
          <ac:cxnSpMkLst>
            <pc:docMk/>
            <pc:sldMk cId="3977117954" sldId="266"/>
            <ac:cxnSpMk id="7" creationId="{A4C14B66-1E57-4EB1-92A2-8390733AD1D5}"/>
          </ac:cxnSpMkLst>
        </pc:cxnChg>
      </pc:sldChg>
      <pc:sldChg chg="addSp delSp modSp add del mod">
        <pc:chgData name="Marina Ercoli" userId="895246e1d6dbe33d" providerId="LiveId" clId="{1BA56BAF-28D7-4A7C-8808-7304D8F524B9}" dt="2020-11-07T20:40:50.813" v="343" actId="47"/>
        <pc:sldMkLst>
          <pc:docMk/>
          <pc:sldMk cId="4268305936" sldId="267"/>
        </pc:sldMkLst>
        <pc:spChg chg="add mod">
          <ac:chgData name="Marina Ercoli" userId="895246e1d6dbe33d" providerId="LiveId" clId="{1BA56BAF-28D7-4A7C-8808-7304D8F524B9}" dt="2020-11-07T20:17:27.933" v="102" actId="1076"/>
          <ac:spMkLst>
            <pc:docMk/>
            <pc:sldMk cId="4268305936" sldId="267"/>
            <ac:spMk id="3" creationId="{8D3B9137-5542-4614-9A9E-58295AB2D2D1}"/>
          </ac:spMkLst>
        </pc:spChg>
        <pc:spChg chg="del">
          <ac:chgData name="Marina Ercoli" userId="895246e1d6dbe33d" providerId="LiveId" clId="{1BA56BAF-28D7-4A7C-8808-7304D8F524B9}" dt="2020-11-07T20:17:20.511" v="100" actId="478"/>
          <ac:spMkLst>
            <pc:docMk/>
            <pc:sldMk cId="4268305936" sldId="267"/>
            <ac:spMk id="9" creationId="{02F3F37C-5EB5-40DC-904C-F1046056AD48}"/>
          </ac:spMkLst>
        </pc:spChg>
      </pc:sldChg>
      <pc:sldChg chg="addSp delSp modSp add mod ord">
        <pc:chgData name="Marina Ercoli" userId="895246e1d6dbe33d" providerId="LiveId" clId="{1BA56BAF-28D7-4A7C-8808-7304D8F524B9}" dt="2020-11-07T20:26:33.291" v="240" actId="20577"/>
        <pc:sldMkLst>
          <pc:docMk/>
          <pc:sldMk cId="976448399" sldId="268"/>
        </pc:sldMkLst>
        <pc:spChg chg="mod">
          <ac:chgData name="Marina Ercoli" userId="895246e1d6dbe33d" providerId="LiveId" clId="{1BA56BAF-28D7-4A7C-8808-7304D8F524B9}" dt="2020-11-07T20:19:51.293" v="116" actId="20577"/>
          <ac:spMkLst>
            <pc:docMk/>
            <pc:sldMk cId="976448399" sldId="268"/>
            <ac:spMk id="4" creationId="{50DF5C7B-714C-44DC-B49A-F16BE5E80C8B}"/>
          </ac:spMkLst>
        </pc:spChg>
        <pc:spChg chg="del mod">
          <ac:chgData name="Marina Ercoli" userId="895246e1d6dbe33d" providerId="LiveId" clId="{1BA56BAF-28D7-4A7C-8808-7304D8F524B9}" dt="2020-11-07T20:20:25" v="121" actId="478"/>
          <ac:spMkLst>
            <pc:docMk/>
            <pc:sldMk cId="976448399" sldId="268"/>
            <ac:spMk id="5" creationId="{87A6B09D-E556-4852-9530-F7A202A2A97F}"/>
          </ac:spMkLst>
        </pc:spChg>
        <pc:spChg chg="add mod">
          <ac:chgData name="Marina Ercoli" userId="895246e1d6dbe33d" providerId="LiveId" clId="{1BA56BAF-28D7-4A7C-8808-7304D8F524B9}" dt="2020-11-07T20:25:51.164" v="226" actId="1076"/>
          <ac:spMkLst>
            <pc:docMk/>
            <pc:sldMk cId="976448399" sldId="268"/>
            <ac:spMk id="10" creationId="{ED8E508F-1AF4-48FC-A64B-B2FCF59808E2}"/>
          </ac:spMkLst>
        </pc:spChg>
        <pc:spChg chg="add mod">
          <ac:chgData name="Marina Ercoli" userId="895246e1d6dbe33d" providerId="LiveId" clId="{1BA56BAF-28D7-4A7C-8808-7304D8F524B9}" dt="2020-11-07T20:26:12.548" v="229" actId="1076"/>
          <ac:spMkLst>
            <pc:docMk/>
            <pc:sldMk cId="976448399" sldId="268"/>
            <ac:spMk id="11" creationId="{1F63FD2A-EE28-4455-8759-FC3A58DA9882}"/>
          </ac:spMkLst>
        </pc:spChg>
        <pc:spChg chg="add mod">
          <ac:chgData name="Marina Ercoli" userId="895246e1d6dbe33d" providerId="LiveId" clId="{1BA56BAF-28D7-4A7C-8808-7304D8F524B9}" dt="2020-11-07T20:25:58.656" v="227" actId="207"/>
          <ac:spMkLst>
            <pc:docMk/>
            <pc:sldMk cId="976448399" sldId="268"/>
            <ac:spMk id="12" creationId="{6B5E9134-B65C-47A6-A205-3AF18758E22D}"/>
          </ac:spMkLst>
        </pc:spChg>
        <pc:spChg chg="add mod">
          <ac:chgData name="Marina Ercoli" userId="895246e1d6dbe33d" providerId="LiveId" clId="{1BA56BAF-28D7-4A7C-8808-7304D8F524B9}" dt="2020-11-07T20:26:33.291" v="240" actId="20577"/>
          <ac:spMkLst>
            <pc:docMk/>
            <pc:sldMk cId="976448399" sldId="268"/>
            <ac:spMk id="14" creationId="{50B4CB4D-B695-495E-B072-7DF37C14B4D6}"/>
          </ac:spMkLst>
        </pc:spChg>
        <pc:spChg chg="del">
          <ac:chgData name="Marina Ercoli" userId="895246e1d6dbe33d" providerId="LiveId" clId="{1BA56BAF-28D7-4A7C-8808-7304D8F524B9}" dt="2020-11-07T20:20:23.260" v="119" actId="478"/>
          <ac:spMkLst>
            <pc:docMk/>
            <pc:sldMk cId="976448399" sldId="268"/>
            <ac:spMk id="32" creationId="{CA3046B1-5046-4D19-8CCA-DD413318867B}"/>
          </ac:spMkLst>
        </pc:spChg>
        <pc:picChg chg="del">
          <ac:chgData name="Marina Ercoli" userId="895246e1d6dbe33d" providerId="LiveId" clId="{1BA56BAF-28D7-4A7C-8808-7304D8F524B9}" dt="2020-11-07T20:20:20.013" v="118" actId="478"/>
          <ac:picMkLst>
            <pc:docMk/>
            <pc:sldMk cId="976448399" sldId="268"/>
            <ac:picMk id="3" creationId="{42F8F412-72F3-49AF-A93D-167DE6B4314E}"/>
          </ac:picMkLst>
        </pc:picChg>
        <pc:picChg chg="del">
          <ac:chgData name="Marina Ercoli" userId="895246e1d6dbe33d" providerId="LiveId" clId="{1BA56BAF-28D7-4A7C-8808-7304D8F524B9}" dt="2020-11-07T20:20:16.518" v="117" actId="478"/>
          <ac:picMkLst>
            <pc:docMk/>
            <pc:sldMk cId="976448399" sldId="268"/>
            <ac:picMk id="88" creationId="{C42BC24B-93AF-406D-BDD3-9DAFD6660B64}"/>
          </ac:picMkLst>
        </pc:picChg>
      </pc:sldChg>
      <pc:sldChg chg="addSp delSp modSp add mod">
        <pc:chgData name="Marina Ercoli" userId="895246e1d6dbe33d" providerId="LiveId" clId="{1BA56BAF-28D7-4A7C-8808-7304D8F524B9}" dt="2020-11-07T20:44:12.516" v="469" actId="1076"/>
        <pc:sldMkLst>
          <pc:docMk/>
          <pc:sldMk cId="438456063" sldId="269"/>
        </pc:sldMkLst>
        <pc:spChg chg="add del">
          <ac:chgData name="Marina Ercoli" userId="895246e1d6dbe33d" providerId="LiveId" clId="{1BA56BAF-28D7-4A7C-8808-7304D8F524B9}" dt="2020-11-07T20:27:53.569" v="247" actId="478"/>
          <ac:spMkLst>
            <pc:docMk/>
            <pc:sldMk cId="438456063" sldId="269"/>
            <ac:spMk id="3" creationId="{DE702A83-7A2F-4FB7-AFA2-B68E79445B1E}"/>
          </ac:spMkLst>
        </pc:spChg>
        <pc:spChg chg="add mod">
          <ac:chgData name="Marina Ercoli" userId="895246e1d6dbe33d" providerId="LiveId" clId="{1BA56BAF-28D7-4A7C-8808-7304D8F524B9}" dt="2020-11-07T20:39:29.730" v="341" actId="1076"/>
          <ac:spMkLst>
            <pc:docMk/>
            <pc:sldMk cId="438456063" sldId="269"/>
            <ac:spMk id="8" creationId="{AE7A7980-DB70-4A81-9B72-5C8B97A14EFA}"/>
          </ac:spMkLst>
        </pc:spChg>
        <pc:spChg chg="del mod">
          <ac:chgData name="Marina Ercoli" userId="895246e1d6dbe33d" providerId="LiveId" clId="{1BA56BAF-28D7-4A7C-8808-7304D8F524B9}" dt="2020-11-07T20:27:43.093" v="243" actId="478"/>
          <ac:spMkLst>
            <pc:docMk/>
            <pc:sldMk cId="438456063" sldId="269"/>
            <ac:spMk id="10" creationId="{ED8E508F-1AF4-48FC-A64B-B2FCF59808E2}"/>
          </ac:spMkLst>
        </pc:spChg>
        <pc:spChg chg="del">
          <ac:chgData name="Marina Ercoli" userId="895246e1d6dbe33d" providerId="LiveId" clId="{1BA56BAF-28D7-4A7C-8808-7304D8F524B9}" dt="2020-11-07T20:27:47.159" v="245" actId="478"/>
          <ac:spMkLst>
            <pc:docMk/>
            <pc:sldMk cId="438456063" sldId="269"/>
            <ac:spMk id="11" creationId="{1F63FD2A-EE28-4455-8759-FC3A58DA9882}"/>
          </ac:spMkLst>
        </pc:spChg>
        <pc:spChg chg="del mod">
          <ac:chgData name="Marina Ercoli" userId="895246e1d6dbe33d" providerId="LiveId" clId="{1BA56BAF-28D7-4A7C-8808-7304D8F524B9}" dt="2020-11-07T20:28:46.236" v="254" actId="478"/>
          <ac:spMkLst>
            <pc:docMk/>
            <pc:sldMk cId="438456063" sldId="269"/>
            <ac:spMk id="12" creationId="{6B5E9134-B65C-47A6-A205-3AF18758E22D}"/>
          </ac:spMkLst>
        </pc:spChg>
        <pc:spChg chg="add mod">
          <ac:chgData name="Marina Ercoli" userId="895246e1d6dbe33d" providerId="LiveId" clId="{1BA56BAF-28D7-4A7C-8808-7304D8F524B9}" dt="2020-11-07T20:29:02.247" v="258" actId="403"/>
          <ac:spMkLst>
            <pc:docMk/>
            <pc:sldMk cId="438456063" sldId="269"/>
            <ac:spMk id="13" creationId="{0AE89165-76A7-40BD-93AD-5C6E3B13B88B}"/>
          </ac:spMkLst>
        </pc:spChg>
        <pc:spChg chg="del">
          <ac:chgData name="Marina Ercoli" userId="895246e1d6dbe33d" providerId="LiveId" clId="{1BA56BAF-28D7-4A7C-8808-7304D8F524B9}" dt="2020-11-07T20:27:45.510" v="244" actId="478"/>
          <ac:spMkLst>
            <pc:docMk/>
            <pc:sldMk cId="438456063" sldId="269"/>
            <ac:spMk id="14" creationId="{50B4CB4D-B695-495E-B072-7DF37C14B4D6}"/>
          </ac:spMkLst>
        </pc:spChg>
        <pc:spChg chg="add mod">
          <ac:chgData name="Marina Ercoli" userId="895246e1d6dbe33d" providerId="LiveId" clId="{1BA56BAF-28D7-4A7C-8808-7304D8F524B9}" dt="2020-11-07T20:44:12.516" v="469" actId="1076"/>
          <ac:spMkLst>
            <pc:docMk/>
            <pc:sldMk cId="438456063" sldId="269"/>
            <ac:spMk id="15" creationId="{9D00CB6A-9BD1-4015-9156-C064F456FBED}"/>
          </ac:spMkLst>
        </pc:spChg>
        <pc:graphicFrameChg chg="add mod modGraphic">
          <ac:chgData name="Marina Ercoli" userId="895246e1d6dbe33d" providerId="LiveId" clId="{1BA56BAF-28D7-4A7C-8808-7304D8F524B9}" dt="2020-11-07T20:39:32.563" v="342" actId="1076"/>
          <ac:graphicFrameMkLst>
            <pc:docMk/>
            <pc:sldMk cId="438456063" sldId="269"/>
            <ac:graphicFrameMk id="17" creationId="{E2F87133-7B91-4EE4-9637-D45444B9651F}"/>
          </ac:graphicFrameMkLst>
        </pc:graphicFrameChg>
      </pc:sldChg>
      <pc:sldChg chg="addSp delSp modSp add mod">
        <pc:chgData name="Marina Ercoli" userId="895246e1d6dbe33d" providerId="LiveId" clId="{1BA56BAF-28D7-4A7C-8808-7304D8F524B9}" dt="2020-11-07T21:13:45.613" v="797" actId="22"/>
        <pc:sldMkLst>
          <pc:docMk/>
          <pc:sldMk cId="1306512237" sldId="270"/>
        </pc:sldMkLst>
        <pc:spChg chg="add mod">
          <ac:chgData name="Marina Ercoli" userId="895246e1d6dbe33d" providerId="LiveId" clId="{1BA56BAF-28D7-4A7C-8808-7304D8F524B9}" dt="2020-11-07T20:44:23.298" v="471" actId="1076"/>
          <ac:spMkLst>
            <pc:docMk/>
            <pc:sldMk cId="1306512237" sldId="270"/>
            <ac:spMk id="2" creationId="{DF1D0849-D307-4B83-B4EA-3C130221BA45}"/>
          </ac:spMkLst>
        </pc:spChg>
        <pc:spChg chg="mod">
          <ac:chgData name="Marina Ercoli" userId="895246e1d6dbe33d" providerId="LiveId" clId="{1BA56BAF-28D7-4A7C-8808-7304D8F524B9}" dt="2020-11-07T20:54:34.156" v="605" actId="207"/>
          <ac:spMkLst>
            <pc:docMk/>
            <pc:sldMk cId="1306512237" sldId="270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0:43:55.359" v="466" actId="20577"/>
          <ac:spMkLst>
            <pc:docMk/>
            <pc:sldMk cId="1306512237" sldId="270"/>
            <ac:spMk id="6" creationId="{AB8C65B5-8163-4E17-BC2A-195AC06AD212}"/>
          </ac:spMkLst>
        </pc:spChg>
        <pc:graphicFrameChg chg="add mod modGraphic">
          <ac:chgData name="Marina Ercoli" userId="895246e1d6dbe33d" providerId="LiveId" clId="{1BA56BAF-28D7-4A7C-8808-7304D8F524B9}" dt="2020-11-07T20:51:39.712" v="601" actId="12385"/>
          <ac:graphicFrameMkLst>
            <pc:docMk/>
            <pc:sldMk cId="1306512237" sldId="270"/>
            <ac:graphicFrameMk id="3" creationId="{B1B6E89D-63C2-49BD-9490-5B5A89F9F714}"/>
          </ac:graphicFrameMkLst>
        </pc:graphicFrameChg>
        <pc:picChg chg="add">
          <ac:chgData name="Marina Ercoli" userId="895246e1d6dbe33d" providerId="LiveId" clId="{1BA56BAF-28D7-4A7C-8808-7304D8F524B9}" dt="2020-11-07T21:13:45.613" v="797" actId="22"/>
          <ac:picMkLst>
            <pc:docMk/>
            <pc:sldMk cId="1306512237" sldId="270"/>
            <ac:picMk id="5" creationId="{B2EA1A92-949A-443A-ACC3-F51E52FD83F4}"/>
          </ac:picMkLst>
        </pc:picChg>
        <pc:picChg chg="del mod">
          <ac:chgData name="Marina Ercoli" userId="895246e1d6dbe33d" providerId="LiveId" clId="{1BA56BAF-28D7-4A7C-8808-7304D8F524B9}" dt="2020-11-07T21:13:43.843" v="796" actId="478"/>
          <ac:picMkLst>
            <pc:docMk/>
            <pc:sldMk cId="1306512237" sldId="270"/>
            <ac:picMk id="8" creationId="{7314AAE1-4A8B-4769-9B85-F4F77C3FA243}"/>
          </ac:picMkLst>
        </pc:picChg>
      </pc:sldChg>
      <pc:sldChg chg="delSp modSp add mod">
        <pc:chgData name="Marina Ercoli" userId="895246e1d6dbe33d" providerId="LiveId" clId="{1BA56BAF-28D7-4A7C-8808-7304D8F524B9}" dt="2020-11-07T20:54:48.033" v="606" actId="207"/>
        <pc:sldMkLst>
          <pc:docMk/>
          <pc:sldMk cId="44990578" sldId="271"/>
        </pc:sldMkLst>
        <pc:spChg chg="del">
          <ac:chgData name="Marina Ercoli" userId="895246e1d6dbe33d" providerId="LiveId" clId="{1BA56BAF-28D7-4A7C-8808-7304D8F524B9}" dt="2020-11-07T20:48:01.721" v="593" actId="478"/>
          <ac:spMkLst>
            <pc:docMk/>
            <pc:sldMk cId="44990578" sldId="271"/>
            <ac:spMk id="2" creationId="{DF1D0849-D307-4B83-B4EA-3C130221BA45}"/>
          </ac:spMkLst>
        </pc:spChg>
        <pc:spChg chg="mod">
          <ac:chgData name="Marina Ercoli" userId="895246e1d6dbe33d" providerId="LiveId" clId="{1BA56BAF-28D7-4A7C-8808-7304D8F524B9}" dt="2020-11-07T20:54:48.033" v="606" actId="207"/>
          <ac:spMkLst>
            <pc:docMk/>
            <pc:sldMk cId="44990578" sldId="271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0:48:21.057" v="597" actId="6549"/>
          <ac:spMkLst>
            <pc:docMk/>
            <pc:sldMk cId="44990578" sldId="271"/>
            <ac:spMk id="6" creationId="{AB8C65B5-8163-4E17-BC2A-195AC06AD212}"/>
          </ac:spMkLst>
        </pc:spChg>
        <pc:graphicFrameChg chg="del">
          <ac:chgData name="Marina Ercoli" userId="895246e1d6dbe33d" providerId="LiveId" clId="{1BA56BAF-28D7-4A7C-8808-7304D8F524B9}" dt="2020-11-07T20:48:03.842" v="594" actId="478"/>
          <ac:graphicFrameMkLst>
            <pc:docMk/>
            <pc:sldMk cId="44990578" sldId="271"/>
            <ac:graphicFrameMk id="3" creationId="{B1B6E89D-63C2-49BD-9490-5B5A89F9F714}"/>
          </ac:graphicFrameMkLst>
        </pc:graphicFrameChg>
      </pc:sldChg>
      <pc:sldChg chg="modSp add mod">
        <pc:chgData name="Marina Ercoli" userId="895246e1d6dbe33d" providerId="LiveId" clId="{1BA56BAF-28D7-4A7C-8808-7304D8F524B9}" dt="2020-11-07T20:58:26.183" v="689"/>
        <pc:sldMkLst>
          <pc:docMk/>
          <pc:sldMk cId="2160863434" sldId="272"/>
        </pc:sldMkLst>
        <pc:spChg chg="mod">
          <ac:chgData name="Marina Ercoli" userId="895246e1d6dbe33d" providerId="LiveId" clId="{1BA56BAF-28D7-4A7C-8808-7304D8F524B9}" dt="2020-11-07T20:58:11.948" v="688" actId="207"/>
          <ac:spMkLst>
            <pc:docMk/>
            <pc:sldMk cId="2160863434" sldId="272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0:57:40.354" v="687" actId="20577"/>
          <ac:spMkLst>
            <pc:docMk/>
            <pc:sldMk cId="2160863434" sldId="272"/>
            <ac:spMk id="6" creationId="{AB8C65B5-8163-4E17-BC2A-195AC06AD212}"/>
          </ac:spMkLst>
        </pc:spChg>
        <pc:picChg chg="mod">
          <ac:chgData name="Marina Ercoli" userId="895246e1d6dbe33d" providerId="LiveId" clId="{1BA56BAF-28D7-4A7C-8808-7304D8F524B9}" dt="2020-11-07T20:58:26.183" v="689"/>
          <ac:picMkLst>
            <pc:docMk/>
            <pc:sldMk cId="2160863434" sldId="272"/>
            <ac:picMk id="8" creationId="{7314AAE1-4A8B-4769-9B85-F4F77C3FA243}"/>
          </ac:picMkLst>
        </pc:picChg>
      </pc:sldChg>
      <pc:sldChg chg="modSp add mod">
        <pc:chgData name="Marina Ercoli" userId="895246e1d6dbe33d" providerId="LiveId" clId="{1BA56BAF-28D7-4A7C-8808-7304D8F524B9}" dt="2020-11-07T20:57:19.583" v="682" actId="113"/>
        <pc:sldMkLst>
          <pc:docMk/>
          <pc:sldMk cId="3405510997" sldId="273"/>
        </pc:sldMkLst>
        <pc:spChg chg="mod">
          <ac:chgData name="Marina Ercoli" userId="895246e1d6dbe33d" providerId="LiveId" clId="{1BA56BAF-28D7-4A7C-8808-7304D8F524B9}" dt="2020-11-07T20:57:19.583" v="682" actId="113"/>
          <ac:spMkLst>
            <pc:docMk/>
            <pc:sldMk cId="3405510997" sldId="273"/>
            <ac:spMk id="6" creationId="{AB8C65B5-8163-4E17-BC2A-195AC06AD212}"/>
          </ac:spMkLst>
        </pc:spChg>
      </pc:sldChg>
      <pc:sldChg chg="addSp delSp modSp add mod">
        <pc:chgData name="Marina Ercoli" userId="895246e1d6dbe33d" providerId="LiveId" clId="{1BA56BAF-28D7-4A7C-8808-7304D8F524B9}" dt="2020-11-07T21:04:58.197" v="738" actId="27636"/>
        <pc:sldMkLst>
          <pc:docMk/>
          <pc:sldMk cId="3972983593" sldId="274"/>
        </pc:sldMkLst>
        <pc:spChg chg="del mod">
          <ac:chgData name="Marina Ercoli" userId="895246e1d6dbe33d" providerId="LiveId" clId="{1BA56BAF-28D7-4A7C-8808-7304D8F524B9}" dt="2020-11-07T20:59:33.096" v="699" actId="478"/>
          <ac:spMkLst>
            <pc:docMk/>
            <pc:sldMk cId="3972983593" sldId="274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1:04:58.197" v="738" actId="27636"/>
          <ac:spMkLst>
            <pc:docMk/>
            <pc:sldMk cId="3972983593" sldId="274"/>
            <ac:spMk id="6" creationId="{AB8C65B5-8163-4E17-BC2A-195AC06AD212}"/>
          </ac:spMkLst>
        </pc:spChg>
        <pc:spChg chg="add del mod">
          <ac:chgData name="Marina Ercoli" userId="895246e1d6dbe33d" providerId="LiveId" clId="{1BA56BAF-28D7-4A7C-8808-7304D8F524B9}" dt="2020-11-07T21:04:17.599" v="732" actId="478"/>
          <ac:spMkLst>
            <pc:docMk/>
            <pc:sldMk cId="3972983593" sldId="274"/>
            <ac:spMk id="9" creationId="{A811D59D-3A9C-425D-8535-21A7EB85CDD1}"/>
          </ac:spMkLst>
        </pc:spChg>
        <pc:picChg chg="add del mod">
          <ac:chgData name="Marina Ercoli" userId="895246e1d6dbe33d" providerId="LiveId" clId="{1BA56BAF-28D7-4A7C-8808-7304D8F524B9}" dt="2020-11-07T21:03:32.970" v="725" actId="478"/>
          <ac:picMkLst>
            <pc:docMk/>
            <pc:sldMk cId="3972983593" sldId="274"/>
            <ac:picMk id="3" creationId="{7027E955-A640-4D84-BD66-7FAEE52D6A2D}"/>
          </ac:picMkLst>
        </pc:picChg>
        <pc:picChg chg="add mod">
          <ac:chgData name="Marina Ercoli" userId="895246e1d6dbe33d" providerId="LiveId" clId="{1BA56BAF-28D7-4A7C-8808-7304D8F524B9}" dt="2020-11-07T21:04:42.338" v="736" actId="1076"/>
          <ac:picMkLst>
            <pc:docMk/>
            <pc:sldMk cId="3972983593" sldId="274"/>
            <ac:picMk id="7" creationId="{FD833693-95BB-4365-BD8B-C06743E826FA}"/>
          </ac:picMkLst>
        </pc:picChg>
        <pc:picChg chg="del mod">
          <ac:chgData name="Marina Ercoli" userId="895246e1d6dbe33d" providerId="LiveId" clId="{1BA56BAF-28D7-4A7C-8808-7304D8F524B9}" dt="2020-11-07T21:01:14.533" v="710" actId="478"/>
          <ac:picMkLst>
            <pc:docMk/>
            <pc:sldMk cId="3972983593" sldId="274"/>
            <ac:picMk id="8" creationId="{7314AAE1-4A8B-4769-9B85-F4F77C3FA243}"/>
          </ac:picMkLst>
        </pc:picChg>
      </pc:sldChg>
      <pc:sldChg chg="new del">
        <pc:chgData name="Marina Ercoli" userId="895246e1d6dbe33d" providerId="LiveId" clId="{1BA56BAF-28D7-4A7C-8808-7304D8F524B9}" dt="2020-11-07T21:07:11.682" v="743" actId="47"/>
        <pc:sldMkLst>
          <pc:docMk/>
          <pc:sldMk cId="2736147207" sldId="275"/>
        </pc:sldMkLst>
      </pc:sldChg>
      <pc:sldChg chg="add">
        <pc:chgData name="Marina Ercoli" userId="895246e1d6dbe33d" providerId="LiveId" clId="{1BA56BAF-28D7-4A7C-8808-7304D8F524B9}" dt="2020-11-07T21:07:03.215" v="740" actId="2890"/>
        <pc:sldMkLst>
          <pc:docMk/>
          <pc:sldMk cId="3406540889" sldId="276"/>
        </pc:sldMkLst>
      </pc:sldChg>
      <pc:sldChg chg="new del">
        <pc:chgData name="Marina Ercoli" userId="895246e1d6dbe33d" providerId="LiveId" clId="{1BA56BAF-28D7-4A7C-8808-7304D8F524B9}" dt="2020-11-07T21:16:42.179" v="799" actId="47"/>
        <pc:sldMkLst>
          <pc:docMk/>
          <pc:sldMk cId="414908970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1442-39B0-47AD-9CD9-A7EED158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0A900-DBBC-4EDA-B74A-B9BF89F62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3D7CF-2B35-4912-9EE6-D4D1F919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F1B41-EE5F-490D-AF83-89508A6C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DF26-6329-4109-A78C-226B1909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63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A17A-44FD-4B96-BC18-FEF03A17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8C9C1-1461-428B-AB88-D7A2B7C3B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1D7B-068C-45DB-B4A1-125A3DE2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1A9C-5F33-4A43-B060-13C92640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0A36-1D42-4ADA-A928-295795B5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69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63B86-7B17-4C41-B355-BA7CFF6E5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E3A18-8095-48AC-86A1-D8AE607F4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02D8-786C-468D-87F5-B3CB3047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840BE-DAF3-4B13-8DDD-66FF3066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12858-D103-482A-B1E1-A80C8FDD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0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B725-15AE-4C9C-A054-3C2D45BC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759E-5D10-4CE8-9FAA-1E365A44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D121-B4AA-4348-967C-99F5B2EA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9D55-8744-46A2-9630-F6576EB1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D12E7-3492-43D6-B280-1011F760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38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2DBC-9AF4-41E7-81B4-C8DC9431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505A-EBE2-4610-ABBD-A45091BD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F07B1-7A73-4E0D-ABF2-5391B6C9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3865-08CF-495E-80CA-555C3B99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8F1F-49C8-4C2C-B755-F19626ED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96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9EEA-ED38-463F-BFA4-E6EC227C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7687-1ACB-4922-9061-987B7A2A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4F7BC-D3BD-4334-B30B-4A98FCA3E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FC45F-C494-44A7-A86C-B55AE1DB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4BE23-0DC3-42B7-9C6B-B630BB3E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F4936-5F63-43B3-BC37-AF0CBD92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28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A300-3339-4428-9543-5101B86F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3FD17-DC53-4D14-B2A8-29F07837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81BD4-28BF-4DB3-A3AD-1B7CF7A47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E44C9-B3F8-464D-B4D9-6A4ABED0E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8EA0E-A7C4-4604-AA56-96092C5B7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9B780-AA6D-4548-A22C-20FDAF22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F8575-EB40-4A12-B386-11E850A8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99FE2-EB3B-4F37-AFB9-2F81C00D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51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4359-3CC6-4BD6-BFBB-219F0695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65D5F-CE90-470B-B00C-5EC3C1EA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9220F-B569-4F95-B9D3-39315B3E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15828-E31C-4882-ACE6-4DC06AB1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7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DDA91-16AE-425E-B828-568D4301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81AA1-EE2E-4691-92B5-35F54A51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FCDE-1F98-4707-B6DA-DEE72B30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0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9AA9-EB60-4D2D-9B26-9EDAC97F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5E59-714C-4F07-AABE-53E90B86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08ECE-599B-470E-95E9-15EE1DE3D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338B3-A18E-4A57-B24E-6346EBDA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7AEA9-46CC-4D07-9CD2-7A8A4A3A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AA822-FEB3-48E1-9279-05806D0C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02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76B8-5E56-43C2-82F9-6D32C56B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F2DFC-AFDB-44B7-8626-062A9A893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70AD8-F655-499E-A89F-E02E37C7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9BFA7-52DF-4458-A2B2-A30A00F9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0CD49-9B29-4712-9908-01D21990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8073C-3AB8-48C1-A634-67B0857B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00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EAAF1-62A1-43D0-8DD7-888D40EA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DC67-9715-49CD-BFD8-456859F2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5FA3-B018-4DBF-B883-EAEDB088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3034-D864-46EE-BF64-756895E3DFD7}" type="datetimeFigureOut">
              <a:rPr lang="en-CA" smtClean="0"/>
              <a:t>2020-11-10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158D-1CDA-47B9-A4B4-49FBB048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7281-7C85-49E0-8854-B686EEFC2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1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ralministry.wordpress.com/tag/question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quandl.com/api/v3/datasets/CMHC/HPPA50_ON.json?api_key=9aGzLsxCKNH7a9NEiKi5" TargetMode="External"/><Relationship Id="rId4" Type="http://schemas.openxmlformats.org/officeDocument/2006/relationships/hyperlink" Target="https://open.canada.ca/data/en/dataset/1995a476-68fd-4fe2-973f-2dd47f7f6c2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OneDrive/GitHub/GTA_real_estate_market/Graphs.ipynb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OneDrive/GitHub/GTA_real_estate_market/Graphs.ipyn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A7099B-7E9B-4C91-898D-41E7962481BA}"/>
              </a:ext>
            </a:extLst>
          </p:cNvPr>
          <p:cNvSpPr/>
          <p:nvPr/>
        </p:nvSpPr>
        <p:spPr>
          <a:xfrm>
            <a:off x="0" y="4419595"/>
            <a:ext cx="12192000" cy="17691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E9857-71E9-4114-A55A-52285E6E4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1447389-4853-4943-9958-9CF6B4443B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68"/>
          <a:stretch/>
        </p:blipFill>
        <p:spPr>
          <a:xfrm>
            <a:off x="0" y="0"/>
            <a:ext cx="12192000" cy="44129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A09E4B-015C-4F81-B595-B8801F160D84}"/>
              </a:ext>
            </a:extLst>
          </p:cNvPr>
          <p:cNvSpPr txBox="1">
            <a:spLocks/>
          </p:cNvSpPr>
          <p:nvPr/>
        </p:nvSpPr>
        <p:spPr>
          <a:xfrm>
            <a:off x="152402" y="4475581"/>
            <a:ext cx="10515598" cy="115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Real Estate Market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AE319-8132-425C-9F97-F44633963B4F}"/>
              </a:ext>
            </a:extLst>
          </p:cNvPr>
          <p:cNvSpPr/>
          <p:nvPr/>
        </p:nvSpPr>
        <p:spPr>
          <a:xfrm>
            <a:off x="0" y="-1"/>
            <a:ext cx="12192000" cy="4632327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9D5581-53BA-44EB-8D96-6F645B299C3A}"/>
              </a:ext>
            </a:extLst>
          </p:cNvPr>
          <p:cNvSpPr txBox="1">
            <a:spLocks/>
          </p:cNvSpPr>
          <p:nvPr/>
        </p:nvSpPr>
        <p:spPr>
          <a:xfrm>
            <a:off x="265043" y="5640643"/>
            <a:ext cx="5459896" cy="474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The impact of COVID-19 in Ontario’s Real Estate Market</a:t>
            </a:r>
            <a:endParaRPr lang="en-US" sz="28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D7D6A06-05A4-43A0-9060-88AF66C8A9F4}"/>
              </a:ext>
            </a:extLst>
          </p:cNvPr>
          <p:cNvSpPr txBox="1">
            <a:spLocks/>
          </p:cNvSpPr>
          <p:nvPr/>
        </p:nvSpPr>
        <p:spPr>
          <a:xfrm>
            <a:off x="5141843" y="6293992"/>
            <a:ext cx="7222435" cy="560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u="sng" dirty="0">
                <a:latin typeface="Century Schoolbook" panose="02040604050505020304" pitchFamily="18" charset="0"/>
              </a:rPr>
              <a:t>Authors: </a:t>
            </a:r>
          </a:p>
          <a:p>
            <a:pPr algn="l"/>
            <a:r>
              <a:rPr lang="en-US" sz="2700" b="1" dirty="0">
                <a:latin typeface="Century Schoolbook" panose="02040604050505020304" pitchFamily="18" charset="0"/>
              </a:rPr>
              <a:t>Emilia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CA" sz="2700" dirty="0" err="1">
                <a:latin typeface="Century Schoolbook" panose="02040604050505020304" pitchFamily="18" charset="0"/>
              </a:rPr>
              <a:t>Lubanska</a:t>
            </a:r>
            <a:r>
              <a:rPr lang="en-CA" sz="2700" dirty="0">
                <a:latin typeface="Century Schoolbook" panose="02040604050505020304" pitchFamily="18" charset="0"/>
              </a:rPr>
              <a:t>,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US" sz="2800" b="1" dirty="0">
                <a:latin typeface="Century Schoolbook" panose="02040604050505020304" pitchFamily="18" charset="0"/>
              </a:rPr>
              <a:t>Jorge</a:t>
            </a:r>
            <a:r>
              <a:rPr lang="en-US" sz="2800" dirty="0">
                <a:latin typeface="Century Schoolbook" panose="02040604050505020304" pitchFamily="18" charset="0"/>
              </a:rPr>
              <a:t> Arriola, </a:t>
            </a:r>
            <a:r>
              <a:rPr lang="en-US" sz="2800" b="1" dirty="0">
                <a:latin typeface="Century Schoolbook" panose="02040604050505020304" pitchFamily="18" charset="0"/>
              </a:rPr>
              <a:t>Marina </a:t>
            </a:r>
            <a:r>
              <a:rPr lang="en-US" sz="2800" dirty="0">
                <a:latin typeface="Century Schoolbook" panose="02040604050505020304" pitchFamily="18" charset="0"/>
              </a:rPr>
              <a:t>Ercoli, </a:t>
            </a:r>
            <a:r>
              <a:rPr lang="en-US" sz="2800" b="1" dirty="0">
                <a:latin typeface="Century Schoolbook" panose="02040604050505020304" pitchFamily="18" charset="0"/>
              </a:rPr>
              <a:t>Monica</a:t>
            </a:r>
            <a:r>
              <a:rPr lang="en-US" sz="2800" dirty="0">
                <a:latin typeface="Century Schoolbook" panose="02040604050505020304" pitchFamily="18" charset="0"/>
              </a:rPr>
              <a:t> Lin, </a:t>
            </a:r>
            <a:r>
              <a:rPr lang="en-US" sz="2800" b="1" dirty="0" err="1">
                <a:latin typeface="Century Schoolbook" panose="02040604050505020304" pitchFamily="18" charset="0"/>
              </a:rPr>
              <a:t>Ulisses</a:t>
            </a:r>
            <a:r>
              <a:rPr lang="en-US" sz="2800" b="1" dirty="0">
                <a:latin typeface="Century Schoolbook" panose="02040604050505020304" pitchFamily="18" charset="0"/>
              </a:rPr>
              <a:t> </a:t>
            </a:r>
            <a:r>
              <a:rPr lang="en-US" sz="2800" dirty="0">
                <a:latin typeface="Century Schoolbook" panose="02040604050505020304" pitchFamily="18" charset="0"/>
              </a:rPr>
              <a:t>Pinto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6540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rgbClr val="00B050"/>
                </a:solidFill>
                <a:latin typeface="Century Schoolbook" panose="02040604050505020304" pitchFamily="18" charset="0"/>
              </a:rPr>
              <a:t>Discussion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Findings: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Inferences </a:t>
            </a:r>
            <a:r>
              <a:rPr lang="en-CA" sz="2000" b="0" i="0" dirty="0">
                <a:solidFill>
                  <a:srgbClr val="4D5156"/>
                </a:solidFill>
                <a:effectLst/>
                <a:latin typeface="Century Schoolbook" panose="02040604050505020304" pitchFamily="18" charset="0"/>
              </a:rPr>
              <a:t>| </a:t>
            </a: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General conclusions</a:t>
            </a:r>
            <a:r>
              <a:rPr lang="en-CA" sz="1800" b="0" i="0" dirty="0">
                <a:effectLst/>
                <a:latin typeface="Century Schoolbook" panose="02040604050505020304" pitchFamily="18" charset="0"/>
              </a:rPr>
              <a:t>:</a:t>
            </a: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6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90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</a:rPr>
              <a:t>Post Mortem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Difficulties that arose, and how we dealt with them: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Additional questions </a:t>
            </a:r>
            <a:r>
              <a:rPr lang="en-CA" sz="1800" b="1" i="0" dirty="0">
                <a:solidFill>
                  <a:srgbClr val="4D5156"/>
                </a:solidFill>
                <a:effectLst/>
                <a:latin typeface="Century Schoolbook" panose="02040604050505020304" pitchFamily="18" charset="0"/>
              </a:rPr>
              <a:t>| </a:t>
            </a: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What would we research next?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6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863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0" y="72039"/>
            <a:ext cx="5438874" cy="1193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CA" sz="1800" b="1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</a:pPr>
            <a:r>
              <a:rPr lang="en-CA" sz="3400" b="1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  <a:ea typeface="+mj-ea"/>
                <a:cs typeface="+mj-cs"/>
              </a:rPr>
              <a:t>Q&amp;A with the audience</a:t>
            </a: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b="1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D833693-95BB-4365-BD8B-C06743E8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92775" y="1188394"/>
            <a:ext cx="6606449" cy="49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8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6A09E4B-015C-4F81-B595-B8801F160D84}"/>
              </a:ext>
            </a:extLst>
          </p:cNvPr>
          <p:cNvSpPr txBox="1">
            <a:spLocks/>
          </p:cNvSpPr>
          <p:nvPr/>
        </p:nvSpPr>
        <p:spPr>
          <a:xfrm>
            <a:off x="383757" y="597643"/>
            <a:ext cx="5036542" cy="115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B050"/>
                </a:solidFill>
                <a:latin typeface="Century Schoolbook" panose="02040604050505020304" pitchFamily="18" charset="0"/>
              </a:rPr>
              <a:t>Thank You!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9D5581-53BA-44EB-8D96-6F645B299C3A}"/>
              </a:ext>
            </a:extLst>
          </p:cNvPr>
          <p:cNvSpPr txBox="1">
            <a:spLocks/>
          </p:cNvSpPr>
          <p:nvPr/>
        </p:nvSpPr>
        <p:spPr>
          <a:xfrm>
            <a:off x="265043" y="5640643"/>
            <a:ext cx="2729948" cy="4748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Covid-19</a:t>
            </a:r>
            <a:r>
              <a:rPr lang="en-US" sz="2800" dirty="0"/>
              <a:t>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D7D6A06-05A4-43A0-9060-88AF66C8A9F4}"/>
              </a:ext>
            </a:extLst>
          </p:cNvPr>
          <p:cNvSpPr txBox="1">
            <a:spLocks/>
          </p:cNvSpPr>
          <p:nvPr/>
        </p:nvSpPr>
        <p:spPr>
          <a:xfrm>
            <a:off x="1630017" y="6115479"/>
            <a:ext cx="9367371" cy="560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700" b="1" dirty="0">
                <a:latin typeface="Century Schoolbook" panose="02040604050505020304" pitchFamily="18" charset="0"/>
              </a:rPr>
              <a:t>Emilia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CA" sz="2700" dirty="0" err="1">
                <a:latin typeface="Century Schoolbook" panose="02040604050505020304" pitchFamily="18" charset="0"/>
              </a:rPr>
              <a:t>Lubanska</a:t>
            </a:r>
            <a:r>
              <a:rPr lang="en-CA" sz="2700" dirty="0">
                <a:latin typeface="Century Schoolbook" panose="02040604050505020304" pitchFamily="18" charset="0"/>
              </a:rPr>
              <a:t>,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US" sz="2800" b="1" dirty="0">
                <a:latin typeface="Century Schoolbook" panose="02040604050505020304" pitchFamily="18" charset="0"/>
              </a:rPr>
              <a:t>Jorge</a:t>
            </a:r>
            <a:r>
              <a:rPr lang="en-US" sz="2800" dirty="0">
                <a:latin typeface="Century Schoolbook" panose="02040604050505020304" pitchFamily="18" charset="0"/>
              </a:rPr>
              <a:t> Arriola, </a:t>
            </a:r>
            <a:r>
              <a:rPr lang="en-US" sz="2800" b="1" dirty="0">
                <a:latin typeface="Century Schoolbook" panose="02040604050505020304" pitchFamily="18" charset="0"/>
              </a:rPr>
              <a:t>Marina </a:t>
            </a:r>
            <a:r>
              <a:rPr lang="en-US" sz="2800" dirty="0">
                <a:latin typeface="Century Schoolbook" panose="02040604050505020304" pitchFamily="18" charset="0"/>
              </a:rPr>
              <a:t>Ercoli, </a:t>
            </a:r>
            <a:r>
              <a:rPr lang="en-US" sz="2800" b="1" dirty="0">
                <a:latin typeface="Century Schoolbook" panose="02040604050505020304" pitchFamily="18" charset="0"/>
              </a:rPr>
              <a:t>Monica</a:t>
            </a:r>
            <a:r>
              <a:rPr lang="en-US" sz="2800" dirty="0">
                <a:latin typeface="Century Schoolbook" panose="02040604050505020304" pitchFamily="18" charset="0"/>
              </a:rPr>
              <a:t> Lin, </a:t>
            </a:r>
            <a:r>
              <a:rPr lang="en-US" sz="2800" b="1" dirty="0" err="1">
                <a:latin typeface="Century Schoolbook" panose="02040604050505020304" pitchFamily="18" charset="0"/>
              </a:rPr>
              <a:t>Ulisses</a:t>
            </a:r>
            <a:r>
              <a:rPr lang="en-US" sz="2800" b="1" dirty="0">
                <a:latin typeface="Century Schoolbook" panose="02040604050505020304" pitchFamily="18" charset="0"/>
              </a:rPr>
              <a:t> </a:t>
            </a:r>
            <a:r>
              <a:rPr lang="en-US" sz="2800" dirty="0">
                <a:latin typeface="Century Schoolbook" panose="02040604050505020304" pitchFamily="18" charset="0"/>
              </a:rPr>
              <a:t>Pinto </a:t>
            </a:r>
            <a:endParaRPr lang="en-US" sz="2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9B929CA-254B-4B37-AD20-E98B25F83D91}"/>
              </a:ext>
            </a:extLst>
          </p:cNvPr>
          <p:cNvSpPr txBox="1">
            <a:spLocks/>
          </p:cNvSpPr>
          <p:nvPr/>
        </p:nvSpPr>
        <p:spPr>
          <a:xfrm>
            <a:off x="3971133" y="2871043"/>
            <a:ext cx="4481750" cy="90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Our photo to be added</a:t>
            </a:r>
          </a:p>
        </p:txBody>
      </p:sp>
    </p:spTree>
    <p:extLst>
      <p:ext uri="{BB962C8B-B14F-4D97-AF65-F5344CB8AC3E}">
        <p14:creationId xmlns:p14="http://schemas.microsoft.com/office/powerpoint/2010/main" val="170461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6"/>
                </a:solidFill>
                <a:latin typeface="Century Schoolbook" panose="02040604050505020304" pitchFamily="18" charset="0"/>
              </a:rPr>
              <a:t>Motivation &amp; 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Goal </a:t>
            </a: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&amp; Hypothesis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 analyse the impact of Covid-19 on the real estate market comparing 2019 and 2020 data from Ontario.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We believe that indicators related to the real estate market will have a lower performance in 2020 than in 2019. (e.g. less houses sold in 2020 than in 2019)</a:t>
            </a:r>
            <a:endParaRPr lang="en-CA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</a:pP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Questions</a:t>
            </a:r>
          </a:p>
          <a:p>
            <a:pPr marL="742950" lvl="1" indent="-2857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 What are the number of Covid-19 cases reported in Ontario?</a:t>
            </a:r>
            <a:endParaRPr lang="en-US" sz="16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 What is the impact of Covid-19 on the real estate market?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Does it impact the interest rates?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Is there any correlation between Covid-19 and the number of houses sold?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What about price fluctuation?</a:t>
            </a: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340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18" y="103676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Data Sources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BCD2FB-86AE-4224-B314-92DB0A60E4CC}"/>
              </a:ext>
            </a:extLst>
          </p:cNvPr>
          <p:cNvSpPr txBox="1"/>
          <p:nvPr/>
        </p:nvSpPr>
        <p:spPr>
          <a:xfrm>
            <a:off x="-252377" y="1790715"/>
            <a:ext cx="11662499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/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685800" lvl="1"/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Canada Mortgage and Housing Corporation, housing under construction in all centres 10,000 and over for Canada, provinces, and selected census metropolitan areas  (</a:t>
            </a:r>
            <a:r>
              <a:rPr lang="en-CA" sz="1400" b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Type: CSV</a:t>
            </a:r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1400" u="sng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https://open.canada.ca/data/en/dataset/1995a476-68fd-4fe2-973f-2dd47f7f6c2c</a:t>
            </a:r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pt-BR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Confirmed positive cases of COVID19 in Ontario </a:t>
            </a:r>
            <a:r>
              <a:rPr lang="en-CA" sz="14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(Type: CSV)</a:t>
            </a:r>
          </a:p>
          <a:p>
            <a:pPr marL="685800" lvl="1"/>
            <a:r>
              <a:rPr lang="en-CA" sz="1400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https://data.ontario.ca/dataset/confirmed-positive-cases-of-covid-19-in-ontario/resource/455fd63b-603d-4608-8216-7d8647f43350</a:t>
            </a:r>
          </a:p>
          <a:p>
            <a:pPr marL="685800" lvl="1"/>
            <a:endParaRPr lang="en-CA" sz="14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/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Average, Median and Price Percentiles for Unabsorbed Homeowner and Condominium Units (Provinces) – Ontario </a:t>
            </a:r>
            <a:r>
              <a:rPr lang="en-CA" sz="14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(Type: API)</a:t>
            </a:r>
            <a:endParaRPr lang="en-CA" sz="1400" b="1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https://www.quandl.com/api/v3/datasets/CMHC/HPPA50_ON.json?api_key=9aGzLsxCKNH7a9NEiKi5</a:t>
            </a:r>
            <a:endParaRPr lang="en-CA" sz="1400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pt-BR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685800" lvl="1"/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Canadian Interest Rates and Monetary Policy Variables: 10-Year Lookup </a:t>
            </a:r>
            <a:r>
              <a:rPr lang="en-CA" sz="14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(Type: CSV)</a:t>
            </a:r>
          </a:p>
          <a:p>
            <a:pPr marL="685800" lvl="1"/>
            <a:r>
              <a:rPr lang="en-CA" sz="1400" u="sng" dirty="0">
                <a:solidFill>
                  <a:srgbClr val="0000FF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https://www.bankofcanada.ca/rates/interest-rates/canadian-interest-rates/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C9AEE1-B6F9-40EB-814E-520E9F5192FA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37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Data Cleanup &amp; Exploration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3046B1-5046-4D19-8CCA-DD413318867B}"/>
              </a:ext>
            </a:extLst>
          </p:cNvPr>
          <p:cNvSpPr txBox="1"/>
          <p:nvPr/>
        </p:nvSpPr>
        <p:spPr>
          <a:xfrm>
            <a:off x="407035" y="1538721"/>
            <a:ext cx="3284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rtl="0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Cleanup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BA600E-BD08-4F92-9788-C2511A225C10}"/>
              </a:ext>
            </a:extLst>
          </p:cNvPr>
          <p:cNvSpPr txBox="1"/>
          <p:nvPr/>
        </p:nvSpPr>
        <p:spPr>
          <a:xfrm>
            <a:off x="930240" y="4694118"/>
            <a:ext cx="1033151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>
                <a:latin typeface="Century Schoolbook" panose="02040604050505020304" pitchFamily="18" charset="0"/>
              </a:rPr>
              <a:t>Note:</a:t>
            </a:r>
            <a:r>
              <a:rPr lang="en-CA" sz="2400" b="1" dirty="0">
                <a:latin typeface="Century Schoolbook" panose="02040604050505020304" pitchFamily="18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Century Schoolbook" panose="02040604050505020304" pitchFamily="18" charset="0"/>
              </a:rPr>
              <a:t>We all agreed to create a column named ‘Date’ with the same format for all datasets. 	Allowing us to grouping the datasets easily.</a:t>
            </a:r>
            <a:endParaRPr lang="en-CA" sz="2000" b="0" dirty="0">
              <a:effectLst/>
              <a:latin typeface="Century Schoolbook" panose="02040604050505020304" pitchFamily="18" charset="0"/>
            </a:endParaRPr>
          </a:p>
          <a:p>
            <a:br>
              <a:rPr lang="en-CA" dirty="0"/>
            </a:br>
            <a:endParaRPr lang="en-CA" dirty="0"/>
          </a:p>
        </p:txBody>
      </p:sp>
      <p:sp>
        <p:nvSpPr>
          <p:cNvPr id="82" name="Callout: Up Arrow 6">
            <a:extLst>
              <a:ext uri="{FF2B5EF4-FFF2-40B4-BE49-F238E27FC236}">
                <a16:creationId xmlns:a16="http://schemas.microsoft.com/office/drawing/2014/main" id="{01BA662B-0D97-49F2-8F36-97A1171B9F89}"/>
              </a:ext>
            </a:extLst>
          </p:cNvPr>
          <p:cNvSpPr txBox="1"/>
          <p:nvPr/>
        </p:nvSpPr>
        <p:spPr>
          <a:xfrm>
            <a:off x="7808329" y="2510988"/>
            <a:ext cx="2996129" cy="11740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Ba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sed on the main data frame, create a new chart that only includes the information we need</a:t>
            </a:r>
            <a:endParaRPr lang="en-US" sz="1400" kern="1200" dirty="0">
              <a:latin typeface="Century Schoolbook" panose="02040604050505020304" pitchFamily="18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3104EAD-3DF3-4610-8B66-9E1416BA358A}"/>
              </a:ext>
            </a:extLst>
          </p:cNvPr>
          <p:cNvGrpSpPr/>
          <p:nvPr/>
        </p:nvGrpSpPr>
        <p:grpSpPr>
          <a:xfrm>
            <a:off x="4383672" y="2945166"/>
            <a:ext cx="3424658" cy="391366"/>
            <a:chOff x="-1" y="668093"/>
            <a:chExt cx="2525862" cy="43783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9" name="Callout: Up Arrow 78">
              <a:extLst>
                <a:ext uri="{FF2B5EF4-FFF2-40B4-BE49-F238E27FC236}">
                  <a16:creationId xmlns:a16="http://schemas.microsoft.com/office/drawing/2014/main" id="{28B0F957-3097-4F56-8029-CED77433BC9D}"/>
                </a:ext>
              </a:extLst>
            </p:cNvPr>
            <p:cNvSpPr/>
            <p:nvPr/>
          </p:nvSpPr>
          <p:spPr>
            <a:xfrm rot="5400000">
              <a:off x="2084824" y="664892"/>
              <a:ext cx="437836" cy="444238"/>
            </a:xfrm>
            <a:prstGeom prst="upArrowCallout">
              <a:avLst/>
            </a:prstGeom>
            <a:grpFill/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Callout: Up Arrow 8">
              <a:extLst>
                <a:ext uri="{FF2B5EF4-FFF2-40B4-BE49-F238E27FC236}">
                  <a16:creationId xmlns:a16="http://schemas.microsoft.com/office/drawing/2014/main" id="{C5D41920-5553-42DA-8807-CA034546E7BF}"/>
                </a:ext>
              </a:extLst>
            </p:cNvPr>
            <p:cNvSpPr txBox="1"/>
            <p:nvPr/>
          </p:nvSpPr>
          <p:spPr>
            <a:xfrm>
              <a:off x="-1" y="668093"/>
              <a:ext cx="2209800" cy="4378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Schoolbook" panose="02040604050505020304" pitchFamily="18" charset="0"/>
                </a:rPr>
                <a:t>Create data frames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C8151C0-B781-4940-A5FD-3D898D1A64A9}"/>
              </a:ext>
            </a:extLst>
          </p:cNvPr>
          <p:cNvGrpSpPr/>
          <p:nvPr/>
        </p:nvGrpSpPr>
        <p:grpSpPr>
          <a:xfrm>
            <a:off x="1069094" y="2937092"/>
            <a:ext cx="3297286" cy="391366"/>
            <a:chOff x="0" y="830"/>
            <a:chExt cx="2431919" cy="43783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7" name="Callout: Up Arrow 76">
              <a:extLst>
                <a:ext uri="{FF2B5EF4-FFF2-40B4-BE49-F238E27FC236}">
                  <a16:creationId xmlns:a16="http://schemas.microsoft.com/office/drawing/2014/main" id="{34A14788-9E0A-498B-9A2E-1A753CE0D753}"/>
                </a:ext>
              </a:extLst>
            </p:cNvPr>
            <p:cNvSpPr/>
            <p:nvPr/>
          </p:nvSpPr>
          <p:spPr>
            <a:xfrm rot="5400000">
              <a:off x="1995397" y="2147"/>
              <a:ext cx="428806" cy="444238"/>
            </a:xfrm>
            <a:prstGeom prst="upArrowCallout">
              <a:avLst/>
            </a:prstGeom>
            <a:grpFill/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Callout: Up Arrow 10">
              <a:extLst>
                <a:ext uri="{FF2B5EF4-FFF2-40B4-BE49-F238E27FC236}">
                  <a16:creationId xmlns:a16="http://schemas.microsoft.com/office/drawing/2014/main" id="{392E70AD-80C9-4566-A6F9-D0A4FD00CC0D}"/>
                </a:ext>
              </a:extLst>
            </p:cNvPr>
            <p:cNvSpPr txBox="1"/>
            <p:nvPr/>
          </p:nvSpPr>
          <p:spPr>
            <a:xfrm>
              <a:off x="0" y="830"/>
              <a:ext cx="2209800" cy="4378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Schoolbook" panose="02040604050505020304" pitchFamily="18" charset="0"/>
                </a:rPr>
                <a:t>Retrieve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6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Data Cleanup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3046B1-5046-4D19-8CCA-DD413318867B}"/>
              </a:ext>
            </a:extLst>
          </p:cNvPr>
          <p:cNvSpPr txBox="1"/>
          <p:nvPr/>
        </p:nvSpPr>
        <p:spPr>
          <a:xfrm>
            <a:off x="6816142" y="1767095"/>
            <a:ext cx="3284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rtl="0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Now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42BC24B-93AF-406D-BDD3-9DAFD666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3" y="2399342"/>
            <a:ext cx="6272174" cy="2760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6B09D-E556-4852-9530-F7A202A2A97F}"/>
              </a:ext>
            </a:extLst>
          </p:cNvPr>
          <p:cNvSpPr txBox="1"/>
          <p:nvPr/>
        </p:nvSpPr>
        <p:spPr>
          <a:xfrm>
            <a:off x="449266" y="1851018"/>
            <a:ext cx="3284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rtl="0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Before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8B00E97-E2C5-4C7E-8F29-E925E2809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002" y="2251128"/>
            <a:ext cx="416300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1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Exploration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8E508F-1AF4-48FC-A64B-B2FCF59808E2}"/>
              </a:ext>
            </a:extLst>
          </p:cNvPr>
          <p:cNvSpPr txBox="1"/>
          <p:nvPr/>
        </p:nvSpPr>
        <p:spPr>
          <a:xfrm>
            <a:off x="630264" y="1888444"/>
            <a:ext cx="1048805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/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Insights &gt;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Calibri" panose="020F0502020204030204" pitchFamily="34" charset="0"/>
              </a:rPr>
              <a:t>F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rom a visual inspection, we noticed that the number of buildings being 			constructed in Ontario in 2019 and 2020 were very similar. Hence, Covid-19 			did not seem to have a direct impact on this</a:t>
            </a:r>
          </a:p>
          <a:p>
            <a:pPr marL="457200" rtl="0"/>
            <a:endParaRPr lang="en-CA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E9134-B65C-47A6-A205-3AF18758E22D}"/>
              </a:ext>
            </a:extLst>
          </p:cNvPr>
          <p:cNvSpPr txBox="1"/>
          <p:nvPr/>
        </p:nvSpPr>
        <p:spPr>
          <a:xfrm>
            <a:off x="514587" y="1358002"/>
            <a:ext cx="6817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Insights while exploring the data that you didn't anticipate: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4CB4D-B695-495E-B072-7DF37C14B4D6}"/>
              </a:ext>
            </a:extLst>
          </p:cNvPr>
          <p:cNvSpPr txBox="1"/>
          <p:nvPr/>
        </p:nvSpPr>
        <p:spPr>
          <a:xfrm>
            <a:off x="630264" y="4260252"/>
            <a:ext cx="8028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Problems that arose after exploring data </a:t>
            </a:r>
            <a:r>
              <a:rPr lang="en-CA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| 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How we solve them: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3FD2A-EE28-4455-8759-FC3A58DA9882}"/>
              </a:ext>
            </a:extLst>
          </p:cNvPr>
          <p:cNvSpPr txBox="1"/>
          <p:nvPr/>
        </p:nvSpPr>
        <p:spPr>
          <a:xfrm>
            <a:off x="851971" y="4751015"/>
            <a:ext cx="1048805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/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Problems &gt;</a:t>
            </a:r>
            <a:endParaRPr lang="en-CA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457200" rtl="0"/>
            <a:endParaRPr lang="en-CA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48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Exploration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E89165-76A7-40BD-93AD-5C6E3B13B88B}"/>
              </a:ext>
            </a:extLst>
          </p:cNvPr>
          <p:cNvSpPr txBox="1"/>
          <p:nvPr/>
        </p:nvSpPr>
        <p:spPr>
          <a:xfrm>
            <a:off x="630264" y="1725973"/>
            <a:ext cx="6312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latin typeface="Century Schoolbook" panose="02040604050505020304" pitchFamily="18" charset="0"/>
              </a:rPr>
              <a:t>Interesting figures developed during exploration: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00CB6A-9BD1-4015-9156-C064F456FBED}"/>
              </a:ext>
            </a:extLst>
          </p:cNvPr>
          <p:cNvSpPr txBox="1"/>
          <p:nvPr/>
        </p:nvSpPr>
        <p:spPr>
          <a:xfrm>
            <a:off x="6533003" y="1783307"/>
            <a:ext cx="2818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Century Schoolbook" panose="02040604050505020304" pitchFamily="18" charset="0"/>
                <a:hlinkClick r:id="rId2"/>
              </a:rPr>
              <a:t>Final </a:t>
            </a:r>
            <a:r>
              <a:rPr lang="en-CA" dirty="0" err="1">
                <a:latin typeface="Century Schoolbook" panose="02040604050505020304" pitchFamily="18" charset="0"/>
                <a:hlinkClick r:id="rId2"/>
              </a:rPr>
              <a:t>Jupyter</a:t>
            </a:r>
            <a:r>
              <a:rPr lang="en-CA" dirty="0">
                <a:latin typeface="Century Schoolbook" panose="02040604050505020304" pitchFamily="18" charset="0"/>
                <a:hlinkClick r:id="rId2"/>
              </a:rPr>
              <a:t> Notebook</a:t>
            </a:r>
            <a:endParaRPr lang="en-CA" dirty="0"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A7980-DB70-4A81-9B72-5C8B97A14EFA}"/>
              </a:ext>
            </a:extLst>
          </p:cNvPr>
          <p:cNvSpPr txBox="1"/>
          <p:nvPr/>
        </p:nvSpPr>
        <p:spPr>
          <a:xfrm>
            <a:off x="630264" y="2523264"/>
            <a:ext cx="103448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/>
            <a:b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CA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Figures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Summary 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2F87133-7B91-4EE4-9637-D45444B96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25800"/>
              </p:ext>
            </p:extLst>
          </p:nvPr>
        </p:nvGraphicFramePr>
        <p:xfrm>
          <a:off x="1584314" y="3359513"/>
          <a:ext cx="812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503181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572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6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56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6"/>
                </a:solidFill>
                <a:latin typeface="Century Schoolbook" panose="02040604050505020304" pitchFamily="18" charset="0"/>
              </a:rPr>
              <a:t>Findings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594AB-54A2-4EAB-B654-C341286EBCB8}"/>
              </a:ext>
            </a:extLst>
          </p:cNvPr>
          <p:cNvSpPr txBox="1"/>
          <p:nvPr/>
        </p:nvSpPr>
        <p:spPr>
          <a:xfrm>
            <a:off x="1305338" y="1971378"/>
            <a:ext cx="81567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We can observe weak correlation between increasing number of cases and number of houses sold as well as average prices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The correlation between estimated mortgage rate is strong which is a result of banking response for the current situation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Number of sold houses in 2020 is on the similar level as in 2019 which indicates that Ontario real estate market is not affected by </a:t>
            </a:r>
            <a:r>
              <a:rPr lang="en-CA" dirty="0" err="1">
                <a:latin typeface="Century Schoolbook" panose="02040604050505020304" pitchFamily="18" charset="0"/>
                <a:cs typeface="Calibri" panose="020F0502020204030204" pitchFamily="34" charset="0"/>
              </a:rPr>
              <a:t>Covid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19</a:t>
            </a:r>
          </a:p>
        </p:txBody>
      </p:sp>
    </p:spTree>
    <p:extLst>
      <p:ext uri="{BB962C8B-B14F-4D97-AF65-F5344CB8AC3E}">
        <p14:creationId xmlns:p14="http://schemas.microsoft.com/office/powerpoint/2010/main" val="1417207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rgbClr val="00B050"/>
                </a:solidFill>
                <a:latin typeface="Century Schoolbook" panose="02040604050505020304" pitchFamily="18" charset="0"/>
              </a:rPr>
              <a:t>Data Analysis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Steps to analyze the data and answer proposal questions: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Interesting figures developed during analysis</a:t>
            </a:r>
            <a:r>
              <a:rPr lang="en-CA" sz="14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 :</a:t>
            </a: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D0849-D307-4B83-B4EA-3C130221BA45}"/>
              </a:ext>
            </a:extLst>
          </p:cNvPr>
          <p:cNvSpPr txBox="1"/>
          <p:nvPr/>
        </p:nvSpPr>
        <p:spPr>
          <a:xfrm>
            <a:off x="6830459" y="3150640"/>
            <a:ext cx="2818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Century Schoolbook" panose="02040604050505020304" pitchFamily="18" charset="0"/>
                <a:hlinkClick r:id="rId2"/>
              </a:rPr>
              <a:t>Final </a:t>
            </a:r>
            <a:r>
              <a:rPr lang="en-CA" dirty="0" err="1">
                <a:latin typeface="Century Schoolbook" panose="02040604050505020304" pitchFamily="18" charset="0"/>
                <a:hlinkClick r:id="rId2"/>
              </a:rPr>
              <a:t>Jupyter</a:t>
            </a:r>
            <a:r>
              <a:rPr lang="en-CA" dirty="0">
                <a:latin typeface="Century Schoolbook" panose="02040604050505020304" pitchFamily="18" charset="0"/>
                <a:hlinkClick r:id="rId2"/>
              </a:rPr>
              <a:t> Notebook</a:t>
            </a:r>
            <a:endParaRPr lang="en-CA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3" name="Table 17">
            <a:extLst>
              <a:ext uri="{FF2B5EF4-FFF2-40B4-BE49-F238E27FC236}">
                <a16:creationId xmlns:a16="http://schemas.microsoft.com/office/drawing/2014/main" id="{B1B6E89D-63C2-49BD-9490-5B5A89F9F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45278"/>
              </p:ext>
            </p:extLst>
          </p:nvPr>
        </p:nvGraphicFramePr>
        <p:xfrm>
          <a:off x="1705499" y="417777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503181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572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68837"/>
                  </a:ext>
                </a:extLst>
              </a:tr>
            </a:tbl>
          </a:graphicData>
        </a:graphic>
      </p:graphicFrame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EA1A92-949A-443A-ACC3-F51E52FD83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425</TotalTime>
  <Words>602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Century Schoolbook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Ercoli</dc:creator>
  <cp:lastModifiedBy>Marina Ercoli</cp:lastModifiedBy>
  <cp:revision>25</cp:revision>
  <dcterms:created xsi:type="dcterms:W3CDTF">2020-11-07T15:23:44Z</dcterms:created>
  <dcterms:modified xsi:type="dcterms:W3CDTF">2020-11-11T01:59:24Z</dcterms:modified>
</cp:coreProperties>
</file>