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2" r:id="rId4"/>
    <p:sldId id="263" r:id="rId5"/>
    <p:sldId id="266" r:id="rId6"/>
    <p:sldId id="279" r:id="rId7"/>
    <p:sldId id="282" r:id="rId8"/>
    <p:sldId id="286" r:id="rId9"/>
    <p:sldId id="284" r:id="rId10"/>
    <p:sldId id="285" r:id="rId11"/>
    <p:sldId id="287" r:id="rId12"/>
    <p:sldId id="272" r:id="rId13"/>
    <p:sldId id="28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7CA92-B255-409F-99CE-2D2DC2B2ACC0}" v="7" dt="2020-11-11T01:46:17.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a Ercoli" userId="895246e1d6dbe33d" providerId="LiveId" clId="{92C7CA92-B255-409F-99CE-2D2DC2B2ACC0}"/>
    <pc:docChg chg="undo custSel addSld delSld modSld sldOrd">
      <pc:chgData name="Marina Ercoli" userId="895246e1d6dbe33d" providerId="LiveId" clId="{92C7CA92-B255-409F-99CE-2D2DC2B2ACC0}" dt="2020-11-11T01:58:57.923" v="703" actId="2696"/>
      <pc:docMkLst>
        <pc:docMk/>
      </pc:docMkLst>
      <pc:sldChg chg="modTransition">
        <pc:chgData name="Marina Ercoli" userId="895246e1d6dbe33d" providerId="LiveId" clId="{92C7CA92-B255-409F-99CE-2D2DC2B2ACC0}" dt="2020-11-08T14:31:40.315" v="79"/>
        <pc:sldMkLst>
          <pc:docMk/>
          <pc:sldMk cId="1704619193" sldId="256"/>
        </pc:sldMkLst>
      </pc:sldChg>
      <pc:sldChg chg="modSp mod modTransition">
        <pc:chgData name="Marina Ercoli" userId="895246e1d6dbe33d" providerId="LiveId" clId="{92C7CA92-B255-409F-99CE-2D2DC2B2ACC0}" dt="2020-11-11T01:21:14.261" v="408" actId="20577"/>
        <pc:sldMkLst>
          <pc:docMk/>
          <pc:sldMk cId="1721340933" sldId="258"/>
        </pc:sldMkLst>
        <pc:spChg chg="mod">
          <ac:chgData name="Marina Ercoli" userId="895246e1d6dbe33d" providerId="LiveId" clId="{92C7CA92-B255-409F-99CE-2D2DC2B2ACC0}" dt="2020-11-11T01:21:14.261" v="408" actId="20577"/>
          <ac:spMkLst>
            <pc:docMk/>
            <pc:sldMk cId="1721340933" sldId="258"/>
            <ac:spMk id="6" creationId="{AB8C65B5-8163-4E17-BC2A-195AC06AD212}"/>
          </ac:spMkLst>
        </pc:spChg>
      </pc:sldChg>
      <pc:sldChg chg="modSp del mod ord modTransition">
        <pc:chgData name="Marina Ercoli" userId="895246e1d6dbe33d" providerId="LiveId" clId="{92C7CA92-B255-409F-99CE-2D2DC2B2ACC0}" dt="2020-11-11T01:35:51.529" v="668" actId="2696"/>
        <pc:sldMkLst>
          <pc:docMk/>
          <pc:sldMk cId="1335930001" sldId="259"/>
        </pc:sldMkLst>
        <pc:spChg chg="mod">
          <ac:chgData name="Marina Ercoli" userId="895246e1d6dbe33d" providerId="LiveId" clId="{92C7CA92-B255-409F-99CE-2D2DC2B2ACC0}" dt="2020-11-11T01:26:34.706" v="456" actId="6549"/>
          <ac:spMkLst>
            <pc:docMk/>
            <pc:sldMk cId="1335930001" sldId="259"/>
            <ac:spMk id="10" creationId="{D4B40B4C-A268-4EDA-9A79-6A3292BE8A8F}"/>
          </ac:spMkLst>
        </pc:spChg>
        <pc:spChg chg="mod">
          <ac:chgData name="Marina Ercoli" userId="895246e1d6dbe33d" providerId="LiveId" clId="{92C7CA92-B255-409F-99CE-2D2DC2B2ACC0}" dt="2020-11-08T14:36:46.900" v="137" actId="20577"/>
          <ac:spMkLst>
            <pc:docMk/>
            <pc:sldMk cId="1335930001" sldId="259"/>
            <ac:spMk id="16" creationId="{61478787-8F0A-49D4-8F4E-05012AA9B270}"/>
          </ac:spMkLst>
        </pc:spChg>
      </pc:sldChg>
      <pc:sldChg chg="modSp del mod modTransition">
        <pc:chgData name="Marina Ercoli" userId="895246e1d6dbe33d" providerId="LiveId" clId="{92C7CA92-B255-409F-99CE-2D2DC2B2ACC0}" dt="2020-11-11T01:18:34.171" v="323" actId="2696"/>
        <pc:sldMkLst>
          <pc:docMk/>
          <pc:sldMk cId="515109759" sldId="260"/>
        </pc:sldMkLst>
        <pc:spChg chg="mod">
          <ac:chgData name="Marina Ercoli" userId="895246e1d6dbe33d" providerId="LiveId" clId="{92C7CA92-B255-409F-99CE-2D2DC2B2ACC0}" dt="2020-11-11T01:13:47.355" v="262" actId="27636"/>
          <ac:spMkLst>
            <pc:docMk/>
            <pc:sldMk cId="515109759" sldId="260"/>
            <ac:spMk id="6" creationId="{AB8C65B5-8163-4E17-BC2A-195AC06AD212}"/>
          </ac:spMkLst>
        </pc:spChg>
      </pc:sldChg>
      <pc:sldChg chg="modSp mod ord modTransition">
        <pc:chgData name="Marina Ercoli" userId="895246e1d6dbe33d" providerId="LiveId" clId="{92C7CA92-B255-409F-99CE-2D2DC2B2ACC0}" dt="2020-11-11T01:35:30.279" v="667" actId="404"/>
        <pc:sldMkLst>
          <pc:docMk/>
          <pc:sldMk cId="386137476" sldId="262"/>
        </pc:sldMkLst>
        <pc:spChg chg="mod">
          <ac:chgData name="Marina Ercoli" userId="895246e1d6dbe33d" providerId="LiveId" clId="{92C7CA92-B255-409F-99CE-2D2DC2B2ACC0}" dt="2020-11-11T01:35:30.279" v="667" actId="404"/>
          <ac:spMkLst>
            <pc:docMk/>
            <pc:sldMk cId="386137476" sldId="262"/>
            <ac:spMk id="3" creationId="{5CBCD2FB-86AE-4224-B314-92DB0A60E4CC}"/>
          </ac:spMkLst>
        </pc:spChg>
        <pc:spChg chg="mod">
          <ac:chgData name="Marina Ercoli" userId="895246e1d6dbe33d" providerId="LiveId" clId="{92C7CA92-B255-409F-99CE-2D2DC2B2ACC0}" dt="2020-11-11T01:28:03.710" v="481" actId="20577"/>
          <ac:spMkLst>
            <pc:docMk/>
            <pc:sldMk cId="386137476" sldId="262"/>
            <ac:spMk id="4" creationId="{50DF5C7B-714C-44DC-B49A-F16BE5E80C8B}"/>
          </ac:spMkLst>
        </pc:spChg>
      </pc:sldChg>
      <pc:sldChg chg="modSp mod modTransition">
        <pc:chgData name="Marina Ercoli" userId="895246e1d6dbe33d" providerId="LiveId" clId="{92C7CA92-B255-409F-99CE-2D2DC2B2ACC0}" dt="2020-11-08T14:31:40.315" v="79"/>
        <pc:sldMkLst>
          <pc:docMk/>
          <pc:sldMk cId="288516001" sldId="263"/>
        </pc:sldMkLst>
        <pc:spChg chg="mod">
          <ac:chgData name="Marina Ercoli" userId="895246e1d6dbe33d" providerId="LiveId" clId="{92C7CA92-B255-409F-99CE-2D2DC2B2ACC0}" dt="2020-11-08T14:26:50.504" v="55" actId="20577"/>
          <ac:spMkLst>
            <pc:docMk/>
            <pc:sldMk cId="288516001" sldId="263"/>
            <ac:spMk id="34" creationId="{EBBA600E-BD08-4F92-9788-C2511A225C10}"/>
          </ac:spMkLst>
        </pc:spChg>
        <pc:spChg chg="mod">
          <ac:chgData name="Marina Ercoli" userId="895246e1d6dbe33d" providerId="LiveId" clId="{92C7CA92-B255-409F-99CE-2D2DC2B2ACC0}" dt="2020-11-08T14:26:24.317" v="51" actId="20577"/>
          <ac:spMkLst>
            <pc:docMk/>
            <pc:sldMk cId="288516001" sldId="263"/>
            <ac:spMk id="82" creationId="{01BA662B-0D97-49F2-8F36-97A1171B9F89}"/>
          </ac:spMkLst>
        </pc:spChg>
      </pc:sldChg>
      <pc:sldChg chg="modSp del mod modTransition">
        <pc:chgData name="Marina Ercoli" userId="895246e1d6dbe33d" providerId="LiveId" clId="{92C7CA92-B255-409F-99CE-2D2DC2B2ACC0}" dt="2020-11-11T01:43:03.562" v="696" actId="2696"/>
        <pc:sldMkLst>
          <pc:docMk/>
          <pc:sldMk cId="3146211802" sldId="264"/>
        </pc:sldMkLst>
        <pc:spChg chg="mod">
          <ac:chgData name="Marina Ercoli" userId="895246e1d6dbe33d" providerId="LiveId" clId="{92C7CA92-B255-409F-99CE-2D2DC2B2ACC0}" dt="2020-11-11T01:42:00.203" v="695" actId="20577"/>
          <ac:spMkLst>
            <pc:docMk/>
            <pc:sldMk cId="3146211802" sldId="264"/>
            <ac:spMk id="9" creationId="{02F3F37C-5EB5-40DC-904C-F1046056AD48}"/>
          </ac:spMkLst>
        </pc:spChg>
      </pc:sldChg>
      <pc:sldChg chg="addSp delSp modSp mod modTransition">
        <pc:chgData name="Marina Ercoli" userId="895246e1d6dbe33d" providerId="LiveId" clId="{92C7CA92-B255-409F-99CE-2D2DC2B2ACC0}" dt="2020-11-11T01:46:20.552" v="702" actId="1076"/>
        <pc:sldMkLst>
          <pc:docMk/>
          <pc:sldMk cId="3977117954" sldId="266"/>
        </pc:sldMkLst>
        <pc:picChg chg="del">
          <ac:chgData name="Marina Ercoli" userId="895246e1d6dbe33d" providerId="LiveId" clId="{92C7CA92-B255-409F-99CE-2D2DC2B2ACC0}" dt="2020-11-11T01:39:42.801" v="692" actId="478"/>
          <ac:picMkLst>
            <pc:docMk/>
            <pc:sldMk cId="3977117954" sldId="266"/>
            <ac:picMk id="3" creationId="{42F8F412-72F3-49AF-A93D-167DE6B4314E}"/>
          </ac:picMkLst>
        </pc:picChg>
        <pc:picChg chg="add mod">
          <ac:chgData name="Marina Ercoli" userId="895246e1d6dbe33d" providerId="LiveId" clId="{92C7CA92-B255-409F-99CE-2D2DC2B2ACC0}" dt="2020-11-11T01:46:20.552" v="702" actId="1076"/>
          <ac:picMkLst>
            <pc:docMk/>
            <pc:sldMk cId="3977117954" sldId="266"/>
            <ac:picMk id="6" creationId="{98B00E97-E2C5-4C7E-8F29-E925E28096AC}"/>
          </ac:picMkLst>
        </pc:picChg>
      </pc:sldChg>
      <pc:sldChg chg="modSp mod modTransition">
        <pc:chgData name="Marina Ercoli" userId="895246e1d6dbe33d" providerId="LiveId" clId="{92C7CA92-B255-409F-99CE-2D2DC2B2ACC0}" dt="2020-11-08T14:31:40.315" v="79"/>
        <pc:sldMkLst>
          <pc:docMk/>
          <pc:sldMk cId="976448399" sldId="268"/>
        </pc:sldMkLst>
        <pc:spChg chg="mod">
          <ac:chgData name="Marina Ercoli" userId="895246e1d6dbe33d" providerId="LiveId" clId="{92C7CA92-B255-409F-99CE-2D2DC2B2ACC0}" dt="2020-11-08T14:28:24.303" v="74" actId="20577"/>
          <ac:spMkLst>
            <pc:docMk/>
            <pc:sldMk cId="976448399" sldId="268"/>
            <ac:spMk id="14" creationId="{50B4CB4D-B695-495E-B072-7DF37C14B4D6}"/>
          </ac:spMkLst>
        </pc:spChg>
      </pc:sldChg>
      <pc:sldChg chg="ord modTransition">
        <pc:chgData name="Marina Ercoli" userId="895246e1d6dbe33d" providerId="LiveId" clId="{92C7CA92-B255-409F-99CE-2D2DC2B2ACC0}" dt="2020-11-11T01:43:21.850" v="700"/>
        <pc:sldMkLst>
          <pc:docMk/>
          <pc:sldMk cId="438456063" sldId="269"/>
        </pc:sldMkLst>
      </pc:sldChg>
      <pc:sldChg chg="modTransition">
        <pc:chgData name="Marina Ercoli" userId="895246e1d6dbe33d" providerId="LiveId" clId="{92C7CA92-B255-409F-99CE-2D2DC2B2ACC0}" dt="2020-11-08T14:31:40.315" v="79"/>
        <pc:sldMkLst>
          <pc:docMk/>
          <pc:sldMk cId="1306512237" sldId="270"/>
        </pc:sldMkLst>
      </pc:sldChg>
      <pc:sldChg chg="modSp mod modTransition">
        <pc:chgData name="Marina Ercoli" userId="895246e1d6dbe33d" providerId="LiveId" clId="{92C7CA92-B255-409F-99CE-2D2DC2B2ACC0}" dt="2020-11-08T14:31:40.315" v="79"/>
        <pc:sldMkLst>
          <pc:docMk/>
          <pc:sldMk cId="44990578" sldId="271"/>
        </pc:sldMkLst>
        <pc:spChg chg="mod">
          <ac:chgData name="Marina Ercoli" userId="895246e1d6dbe33d" providerId="LiveId" clId="{92C7CA92-B255-409F-99CE-2D2DC2B2ACC0}" dt="2020-11-08T14:29:08.089" v="75" actId="108"/>
          <ac:spMkLst>
            <pc:docMk/>
            <pc:sldMk cId="44990578" sldId="271"/>
            <ac:spMk id="6" creationId="{AB8C65B5-8163-4E17-BC2A-195AC06AD212}"/>
          </ac:spMkLst>
        </pc:spChg>
      </pc:sldChg>
      <pc:sldChg chg="modTransition">
        <pc:chgData name="Marina Ercoli" userId="895246e1d6dbe33d" providerId="LiveId" clId="{92C7CA92-B255-409F-99CE-2D2DC2B2ACC0}" dt="2020-11-08T14:31:40.315" v="79"/>
        <pc:sldMkLst>
          <pc:docMk/>
          <pc:sldMk cId="2160863434" sldId="272"/>
        </pc:sldMkLst>
      </pc:sldChg>
      <pc:sldChg chg="del modTransition">
        <pc:chgData name="Marina Ercoli" userId="895246e1d6dbe33d" providerId="LiveId" clId="{92C7CA92-B255-409F-99CE-2D2DC2B2ACC0}" dt="2020-11-11T01:58:57.923" v="703" actId="2696"/>
        <pc:sldMkLst>
          <pc:docMk/>
          <pc:sldMk cId="3405510997" sldId="273"/>
        </pc:sldMkLst>
      </pc:sldChg>
      <pc:sldChg chg="modTransition">
        <pc:chgData name="Marina Ercoli" userId="895246e1d6dbe33d" providerId="LiveId" clId="{92C7CA92-B255-409F-99CE-2D2DC2B2ACC0}" dt="2020-11-08T14:31:40.315" v="79"/>
        <pc:sldMkLst>
          <pc:docMk/>
          <pc:sldMk cId="3972983593" sldId="274"/>
        </pc:sldMkLst>
      </pc:sldChg>
      <pc:sldChg chg="modSp mod modTransition">
        <pc:chgData name="Marina Ercoli" userId="895246e1d6dbe33d" providerId="LiveId" clId="{92C7CA92-B255-409F-99CE-2D2DC2B2ACC0}" dt="2020-11-11T01:09:31.144" v="236" actId="14100"/>
        <pc:sldMkLst>
          <pc:docMk/>
          <pc:sldMk cId="3406540889" sldId="276"/>
        </pc:sldMkLst>
        <pc:spChg chg="mod">
          <ac:chgData name="Marina Ercoli" userId="895246e1d6dbe33d" providerId="LiveId" clId="{92C7CA92-B255-409F-99CE-2D2DC2B2ACC0}" dt="2020-11-11T01:09:31.144" v="236" actId="14100"/>
          <ac:spMkLst>
            <pc:docMk/>
            <pc:sldMk cId="3406540889" sldId="276"/>
            <ac:spMk id="7" creationId="{579D5581-53BA-44EB-8D96-6F645B299C3A}"/>
          </ac:spMkLst>
        </pc:spChg>
        <pc:spChg chg="mod">
          <ac:chgData name="Marina Ercoli" userId="895246e1d6dbe33d" providerId="LiveId" clId="{92C7CA92-B255-409F-99CE-2D2DC2B2ACC0}" dt="2020-11-11T01:08:04.942" v="146" actId="313"/>
          <ac:spMkLst>
            <pc:docMk/>
            <pc:sldMk cId="3406540889" sldId="276"/>
            <ac:spMk id="11" creationId="{8D7D6A06-05A4-43A0-9060-88AF66C8A9F4}"/>
          </ac:spMkLst>
        </pc:spChg>
      </pc:sldChg>
      <pc:sldChg chg="addSp delSp modSp add mod ord">
        <pc:chgData name="Marina Ercoli" userId="895246e1d6dbe33d" providerId="LiveId" clId="{92C7CA92-B255-409F-99CE-2D2DC2B2ACC0}" dt="2020-11-11T01:43:15.502" v="698"/>
        <pc:sldMkLst>
          <pc:docMk/>
          <pc:sldMk cId="1417207179" sldId="277"/>
        </pc:sldMkLst>
        <pc:spChg chg="mod">
          <ac:chgData name="Marina Ercoli" userId="895246e1d6dbe33d" providerId="LiveId" clId="{92C7CA92-B255-409F-99CE-2D2DC2B2ACC0}" dt="2020-11-11T01:25:10.857" v="445" actId="20577"/>
          <ac:spMkLst>
            <pc:docMk/>
            <pc:sldMk cId="1417207179" sldId="277"/>
            <ac:spMk id="4" creationId="{50DF5C7B-714C-44DC-B49A-F16BE5E80C8B}"/>
          </ac:spMkLst>
        </pc:spChg>
        <pc:spChg chg="del mod">
          <ac:chgData name="Marina Ercoli" userId="895246e1d6dbe33d" providerId="LiveId" clId="{92C7CA92-B255-409F-99CE-2D2DC2B2ACC0}" dt="2020-11-11T01:38:11.405" v="674" actId="478"/>
          <ac:spMkLst>
            <pc:docMk/>
            <pc:sldMk cId="1417207179" sldId="277"/>
            <ac:spMk id="6" creationId="{AB8C65B5-8163-4E17-BC2A-195AC06AD212}"/>
          </ac:spMkLst>
        </pc:spChg>
        <pc:spChg chg="add mod">
          <ac:chgData name="Marina Ercoli" userId="895246e1d6dbe33d" providerId="LiveId" clId="{92C7CA92-B255-409F-99CE-2D2DC2B2ACC0}" dt="2020-11-11T01:38:40.958" v="689" actId="20577"/>
          <ac:spMkLst>
            <pc:docMk/>
            <pc:sldMk cId="1417207179" sldId="277"/>
            <ac:spMk id="7" creationId="{362594AB-54A2-4EAB-B654-C341286EBCB8}"/>
          </ac:spMkLst>
        </pc:spChg>
      </pc:sldChg>
    </pc:docChg>
  </pc:docChgLst>
  <pc:docChgLst>
    <pc:chgData name="Marina Ercoli" userId="895246e1d6dbe33d" providerId="LiveId" clId="{1BA56BAF-28D7-4A7C-8808-7304D8F524B9}"/>
    <pc:docChg chg="undo custSel addSld delSld modSld sldOrd">
      <pc:chgData name="Marina Ercoli" userId="895246e1d6dbe33d" providerId="LiveId" clId="{1BA56BAF-28D7-4A7C-8808-7304D8F524B9}" dt="2020-11-07T21:19:15.647" v="833" actId="20577"/>
      <pc:docMkLst>
        <pc:docMk/>
      </pc:docMkLst>
      <pc:sldChg chg="addSp delSp modSp mod ord">
        <pc:chgData name="Marina Ercoli" userId="895246e1d6dbe33d" providerId="LiveId" clId="{1BA56BAF-28D7-4A7C-8808-7304D8F524B9}" dt="2020-11-07T21:19:15.647" v="833" actId="20577"/>
        <pc:sldMkLst>
          <pc:docMk/>
          <pc:sldMk cId="1704619193" sldId="256"/>
        </pc:sldMkLst>
        <pc:spChg chg="del mod">
          <ac:chgData name="Marina Ercoli" userId="895246e1d6dbe33d" providerId="LiveId" clId="{1BA56BAF-28D7-4A7C-8808-7304D8F524B9}" dt="2020-11-07T21:10:05.885" v="763" actId="478"/>
          <ac:spMkLst>
            <pc:docMk/>
            <pc:sldMk cId="1704619193" sldId="256"/>
            <ac:spMk id="2" creationId="{FE7E9857-71E9-4114-A55A-52285E6E46AD}"/>
          </ac:spMkLst>
        </pc:spChg>
        <pc:spChg chg="mod">
          <ac:chgData name="Marina Ercoli" userId="895246e1d6dbe33d" providerId="LiveId" clId="{1BA56BAF-28D7-4A7C-8808-7304D8F524B9}" dt="2020-11-07T21:18:05.992" v="831" actId="207"/>
          <ac:spMkLst>
            <pc:docMk/>
            <pc:sldMk cId="1704619193" sldId="256"/>
            <ac:spMk id="6" creationId="{76A09E4B-015C-4F81-B595-B8801F160D84}"/>
          </ac:spMkLst>
        </pc:spChg>
        <pc:spChg chg="del mod">
          <ac:chgData name="Marina Ercoli" userId="895246e1d6dbe33d" providerId="LiveId" clId="{1BA56BAF-28D7-4A7C-8808-7304D8F524B9}" dt="2020-11-07T21:09:33.050" v="757" actId="478"/>
          <ac:spMkLst>
            <pc:docMk/>
            <pc:sldMk cId="1704619193" sldId="256"/>
            <ac:spMk id="8" creationId="{F5A7099B-7E9B-4C91-898D-41E7962481BA}"/>
          </ac:spMkLst>
        </pc:spChg>
        <pc:spChg chg="del mod">
          <ac:chgData name="Marina Ercoli" userId="895246e1d6dbe33d" providerId="LiveId" clId="{1BA56BAF-28D7-4A7C-8808-7304D8F524B9}" dt="2020-11-07T21:08:52.226" v="754" actId="478"/>
          <ac:spMkLst>
            <pc:docMk/>
            <pc:sldMk cId="1704619193" sldId="256"/>
            <ac:spMk id="9" creationId="{17AAE319-8132-425C-9F97-F44633963B4F}"/>
          </ac:spMkLst>
        </pc:spChg>
        <pc:spChg chg="mod">
          <ac:chgData name="Marina Ercoli" userId="895246e1d6dbe33d" providerId="LiveId" clId="{1BA56BAF-28D7-4A7C-8808-7304D8F524B9}" dt="2020-11-07T21:11:44.578" v="794" actId="1076"/>
          <ac:spMkLst>
            <pc:docMk/>
            <pc:sldMk cId="1704619193" sldId="256"/>
            <ac:spMk id="11" creationId="{8D7D6A06-05A4-43A0-9060-88AF66C8A9F4}"/>
          </ac:spMkLst>
        </pc:spChg>
        <pc:spChg chg="add mod">
          <ac:chgData name="Marina Ercoli" userId="895246e1d6dbe33d" providerId="LiveId" clId="{1BA56BAF-28D7-4A7C-8808-7304D8F524B9}" dt="2020-11-07T21:19:15.647" v="833" actId="20577"/>
          <ac:spMkLst>
            <pc:docMk/>
            <pc:sldMk cId="1704619193" sldId="256"/>
            <ac:spMk id="13" creationId="{29B929CA-254B-4B37-AD20-E98B25F83D91}"/>
          </ac:spMkLst>
        </pc:spChg>
        <pc:picChg chg="del mod">
          <ac:chgData name="Marina Ercoli" userId="895246e1d6dbe33d" providerId="LiveId" clId="{1BA56BAF-28D7-4A7C-8808-7304D8F524B9}" dt="2020-11-07T21:11:09.333" v="778" actId="478"/>
          <ac:picMkLst>
            <pc:docMk/>
            <pc:sldMk cId="1704619193" sldId="256"/>
            <ac:picMk id="5" creationId="{F1447389-4853-4943-9958-9CF6B4443B17}"/>
          </ac:picMkLst>
        </pc:picChg>
      </pc:sldChg>
      <pc:sldChg chg="modSp del mod">
        <pc:chgData name="Marina Ercoli" userId="895246e1d6dbe33d" providerId="LiveId" clId="{1BA56BAF-28D7-4A7C-8808-7304D8F524B9}" dt="2020-11-07T20:40:52.195" v="344" actId="47"/>
        <pc:sldMkLst>
          <pc:docMk/>
          <pc:sldMk cId="269207349" sldId="261"/>
        </pc:sldMkLst>
        <pc:spChg chg="mod">
          <ac:chgData name="Marina Ercoli" userId="895246e1d6dbe33d" providerId="LiveId" clId="{1BA56BAF-28D7-4A7C-8808-7304D8F524B9}" dt="2020-11-07T20:17:13.943" v="99" actId="14100"/>
          <ac:spMkLst>
            <pc:docMk/>
            <pc:sldMk cId="269207349" sldId="261"/>
            <ac:spMk id="9" creationId="{02F3F37C-5EB5-40DC-904C-F1046056AD48}"/>
          </ac:spMkLst>
        </pc:spChg>
      </pc:sldChg>
      <pc:sldChg chg="addSp delSp modSp mod">
        <pc:chgData name="Marina Ercoli" userId="895246e1d6dbe33d" providerId="LiveId" clId="{1BA56BAF-28D7-4A7C-8808-7304D8F524B9}" dt="2020-11-07T20:14:49.973" v="91" actId="1076"/>
        <pc:sldMkLst>
          <pc:docMk/>
          <pc:sldMk cId="288516001" sldId="263"/>
        </pc:sldMkLst>
        <pc:spChg chg="add del mod">
          <ac:chgData name="Marina Ercoli" userId="895246e1d6dbe33d" providerId="LiveId" clId="{1BA56BAF-28D7-4A7C-8808-7304D8F524B9}" dt="2020-11-07T20:12:58.750" v="72" actId="6549"/>
          <ac:spMkLst>
            <pc:docMk/>
            <pc:sldMk cId="288516001" sldId="263"/>
            <ac:spMk id="4" creationId="{50DF5C7B-714C-44DC-B49A-F16BE5E80C8B}"/>
          </ac:spMkLst>
        </pc:spChg>
        <pc:spChg chg="mod">
          <ac:chgData name="Marina Ercoli" userId="895246e1d6dbe33d" providerId="LiveId" clId="{1BA56BAF-28D7-4A7C-8808-7304D8F524B9}" dt="2020-11-07T20:13:00.049" v="75" actId="1076"/>
          <ac:spMkLst>
            <pc:docMk/>
            <pc:sldMk cId="288516001" sldId="263"/>
            <ac:spMk id="32" creationId="{CA3046B1-5046-4D19-8CCA-DD413318867B}"/>
          </ac:spMkLst>
        </pc:spChg>
        <pc:spChg chg="mod">
          <ac:chgData name="Marina Ercoli" userId="895246e1d6dbe33d" providerId="LiveId" clId="{1BA56BAF-28D7-4A7C-8808-7304D8F524B9}" dt="2020-11-07T20:14:49.973" v="91" actId="1076"/>
          <ac:spMkLst>
            <pc:docMk/>
            <pc:sldMk cId="288516001" sldId="263"/>
            <ac:spMk id="34" creationId="{EBBA600E-BD08-4F92-9788-C2511A225C10}"/>
          </ac:spMkLst>
        </pc:spChg>
        <pc:spChg chg="mod">
          <ac:chgData name="Marina Ercoli" userId="895246e1d6dbe33d" providerId="LiveId" clId="{1BA56BAF-28D7-4A7C-8808-7304D8F524B9}" dt="2020-11-07T20:14:40.749" v="90" actId="14100"/>
          <ac:spMkLst>
            <pc:docMk/>
            <pc:sldMk cId="288516001" sldId="263"/>
            <ac:spMk id="77" creationId="{34A14788-9E0A-498B-9A2E-1A753CE0D753}"/>
          </ac:spMkLst>
        </pc:spChg>
        <pc:spChg chg="mod">
          <ac:chgData name="Marina Ercoli" userId="895246e1d6dbe33d" providerId="LiveId" clId="{1BA56BAF-28D7-4A7C-8808-7304D8F524B9}" dt="2020-11-07T20:13:25.722" v="77" actId="165"/>
          <ac:spMkLst>
            <pc:docMk/>
            <pc:sldMk cId="288516001" sldId="263"/>
            <ac:spMk id="78" creationId="{392E70AD-80C9-4566-A6F9-D0A4FD00CC0D}"/>
          </ac:spMkLst>
        </pc:spChg>
        <pc:spChg chg="mod">
          <ac:chgData name="Marina Ercoli" userId="895246e1d6dbe33d" providerId="LiveId" clId="{1BA56BAF-28D7-4A7C-8808-7304D8F524B9}" dt="2020-11-07T20:14:06.517" v="85" actId="1076"/>
          <ac:spMkLst>
            <pc:docMk/>
            <pc:sldMk cId="288516001" sldId="263"/>
            <ac:spMk id="79" creationId="{28B0F957-3097-4F56-8029-CED77433BC9D}"/>
          </ac:spMkLst>
        </pc:spChg>
        <pc:spChg chg="mod">
          <ac:chgData name="Marina Ercoli" userId="895246e1d6dbe33d" providerId="LiveId" clId="{1BA56BAF-28D7-4A7C-8808-7304D8F524B9}" dt="2020-11-07T20:13:25.722" v="77" actId="165"/>
          <ac:spMkLst>
            <pc:docMk/>
            <pc:sldMk cId="288516001" sldId="263"/>
            <ac:spMk id="80" creationId="{C5D41920-5553-42DA-8807-CA034546E7BF}"/>
          </ac:spMkLst>
        </pc:spChg>
        <pc:spChg chg="del mod topLvl">
          <ac:chgData name="Marina Ercoli" userId="895246e1d6dbe33d" providerId="LiveId" clId="{1BA56BAF-28D7-4A7C-8808-7304D8F524B9}" dt="2020-11-07T20:13:39.187" v="79" actId="478"/>
          <ac:spMkLst>
            <pc:docMk/>
            <pc:sldMk cId="288516001" sldId="263"/>
            <ac:spMk id="81" creationId="{97C0222A-A4A4-4B1F-A3A0-F1079860982D}"/>
          </ac:spMkLst>
        </pc:spChg>
        <pc:spChg chg="mod topLvl">
          <ac:chgData name="Marina Ercoli" userId="895246e1d6dbe33d" providerId="LiveId" clId="{1BA56BAF-28D7-4A7C-8808-7304D8F524B9}" dt="2020-11-07T20:13:48.261" v="81" actId="1076"/>
          <ac:spMkLst>
            <pc:docMk/>
            <pc:sldMk cId="288516001" sldId="263"/>
            <ac:spMk id="82" creationId="{01BA662B-0D97-49F2-8F36-97A1171B9F89}"/>
          </ac:spMkLst>
        </pc:spChg>
        <pc:spChg chg="add del mod">
          <ac:chgData name="Marina Ercoli" userId="895246e1d6dbe33d" providerId="LiveId" clId="{1BA56BAF-28D7-4A7C-8808-7304D8F524B9}" dt="2020-11-07T20:11:59.581" v="64" actId="478"/>
          <ac:spMkLst>
            <pc:docMk/>
            <pc:sldMk cId="288516001" sldId="263"/>
            <ac:spMk id="87" creationId="{27D809AD-893B-468A-AEFB-036AC443FF66}"/>
          </ac:spMkLst>
        </pc:spChg>
        <pc:spChg chg="add del">
          <ac:chgData name="Marina Ercoli" userId="895246e1d6dbe33d" providerId="LiveId" clId="{1BA56BAF-28D7-4A7C-8808-7304D8F524B9}" dt="2020-11-07T20:12:59.227" v="73" actId="22"/>
          <ac:spMkLst>
            <pc:docMk/>
            <pc:sldMk cId="288516001" sldId="263"/>
            <ac:spMk id="90" creationId="{A02561A1-FED0-49F1-9D01-0A2FCD9A3EC9}"/>
          </ac:spMkLst>
        </pc:spChg>
        <pc:spChg chg="add del">
          <ac:chgData name="Marina Ercoli" userId="895246e1d6dbe33d" providerId="LiveId" clId="{1BA56BAF-28D7-4A7C-8808-7304D8F524B9}" dt="2020-11-07T20:12:59.227" v="73" actId="22"/>
          <ac:spMkLst>
            <pc:docMk/>
            <pc:sldMk cId="288516001" sldId="263"/>
            <ac:spMk id="92" creationId="{9776905A-06AF-4433-8116-F7156B5409FF}"/>
          </ac:spMkLst>
        </pc:spChg>
        <pc:grpChg chg="del mod topLvl">
          <ac:chgData name="Marina Ercoli" userId="895246e1d6dbe33d" providerId="LiveId" clId="{1BA56BAF-28D7-4A7C-8808-7304D8F524B9}" dt="2020-11-07T20:13:39.187" v="79" actId="478"/>
          <ac:grpSpMkLst>
            <pc:docMk/>
            <pc:sldMk cId="288516001" sldId="263"/>
            <ac:grpSpMk id="74" creationId="{2AEED0E7-323F-4B9E-9099-D6DA52F9D959}"/>
          </ac:grpSpMkLst>
        </pc:grpChg>
        <pc:grpChg chg="mod topLvl">
          <ac:chgData name="Marina Ercoli" userId="895246e1d6dbe33d" providerId="LiveId" clId="{1BA56BAF-28D7-4A7C-8808-7304D8F524B9}" dt="2020-11-07T20:13:51.726" v="82" actId="1076"/>
          <ac:grpSpMkLst>
            <pc:docMk/>
            <pc:sldMk cId="288516001" sldId="263"/>
            <ac:grpSpMk id="75" creationId="{73104EAD-3DF3-4610-8B66-9E1416BA358A}"/>
          </ac:grpSpMkLst>
        </pc:grpChg>
        <pc:grpChg chg="mod topLvl">
          <ac:chgData name="Marina Ercoli" userId="895246e1d6dbe33d" providerId="LiveId" clId="{1BA56BAF-28D7-4A7C-8808-7304D8F524B9}" dt="2020-11-07T20:14:12.645" v="86" actId="1076"/>
          <ac:grpSpMkLst>
            <pc:docMk/>
            <pc:sldMk cId="288516001" sldId="263"/>
            <ac:grpSpMk id="76" creationId="{4C8151C0-B781-4940-A5FD-3D898D1A64A9}"/>
          </ac:grpSpMkLst>
        </pc:grpChg>
        <pc:grpChg chg="del mod">
          <ac:chgData name="Marina Ercoli" userId="895246e1d6dbe33d" providerId="LiveId" clId="{1BA56BAF-28D7-4A7C-8808-7304D8F524B9}" dt="2020-11-07T20:13:25.722" v="77" actId="165"/>
          <ac:grpSpMkLst>
            <pc:docMk/>
            <pc:sldMk cId="288516001" sldId="263"/>
            <ac:grpSpMk id="85" creationId="{C3D2AD6B-5DD1-4BC8-B6AE-ECDA5E32A5A6}"/>
          </ac:grpSpMkLst>
        </pc:grpChg>
        <pc:picChg chg="add del">
          <ac:chgData name="Marina Ercoli" userId="895246e1d6dbe33d" providerId="LiveId" clId="{1BA56BAF-28D7-4A7C-8808-7304D8F524B9}" dt="2020-11-07T20:05:41.033" v="9" actId="478"/>
          <ac:picMkLst>
            <pc:docMk/>
            <pc:sldMk cId="288516001" sldId="263"/>
            <ac:picMk id="8" creationId="{7314AAE1-4A8B-4769-9B85-F4F77C3FA243}"/>
          </ac:picMkLst>
        </pc:picChg>
        <pc:picChg chg="add del mod">
          <ac:chgData name="Marina Ercoli" userId="895246e1d6dbe33d" providerId="LiveId" clId="{1BA56BAF-28D7-4A7C-8808-7304D8F524B9}" dt="2020-11-07T20:11:50.104" v="61" actId="478"/>
          <ac:picMkLst>
            <pc:docMk/>
            <pc:sldMk cId="288516001" sldId="263"/>
            <ac:picMk id="88" creationId="{C42BC24B-93AF-406D-BDD3-9DAFD6660B64}"/>
          </ac:picMkLst>
        </pc:picChg>
      </pc:sldChg>
      <pc:sldChg chg="addSp delSp modSp mod">
        <pc:chgData name="Marina Ercoli" userId="895246e1d6dbe33d" providerId="LiveId" clId="{1BA56BAF-28D7-4A7C-8808-7304D8F524B9}" dt="2020-11-07T20:16:11.142" v="96" actId="1076"/>
        <pc:sldMkLst>
          <pc:docMk/>
          <pc:sldMk cId="3146211802" sldId="264"/>
        </pc:sldMkLst>
        <pc:spChg chg="del mod">
          <ac:chgData name="Marina Ercoli" userId="895246e1d6dbe33d" providerId="LiveId" clId="{1BA56BAF-28D7-4A7C-8808-7304D8F524B9}" dt="2020-11-07T20:15:47.329" v="93" actId="478"/>
          <ac:spMkLst>
            <pc:docMk/>
            <pc:sldMk cId="3146211802" sldId="264"/>
            <ac:spMk id="4" creationId="{50DF5C7B-714C-44DC-B49A-F16BE5E80C8B}"/>
          </ac:spMkLst>
        </pc:spChg>
        <pc:spChg chg="add">
          <ac:chgData name="Marina Ercoli" userId="895246e1d6dbe33d" providerId="LiveId" clId="{1BA56BAF-28D7-4A7C-8808-7304D8F524B9}" dt="2020-11-07T20:15:42.610" v="92" actId="22"/>
          <ac:spMkLst>
            <pc:docMk/>
            <pc:sldMk cId="3146211802" sldId="264"/>
            <ac:spMk id="5" creationId="{4CAB912F-61C6-47AE-842B-B546C89FD358}"/>
          </ac:spMkLst>
        </pc:spChg>
        <pc:spChg chg="add mod">
          <ac:chgData name="Marina Ercoli" userId="895246e1d6dbe33d" providerId="LiveId" clId="{1BA56BAF-28D7-4A7C-8808-7304D8F524B9}" dt="2020-11-07T20:16:11.142" v="96" actId="1076"/>
          <ac:spMkLst>
            <pc:docMk/>
            <pc:sldMk cId="3146211802" sldId="264"/>
            <ac:spMk id="7" creationId="{42D6D79A-51F1-467D-B1E0-064ADC0828DD}"/>
          </ac:spMkLst>
        </pc:spChg>
        <pc:spChg chg="mod">
          <ac:chgData name="Marina Ercoli" userId="895246e1d6dbe33d" providerId="LiveId" clId="{1BA56BAF-28D7-4A7C-8808-7304D8F524B9}" dt="2020-11-07T20:16:07.165" v="95" actId="1076"/>
          <ac:spMkLst>
            <pc:docMk/>
            <pc:sldMk cId="3146211802" sldId="264"/>
            <ac:spMk id="9" creationId="{02F3F37C-5EB5-40DC-904C-F1046056AD48}"/>
          </ac:spMkLst>
        </pc:spChg>
      </pc:sldChg>
      <pc:sldChg chg="del">
        <pc:chgData name="Marina Ercoli" userId="895246e1d6dbe33d" providerId="LiveId" clId="{1BA56BAF-28D7-4A7C-8808-7304D8F524B9}" dt="2020-11-07T20:40:58.880" v="346" actId="47"/>
        <pc:sldMkLst>
          <pc:docMk/>
          <pc:sldMk cId="3430076178" sldId="265"/>
        </pc:sldMkLst>
      </pc:sldChg>
      <pc:sldChg chg="addSp delSp modSp add mod">
        <pc:chgData name="Marina Ercoli" userId="895246e1d6dbe33d" providerId="LiveId" clId="{1BA56BAF-28D7-4A7C-8808-7304D8F524B9}" dt="2020-11-07T20:08:43.294" v="43" actId="13822"/>
        <pc:sldMkLst>
          <pc:docMk/>
          <pc:sldMk cId="3977117954" sldId="266"/>
        </pc:sldMkLst>
        <pc:spChg chg="mod">
          <ac:chgData name="Marina Ercoli" userId="895246e1d6dbe33d" providerId="LiveId" clId="{1BA56BAF-28D7-4A7C-8808-7304D8F524B9}" dt="2020-11-07T20:08:18.115" v="41" actId="20577"/>
          <ac:spMkLst>
            <pc:docMk/>
            <pc:sldMk cId="3977117954" sldId="266"/>
            <ac:spMk id="4" creationId="{50DF5C7B-714C-44DC-B49A-F16BE5E80C8B}"/>
          </ac:spMkLst>
        </pc:spChg>
        <pc:spChg chg="add">
          <ac:chgData name="Marina Ercoli" userId="895246e1d6dbe33d" providerId="LiveId" clId="{1BA56BAF-28D7-4A7C-8808-7304D8F524B9}" dt="2020-11-07T20:07:40.118" v="31" actId="22"/>
          <ac:spMkLst>
            <pc:docMk/>
            <pc:sldMk cId="3977117954" sldId="266"/>
            <ac:spMk id="5" creationId="{87A6B09D-E556-4852-9530-F7A202A2A97F}"/>
          </ac:spMkLst>
        </pc:spChg>
        <pc:spChg chg="mod">
          <ac:chgData name="Marina Ercoli" userId="895246e1d6dbe33d" providerId="LiveId" clId="{1BA56BAF-28D7-4A7C-8808-7304D8F524B9}" dt="2020-11-07T20:08:09.684" v="40" actId="1076"/>
          <ac:spMkLst>
            <pc:docMk/>
            <pc:sldMk cId="3977117954" sldId="266"/>
            <ac:spMk id="32" creationId="{CA3046B1-5046-4D19-8CCA-DD413318867B}"/>
          </ac:spMkLst>
        </pc:spChg>
        <pc:spChg chg="del">
          <ac:chgData name="Marina Ercoli" userId="895246e1d6dbe33d" providerId="LiveId" clId="{1BA56BAF-28D7-4A7C-8808-7304D8F524B9}" dt="2020-11-07T20:06:17.728" v="12" actId="478"/>
          <ac:spMkLst>
            <pc:docMk/>
            <pc:sldMk cId="3977117954" sldId="266"/>
            <ac:spMk id="34" creationId="{EBBA600E-BD08-4F92-9788-C2511A225C10}"/>
          </ac:spMkLst>
        </pc:spChg>
        <pc:spChg chg="del">
          <ac:chgData name="Marina Ercoli" userId="895246e1d6dbe33d" providerId="LiveId" clId="{1BA56BAF-28D7-4A7C-8808-7304D8F524B9}" dt="2020-11-07T20:06:43.117" v="22" actId="478"/>
          <ac:spMkLst>
            <pc:docMk/>
            <pc:sldMk cId="3977117954" sldId="266"/>
            <ac:spMk id="87" creationId="{27D809AD-893B-468A-AEFB-036AC443FF66}"/>
          </ac:spMkLst>
        </pc:spChg>
        <pc:grpChg chg="del">
          <ac:chgData name="Marina Ercoli" userId="895246e1d6dbe33d" providerId="LiveId" clId="{1BA56BAF-28D7-4A7C-8808-7304D8F524B9}" dt="2020-11-07T20:06:13.521" v="11" actId="478"/>
          <ac:grpSpMkLst>
            <pc:docMk/>
            <pc:sldMk cId="3977117954" sldId="266"/>
            <ac:grpSpMk id="85" creationId="{C3D2AD6B-5DD1-4BC8-B6AE-ECDA5E32A5A6}"/>
          </ac:grpSpMkLst>
        </pc:grpChg>
        <pc:picChg chg="add mod modCrop">
          <ac:chgData name="Marina Ercoli" userId="895246e1d6dbe33d" providerId="LiveId" clId="{1BA56BAF-28D7-4A7C-8808-7304D8F524B9}" dt="2020-11-07T20:07:34.797" v="30" actId="1076"/>
          <ac:picMkLst>
            <pc:docMk/>
            <pc:sldMk cId="3977117954" sldId="266"/>
            <ac:picMk id="3" creationId="{42F8F412-72F3-49AF-A93D-167DE6B4314E}"/>
          </ac:picMkLst>
        </pc:picChg>
        <pc:picChg chg="del">
          <ac:chgData name="Marina Ercoli" userId="895246e1d6dbe33d" providerId="LiveId" clId="{1BA56BAF-28D7-4A7C-8808-7304D8F524B9}" dt="2020-11-07T20:07:12.412" v="24" actId="478"/>
          <ac:picMkLst>
            <pc:docMk/>
            <pc:sldMk cId="3977117954" sldId="266"/>
            <ac:picMk id="8" creationId="{7314AAE1-4A8B-4769-9B85-F4F77C3FA243}"/>
          </ac:picMkLst>
        </pc:picChg>
        <pc:picChg chg="mod">
          <ac:chgData name="Marina Ercoli" userId="895246e1d6dbe33d" providerId="LiveId" clId="{1BA56BAF-28D7-4A7C-8808-7304D8F524B9}" dt="2020-11-07T20:06:25.359" v="14" actId="14100"/>
          <ac:picMkLst>
            <pc:docMk/>
            <pc:sldMk cId="3977117954" sldId="266"/>
            <ac:picMk id="88" creationId="{C42BC24B-93AF-406D-BDD3-9DAFD6660B64}"/>
          </ac:picMkLst>
        </pc:picChg>
        <pc:cxnChg chg="add mod">
          <ac:chgData name="Marina Ercoli" userId="895246e1d6dbe33d" providerId="LiveId" clId="{1BA56BAF-28D7-4A7C-8808-7304D8F524B9}" dt="2020-11-07T20:08:43.294" v="43" actId="13822"/>
          <ac:cxnSpMkLst>
            <pc:docMk/>
            <pc:sldMk cId="3977117954" sldId="266"/>
            <ac:cxnSpMk id="7" creationId="{A4C14B66-1E57-4EB1-92A2-8390733AD1D5}"/>
          </ac:cxnSpMkLst>
        </pc:cxnChg>
      </pc:sldChg>
      <pc:sldChg chg="addSp delSp modSp add del mod">
        <pc:chgData name="Marina Ercoli" userId="895246e1d6dbe33d" providerId="LiveId" clId="{1BA56BAF-28D7-4A7C-8808-7304D8F524B9}" dt="2020-11-07T20:40:50.813" v="343" actId="47"/>
        <pc:sldMkLst>
          <pc:docMk/>
          <pc:sldMk cId="4268305936" sldId="267"/>
        </pc:sldMkLst>
        <pc:spChg chg="add mod">
          <ac:chgData name="Marina Ercoli" userId="895246e1d6dbe33d" providerId="LiveId" clId="{1BA56BAF-28D7-4A7C-8808-7304D8F524B9}" dt="2020-11-07T20:17:27.933" v="102" actId="1076"/>
          <ac:spMkLst>
            <pc:docMk/>
            <pc:sldMk cId="4268305936" sldId="267"/>
            <ac:spMk id="3" creationId="{8D3B9137-5542-4614-9A9E-58295AB2D2D1}"/>
          </ac:spMkLst>
        </pc:spChg>
        <pc:spChg chg="del">
          <ac:chgData name="Marina Ercoli" userId="895246e1d6dbe33d" providerId="LiveId" clId="{1BA56BAF-28D7-4A7C-8808-7304D8F524B9}" dt="2020-11-07T20:17:20.511" v="100" actId="478"/>
          <ac:spMkLst>
            <pc:docMk/>
            <pc:sldMk cId="4268305936" sldId="267"/>
            <ac:spMk id="9" creationId="{02F3F37C-5EB5-40DC-904C-F1046056AD48}"/>
          </ac:spMkLst>
        </pc:spChg>
      </pc:sldChg>
      <pc:sldChg chg="addSp delSp modSp add mod ord">
        <pc:chgData name="Marina Ercoli" userId="895246e1d6dbe33d" providerId="LiveId" clId="{1BA56BAF-28D7-4A7C-8808-7304D8F524B9}" dt="2020-11-07T20:26:33.291" v="240" actId="20577"/>
        <pc:sldMkLst>
          <pc:docMk/>
          <pc:sldMk cId="976448399" sldId="268"/>
        </pc:sldMkLst>
        <pc:spChg chg="mod">
          <ac:chgData name="Marina Ercoli" userId="895246e1d6dbe33d" providerId="LiveId" clId="{1BA56BAF-28D7-4A7C-8808-7304D8F524B9}" dt="2020-11-07T20:19:51.293" v="116" actId="20577"/>
          <ac:spMkLst>
            <pc:docMk/>
            <pc:sldMk cId="976448399" sldId="268"/>
            <ac:spMk id="4" creationId="{50DF5C7B-714C-44DC-B49A-F16BE5E80C8B}"/>
          </ac:spMkLst>
        </pc:spChg>
        <pc:spChg chg="del mod">
          <ac:chgData name="Marina Ercoli" userId="895246e1d6dbe33d" providerId="LiveId" clId="{1BA56BAF-28D7-4A7C-8808-7304D8F524B9}" dt="2020-11-07T20:20:25" v="121" actId="478"/>
          <ac:spMkLst>
            <pc:docMk/>
            <pc:sldMk cId="976448399" sldId="268"/>
            <ac:spMk id="5" creationId="{87A6B09D-E556-4852-9530-F7A202A2A97F}"/>
          </ac:spMkLst>
        </pc:spChg>
        <pc:spChg chg="add mod">
          <ac:chgData name="Marina Ercoli" userId="895246e1d6dbe33d" providerId="LiveId" clId="{1BA56BAF-28D7-4A7C-8808-7304D8F524B9}" dt="2020-11-07T20:25:51.164" v="226" actId="1076"/>
          <ac:spMkLst>
            <pc:docMk/>
            <pc:sldMk cId="976448399" sldId="268"/>
            <ac:spMk id="10" creationId="{ED8E508F-1AF4-48FC-A64B-B2FCF59808E2}"/>
          </ac:spMkLst>
        </pc:spChg>
        <pc:spChg chg="add mod">
          <ac:chgData name="Marina Ercoli" userId="895246e1d6dbe33d" providerId="LiveId" clId="{1BA56BAF-28D7-4A7C-8808-7304D8F524B9}" dt="2020-11-07T20:26:12.548" v="229" actId="1076"/>
          <ac:spMkLst>
            <pc:docMk/>
            <pc:sldMk cId="976448399" sldId="268"/>
            <ac:spMk id="11" creationId="{1F63FD2A-EE28-4455-8759-FC3A58DA9882}"/>
          </ac:spMkLst>
        </pc:spChg>
        <pc:spChg chg="add mod">
          <ac:chgData name="Marina Ercoli" userId="895246e1d6dbe33d" providerId="LiveId" clId="{1BA56BAF-28D7-4A7C-8808-7304D8F524B9}" dt="2020-11-07T20:25:58.656" v="227" actId="207"/>
          <ac:spMkLst>
            <pc:docMk/>
            <pc:sldMk cId="976448399" sldId="268"/>
            <ac:spMk id="12" creationId="{6B5E9134-B65C-47A6-A205-3AF18758E22D}"/>
          </ac:spMkLst>
        </pc:spChg>
        <pc:spChg chg="add mod">
          <ac:chgData name="Marina Ercoli" userId="895246e1d6dbe33d" providerId="LiveId" clId="{1BA56BAF-28D7-4A7C-8808-7304D8F524B9}" dt="2020-11-07T20:26:33.291" v="240" actId="20577"/>
          <ac:spMkLst>
            <pc:docMk/>
            <pc:sldMk cId="976448399" sldId="268"/>
            <ac:spMk id="14" creationId="{50B4CB4D-B695-495E-B072-7DF37C14B4D6}"/>
          </ac:spMkLst>
        </pc:spChg>
        <pc:spChg chg="del">
          <ac:chgData name="Marina Ercoli" userId="895246e1d6dbe33d" providerId="LiveId" clId="{1BA56BAF-28D7-4A7C-8808-7304D8F524B9}" dt="2020-11-07T20:20:23.260" v="119" actId="478"/>
          <ac:spMkLst>
            <pc:docMk/>
            <pc:sldMk cId="976448399" sldId="268"/>
            <ac:spMk id="32" creationId="{CA3046B1-5046-4D19-8CCA-DD413318867B}"/>
          </ac:spMkLst>
        </pc:spChg>
        <pc:picChg chg="del">
          <ac:chgData name="Marina Ercoli" userId="895246e1d6dbe33d" providerId="LiveId" clId="{1BA56BAF-28D7-4A7C-8808-7304D8F524B9}" dt="2020-11-07T20:20:20.013" v="118" actId="478"/>
          <ac:picMkLst>
            <pc:docMk/>
            <pc:sldMk cId="976448399" sldId="268"/>
            <ac:picMk id="3" creationId="{42F8F412-72F3-49AF-A93D-167DE6B4314E}"/>
          </ac:picMkLst>
        </pc:picChg>
        <pc:picChg chg="del">
          <ac:chgData name="Marina Ercoli" userId="895246e1d6dbe33d" providerId="LiveId" clId="{1BA56BAF-28D7-4A7C-8808-7304D8F524B9}" dt="2020-11-07T20:20:16.518" v="117" actId="478"/>
          <ac:picMkLst>
            <pc:docMk/>
            <pc:sldMk cId="976448399" sldId="268"/>
            <ac:picMk id="88" creationId="{C42BC24B-93AF-406D-BDD3-9DAFD6660B64}"/>
          </ac:picMkLst>
        </pc:picChg>
      </pc:sldChg>
      <pc:sldChg chg="addSp delSp modSp add mod">
        <pc:chgData name="Marina Ercoli" userId="895246e1d6dbe33d" providerId="LiveId" clId="{1BA56BAF-28D7-4A7C-8808-7304D8F524B9}" dt="2020-11-07T20:44:12.516" v="469" actId="1076"/>
        <pc:sldMkLst>
          <pc:docMk/>
          <pc:sldMk cId="438456063" sldId="269"/>
        </pc:sldMkLst>
        <pc:spChg chg="add del">
          <ac:chgData name="Marina Ercoli" userId="895246e1d6dbe33d" providerId="LiveId" clId="{1BA56BAF-28D7-4A7C-8808-7304D8F524B9}" dt="2020-11-07T20:27:53.569" v="247" actId="478"/>
          <ac:spMkLst>
            <pc:docMk/>
            <pc:sldMk cId="438456063" sldId="269"/>
            <ac:spMk id="3" creationId="{DE702A83-7A2F-4FB7-AFA2-B68E79445B1E}"/>
          </ac:spMkLst>
        </pc:spChg>
        <pc:spChg chg="add mod">
          <ac:chgData name="Marina Ercoli" userId="895246e1d6dbe33d" providerId="LiveId" clId="{1BA56BAF-28D7-4A7C-8808-7304D8F524B9}" dt="2020-11-07T20:39:29.730" v="341" actId="1076"/>
          <ac:spMkLst>
            <pc:docMk/>
            <pc:sldMk cId="438456063" sldId="269"/>
            <ac:spMk id="8" creationId="{AE7A7980-DB70-4A81-9B72-5C8B97A14EFA}"/>
          </ac:spMkLst>
        </pc:spChg>
        <pc:spChg chg="del mod">
          <ac:chgData name="Marina Ercoli" userId="895246e1d6dbe33d" providerId="LiveId" clId="{1BA56BAF-28D7-4A7C-8808-7304D8F524B9}" dt="2020-11-07T20:27:43.093" v="243" actId="478"/>
          <ac:spMkLst>
            <pc:docMk/>
            <pc:sldMk cId="438456063" sldId="269"/>
            <ac:spMk id="10" creationId="{ED8E508F-1AF4-48FC-A64B-B2FCF59808E2}"/>
          </ac:spMkLst>
        </pc:spChg>
        <pc:spChg chg="del">
          <ac:chgData name="Marina Ercoli" userId="895246e1d6dbe33d" providerId="LiveId" clId="{1BA56BAF-28D7-4A7C-8808-7304D8F524B9}" dt="2020-11-07T20:27:47.159" v="245" actId="478"/>
          <ac:spMkLst>
            <pc:docMk/>
            <pc:sldMk cId="438456063" sldId="269"/>
            <ac:spMk id="11" creationId="{1F63FD2A-EE28-4455-8759-FC3A58DA9882}"/>
          </ac:spMkLst>
        </pc:spChg>
        <pc:spChg chg="del mod">
          <ac:chgData name="Marina Ercoli" userId="895246e1d6dbe33d" providerId="LiveId" clId="{1BA56BAF-28D7-4A7C-8808-7304D8F524B9}" dt="2020-11-07T20:28:46.236" v="254" actId="478"/>
          <ac:spMkLst>
            <pc:docMk/>
            <pc:sldMk cId="438456063" sldId="269"/>
            <ac:spMk id="12" creationId="{6B5E9134-B65C-47A6-A205-3AF18758E22D}"/>
          </ac:spMkLst>
        </pc:spChg>
        <pc:spChg chg="add mod">
          <ac:chgData name="Marina Ercoli" userId="895246e1d6dbe33d" providerId="LiveId" clId="{1BA56BAF-28D7-4A7C-8808-7304D8F524B9}" dt="2020-11-07T20:29:02.247" v="258" actId="403"/>
          <ac:spMkLst>
            <pc:docMk/>
            <pc:sldMk cId="438456063" sldId="269"/>
            <ac:spMk id="13" creationId="{0AE89165-76A7-40BD-93AD-5C6E3B13B88B}"/>
          </ac:spMkLst>
        </pc:spChg>
        <pc:spChg chg="del">
          <ac:chgData name="Marina Ercoli" userId="895246e1d6dbe33d" providerId="LiveId" clId="{1BA56BAF-28D7-4A7C-8808-7304D8F524B9}" dt="2020-11-07T20:27:45.510" v="244" actId="478"/>
          <ac:spMkLst>
            <pc:docMk/>
            <pc:sldMk cId="438456063" sldId="269"/>
            <ac:spMk id="14" creationId="{50B4CB4D-B695-495E-B072-7DF37C14B4D6}"/>
          </ac:spMkLst>
        </pc:spChg>
        <pc:spChg chg="add mod">
          <ac:chgData name="Marina Ercoli" userId="895246e1d6dbe33d" providerId="LiveId" clId="{1BA56BAF-28D7-4A7C-8808-7304D8F524B9}" dt="2020-11-07T20:44:12.516" v="469" actId="1076"/>
          <ac:spMkLst>
            <pc:docMk/>
            <pc:sldMk cId="438456063" sldId="269"/>
            <ac:spMk id="15" creationId="{9D00CB6A-9BD1-4015-9156-C064F456FBED}"/>
          </ac:spMkLst>
        </pc:spChg>
        <pc:graphicFrameChg chg="add mod modGraphic">
          <ac:chgData name="Marina Ercoli" userId="895246e1d6dbe33d" providerId="LiveId" clId="{1BA56BAF-28D7-4A7C-8808-7304D8F524B9}" dt="2020-11-07T20:39:32.563" v="342" actId="1076"/>
          <ac:graphicFrameMkLst>
            <pc:docMk/>
            <pc:sldMk cId="438456063" sldId="269"/>
            <ac:graphicFrameMk id="17" creationId="{E2F87133-7B91-4EE4-9637-D45444B9651F}"/>
          </ac:graphicFrameMkLst>
        </pc:graphicFrameChg>
      </pc:sldChg>
      <pc:sldChg chg="addSp delSp modSp add mod">
        <pc:chgData name="Marina Ercoli" userId="895246e1d6dbe33d" providerId="LiveId" clId="{1BA56BAF-28D7-4A7C-8808-7304D8F524B9}" dt="2020-11-07T21:13:45.613" v="797" actId="22"/>
        <pc:sldMkLst>
          <pc:docMk/>
          <pc:sldMk cId="1306512237" sldId="270"/>
        </pc:sldMkLst>
        <pc:spChg chg="add mod">
          <ac:chgData name="Marina Ercoli" userId="895246e1d6dbe33d" providerId="LiveId" clId="{1BA56BAF-28D7-4A7C-8808-7304D8F524B9}" dt="2020-11-07T20:44:23.298" v="471" actId="1076"/>
          <ac:spMkLst>
            <pc:docMk/>
            <pc:sldMk cId="1306512237" sldId="270"/>
            <ac:spMk id="2" creationId="{DF1D0849-D307-4B83-B4EA-3C130221BA45}"/>
          </ac:spMkLst>
        </pc:spChg>
        <pc:spChg chg="mod">
          <ac:chgData name="Marina Ercoli" userId="895246e1d6dbe33d" providerId="LiveId" clId="{1BA56BAF-28D7-4A7C-8808-7304D8F524B9}" dt="2020-11-07T20:54:34.156" v="605" actId="207"/>
          <ac:spMkLst>
            <pc:docMk/>
            <pc:sldMk cId="1306512237" sldId="270"/>
            <ac:spMk id="4" creationId="{50DF5C7B-714C-44DC-B49A-F16BE5E80C8B}"/>
          </ac:spMkLst>
        </pc:spChg>
        <pc:spChg chg="mod">
          <ac:chgData name="Marina Ercoli" userId="895246e1d6dbe33d" providerId="LiveId" clId="{1BA56BAF-28D7-4A7C-8808-7304D8F524B9}" dt="2020-11-07T20:43:55.359" v="466" actId="20577"/>
          <ac:spMkLst>
            <pc:docMk/>
            <pc:sldMk cId="1306512237" sldId="270"/>
            <ac:spMk id="6" creationId="{AB8C65B5-8163-4E17-BC2A-195AC06AD212}"/>
          </ac:spMkLst>
        </pc:spChg>
        <pc:graphicFrameChg chg="add mod modGraphic">
          <ac:chgData name="Marina Ercoli" userId="895246e1d6dbe33d" providerId="LiveId" clId="{1BA56BAF-28D7-4A7C-8808-7304D8F524B9}" dt="2020-11-07T20:51:39.712" v="601" actId="12385"/>
          <ac:graphicFrameMkLst>
            <pc:docMk/>
            <pc:sldMk cId="1306512237" sldId="270"/>
            <ac:graphicFrameMk id="3" creationId="{B1B6E89D-63C2-49BD-9490-5B5A89F9F714}"/>
          </ac:graphicFrameMkLst>
        </pc:graphicFrameChg>
        <pc:picChg chg="add">
          <ac:chgData name="Marina Ercoli" userId="895246e1d6dbe33d" providerId="LiveId" clId="{1BA56BAF-28D7-4A7C-8808-7304D8F524B9}" dt="2020-11-07T21:13:45.613" v="797" actId="22"/>
          <ac:picMkLst>
            <pc:docMk/>
            <pc:sldMk cId="1306512237" sldId="270"/>
            <ac:picMk id="5" creationId="{B2EA1A92-949A-443A-ACC3-F51E52FD83F4}"/>
          </ac:picMkLst>
        </pc:picChg>
        <pc:picChg chg="del mod">
          <ac:chgData name="Marina Ercoli" userId="895246e1d6dbe33d" providerId="LiveId" clId="{1BA56BAF-28D7-4A7C-8808-7304D8F524B9}" dt="2020-11-07T21:13:43.843" v="796" actId="478"/>
          <ac:picMkLst>
            <pc:docMk/>
            <pc:sldMk cId="1306512237" sldId="270"/>
            <ac:picMk id="8" creationId="{7314AAE1-4A8B-4769-9B85-F4F77C3FA243}"/>
          </ac:picMkLst>
        </pc:picChg>
      </pc:sldChg>
      <pc:sldChg chg="delSp modSp add mod">
        <pc:chgData name="Marina Ercoli" userId="895246e1d6dbe33d" providerId="LiveId" clId="{1BA56BAF-28D7-4A7C-8808-7304D8F524B9}" dt="2020-11-07T20:54:48.033" v="606" actId="207"/>
        <pc:sldMkLst>
          <pc:docMk/>
          <pc:sldMk cId="44990578" sldId="271"/>
        </pc:sldMkLst>
        <pc:spChg chg="del">
          <ac:chgData name="Marina Ercoli" userId="895246e1d6dbe33d" providerId="LiveId" clId="{1BA56BAF-28D7-4A7C-8808-7304D8F524B9}" dt="2020-11-07T20:48:01.721" v="593" actId="478"/>
          <ac:spMkLst>
            <pc:docMk/>
            <pc:sldMk cId="44990578" sldId="271"/>
            <ac:spMk id="2" creationId="{DF1D0849-D307-4B83-B4EA-3C130221BA45}"/>
          </ac:spMkLst>
        </pc:spChg>
        <pc:spChg chg="mod">
          <ac:chgData name="Marina Ercoli" userId="895246e1d6dbe33d" providerId="LiveId" clId="{1BA56BAF-28D7-4A7C-8808-7304D8F524B9}" dt="2020-11-07T20:54:48.033" v="606" actId="207"/>
          <ac:spMkLst>
            <pc:docMk/>
            <pc:sldMk cId="44990578" sldId="271"/>
            <ac:spMk id="4" creationId="{50DF5C7B-714C-44DC-B49A-F16BE5E80C8B}"/>
          </ac:spMkLst>
        </pc:spChg>
        <pc:spChg chg="mod">
          <ac:chgData name="Marina Ercoli" userId="895246e1d6dbe33d" providerId="LiveId" clId="{1BA56BAF-28D7-4A7C-8808-7304D8F524B9}" dt="2020-11-07T20:48:21.057" v="597" actId="6549"/>
          <ac:spMkLst>
            <pc:docMk/>
            <pc:sldMk cId="44990578" sldId="271"/>
            <ac:spMk id="6" creationId="{AB8C65B5-8163-4E17-BC2A-195AC06AD212}"/>
          </ac:spMkLst>
        </pc:spChg>
        <pc:graphicFrameChg chg="del">
          <ac:chgData name="Marina Ercoli" userId="895246e1d6dbe33d" providerId="LiveId" clId="{1BA56BAF-28D7-4A7C-8808-7304D8F524B9}" dt="2020-11-07T20:48:03.842" v="594" actId="478"/>
          <ac:graphicFrameMkLst>
            <pc:docMk/>
            <pc:sldMk cId="44990578" sldId="271"/>
            <ac:graphicFrameMk id="3" creationId="{B1B6E89D-63C2-49BD-9490-5B5A89F9F714}"/>
          </ac:graphicFrameMkLst>
        </pc:graphicFrameChg>
      </pc:sldChg>
      <pc:sldChg chg="modSp add mod">
        <pc:chgData name="Marina Ercoli" userId="895246e1d6dbe33d" providerId="LiveId" clId="{1BA56BAF-28D7-4A7C-8808-7304D8F524B9}" dt="2020-11-07T20:58:26.183" v="689"/>
        <pc:sldMkLst>
          <pc:docMk/>
          <pc:sldMk cId="2160863434" sldId="272"/>
        </pc:sldMkLst>
        <pc:spChg chg="mod">
          <ac:chgData name="Marina Ercoli" userId="895246e1d6dbe33d" providerId="LiveId" clId="{1BA56BAF-28D7-4A7C-8808-7304D8F524B9}" dt="2020-11-07T20:58:11.948" v="688" actId="207"/>
          <ac:spMkLst>
            <pc:docMk/>
            <pc:sldMk cId="2160863434" sldId="272"/>
            <ac:spMk id="4" creationId="{50DF5C7B-714C-44DC-B49A-F16BE5E80C8B}"/>
          </ac:spMkLst>
        </pc:spChg>
        <pc:spChg chg="mod">
          <ac:chgData name="Marina Ercoli" userId="895246e1d6dbe33d" providerId="LiveId" clId="{1BA56BAF-28D7-4A7C-8808-7304D8F524B9}" dt="2020-11-07T20:57:40.354" v="687" actId="20577"/>
          <ac:spMkLst>
            <pc:docMk/>
            <pc:sldMk cId="2160863434" sldId="272"/>
            <ac:spMk id="6" creationId="{AB8C65B5-8163-4E17-BC2A-195AC06AD212}"/>
          </ac:spMkLst>
        </pc:spChg>
        <pc:picChg chg="mod">
          <ac:chgData name="Marina Ercoli" userId="895246e1d6dbe33d" providerId="LiveId" clId="{1BA56BAF-28D7-4A7C-8808-7304D8F524B9}" dt="2020-11-07T20:58:26.183" v="689"/>
          <ac:picMkLst>
            <pc:docMk/>
            <pc:sldMk cId="2160863434" sldId="272"/>
            <ac:picMk id="8" creationId="{7314AAE1-4A8B-4769-9B85-F4F77C3FA243}"/>
          </ac:picMkLst>
        </pc:picChg>
      </pc:sldChg>
      <pc:sldChg chg="modSp add mod">
        <pc:chgData name="Marina Ercoli" userId="895246e1d6dbe33d" providerId="LiveId" clId="{1BA56BAF-28D7-4A7C-8808-7304D8F524B9}" dt="2020-11-07T20:57:19.583" v="682" actId="113"/>
        <pc:sldMkLst>
          <pc:docMk/>
          <pc:sldMk cId="3405510997" sldId="273"/>
        </pc:sldMkLst>
        <pc:spChg chg="mod">
          <ac:chgData name="Marina Ercoli" userId="895246e1d6dbe33d" providerId="LiveId" clId="{1BA56BAF-28D7-4A7C-8808-7304D8F524B9}" dt="2020-11-07T20:57:19.583" v="682" actId="113"/>
          <ac:spMkLst>
            <pc:docMk/>
            <pc:sldMk cId="3405510997" sldId="273"/>
            <ac:spMk id="6" creationId="{AB8C65B5-8163-4E17-BC2A-195AC06AD212}"/>
          </ac:spMkLst>
        </pc:spChg>
      </pc:sldChg>
      <pc:sldChg chg="addSp delSp modSp add mod">
        <pc:chgData name="Marina Ercoli" userId="895246e1d6dbe33d" providerId="LiveId" clId="{1BA56BAF-28D7-4A7C-8808-7304D8F524B9}" dt="2020-11-07T21:04:58.197" v="738" actId="27636"/>
        <pc:sldMkLst>
          <pc:docMk/>
          <pc:sldMk cId="3972983593" sldId="274"/>
        </pc:sldMkLst>
        <pc:spChg chg="del mod">
          <ac:chgData name="Marina Ercoli" userId="895246e1d6dbe33d" providerId="LiveId" clId="{1BA56BAF-28D7-4A7C-8808-7304D8F524B9}" dt="2020-11-07T20:59:33.096" v="699" actId="478"/>
          <ac:spMkLst>
            <pc:docMk/>
            <pc:sldMk cId="3972983593" sldId="274"/>
            <ac:spMk id="4" creationId="{50DF5C7B-714C-44DC-B49A-F16BE5E80C8B}"/>
          </ac:spMkLst>
        </pc:spChg>
        <pc:spChg chg="mod">
          <ac:chgData name="Marina Ercoli" userId="895246e1d6dbe33d" providerId="LiveId" clId="{1BA56BAF-28D7-4A7C-8808-7304D8F524B9}" dt="2020-11-07T21:04:58.197" v="738" actId="27636"/>
          <ac:spMkLst>
            <pc:docMk/>
            <pc:sldMk cId="3972983593" sldId="274"/>
            <ac:spMk id="6" creationId="{AB8C65B5-8163-4E17-BC2A-195AC06AD212}"/>
          </ac:spMkLst>
        </pc:spChg>
        <pc:spChg chg="add del mod">
          <ac:chgData name="Marina Ercoli" userId="895246e1d6dbe33d" providerId="LiveId" clId="{1BA56BAF-28D7-4A7C-8808-7304D8F524B9}" dt="2020-11-07T21:04:17.599" v="732" actId="478"/>
          <ac:spMkLst>
            <pc:docMk/>
            <pc:sldMk cId="3972983593" sldId="274"/>
            <ac:spMk id="9" creationId="{A811D59D-3A9C-425D-8535-21A7EB85CDD1}"/>
          </ac:spMkLst>
        </pc:spChg>
        <pc:picChg chg="add del mod">
          <ac:chgData name="Marina Ercoli" userId="895246e1d6dbe33d" providerId="LiveId" clId="{1BA56BAF-28D7-4A7C-8808-7304D8F524B9}" dt="2020-11-07T21:03:32.970" v="725" actId="478"/>
          <ac:picMkLst>
            <pc:docMk/>
            <pc:sldMk cId="3972983593" sldId="274"/>
            <ac:picMk id="3" creationId="{7027E955-A640-4D84-BD66-7FAEE52D6A2D}"/>
          </ac:picMkLst>
        </pc:picChg>
        <pc:picChg chg="add mod">
          <ac:chgData name="Marina Ercoli" userId="895246e1d6dbe33d" providerId="LiveId" clId="{1BA56BAF-28D7-4A7C-8808-7304D8F524B9}" dt="2020-11-07T21:04:42.338" v="736" actId="1076"/>
          <ac:picMkLst>
            <pc:docMk/>
            <pc:sldMk cId="3972983593" sldId="274"/>
            <ac:picMk id="7" creationId="{FD833693-95BB-4365-BD8B-C06743E826FA}"/>
          </ac:picMkLst>
        </pc:picChg>
        <pc:picChg chg="del mod">
          <ac:chgData name="Marina Ercoli" userId="895246e1d6dbe33d" providerId="LiveId" clId="{1BA56BAF-28D7-4A7C-8808-7304D8F524B9}" dt="2020-11-07T21:01:14.533" v="710" actId="478"/>
          <ac:picMkLst>
            <pc:docMk/>
            <pc:sldMk cId="3972983593" sldId="274"/>
            <ac:picMk id="8" creationId="{7314AAE1-4A8B-4769-9B85-F4F77C3FA243}"/>
          </ac:picMkLst>
        </pc:picChg>
      </pc:sldChg>
      <pc:sldChg chg="new del">
        <pc:chgData name="Marina Ercoli" userId="895246e1d6dbe33d" providerId="LiveId" clId="{1BA56BAF-28D7-4A7C-8808-7304D8F524B9}" dt="2020-11-07T21:07:11.682" v="743" actId="47"/>
        <pc:sldMkLst>
          <pc:docMk/>
          <pc:sldMk cId="2736147207" sldId="275"/>
        </pc:sldMkLst>
      </pc:sldChg>
      <pc:sldChg chg="add">
        <pc:chgData name="Marina Ercoli" userId="895246e1d6dbe33d" providerId="LiveId" clId="{1BA56BAF-28D7-4A7C-8808-7304D8F524B9}" dt="2020-11-07T21:07:03.215" v="740" actId="2890"/>
        <pc:sldMkLst>
          <pc:docMk/>
          <pc:sldMk cId="3406540889" sldId="276"/>
        </pc:sldMkLst>
      </pc:sldChg>
      <pc:sldChg chg="new del">
        <pc:chgData name="Marina Ercoli" userId="895246e1d6dbe33d" providerId="LiveId" clId="{1BA56BAF-28D7-4A7C-8808-7304D8F524B9}" dt="2020-11-07T21:16:42.179" v="799" actId="47"/>
        <pc:sldMkLst>
          <pc:docMk/>
          <pc:sldMk cId="41490897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442-39B0-47AD-9CD9-A7EED1585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C0A900-DBBC-4EDA-B74A-B9BF89F6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53D7CF-2B35-4912-9EE6-D4D1F919540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2AEF1B41-EE5F-490D-AF83-89508A6CD9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70DF26-6329-4109-A78C-226B1909D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516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A17A-44FD-4B96-BC18-FEF03A1746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E8C9C1-1461-428B-AB88-D7A2B7C3B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551D7B-068C-45DB-B4A1-125A3DE238F5}"/>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05E11A9C-5F33-4A43-B060-13C926401E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A60A36-1D42-4ADA-A928-295795B5B34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43569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63B86-7B17-4C41-B355-BA7CFF6E5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EE3A18-8095-48AC-86A1-D8AE607F4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02D8-786C-468D-87F5-B3CB30471ACD}"/>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3BC840BE-DAF3-4B13-8DDD-66FF3066A4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112858-D103-482A-B1E1-A80C8FDD7516}"/>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40860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B725-15AE-4C9C-A054-3C2D45BC73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3B759E-5D10-4CE8-9FAA-1E365A44B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5FD121-B4AA-4348-967C-99F5B2EA9761}"/>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6F019D55-8744-46A2-9630-F6576EB108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4D12E7-3492-43D6-B280-1011F76092D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45038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2DBC-9AF4-41E7-81B4-C8DC94314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56505A-EBE2-4610-ABBD-A45091BD3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F07B1-7A73-4E0D-ABF2-5391B6C94374}"/>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987C3865-08CF-495E-80CA-555C3B99C4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2C8F1F-49C8-4C2C-B755-F19626ED7B19}"/>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96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EEA-ED38-463F-BFA4-E6EC227CF0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147687-1ACB-4922-9061-987B7A2A02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C44F7BC-D3BD-4334-B30B-4A98FCA3E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FC45F-C494-44A7-A86C-B55AE1DB5C9F}"/>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A734BE23-0DC3-42B7-9C6B-B630BB3E25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FF4936-5F63-43B3-BC37-AF0CBD9205EC}"/>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4982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A300-3339-4428-9543-5101B86F9B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F3FD17-DC53-4D14-B2A8-29F078370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81BD4-28BF-4DB3-A3AD-1B7CF7A47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9DE44C9-B3F8-464D-B4D9-6A4ABED0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8EA0E-A7C4-4604-AA56-96092C5B7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6F9B780-AA6D-4548-A22C-20FDAF225168}"/>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8" name="Footer Placeholder 7">
            <a:extLst>
              <a:ext uri="{FF2B5EF4-FFF2-40B4-BE49-F238E27FC236}">
                <a16:creationId xmlns:a16="http://schemas.microsoft.com/office/drawing/2014/main" id="{A61F8575-EB40-4A12-B386-11E850A864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699FE2-EB3B-4F37-AFB9-2F81C00D7A8E}"/>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4951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4359-3CC6-4BD6-BFBB-219F06957C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8C65D5F-CE90-470B-B00C-5EC3C1EAAF92}"/>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4" name="Footer Placeholder 3">
            <a:extLst>
              <a:ext uri="{FF2B5EF4-FFF2-40B4-BE49-F238E27FC236}">
                <a16:creationId xmlns:a16="http://schemas.microsoft.com/office/drawing/2014/main" id="{27F9220F-B569-4F95-B9D3-39315B3EA39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C15828-E31C-4882-ACE6-4DC06AB172A3}"/>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22137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DDA91-16AE-425E-B828-568D43015B4A}"/>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3" name="Footer Placeholder 2">
            <a:extLst>
              <a:ext uri="{FF2B5EF4-FFF2-40B4-BE49-F238E27FC236}">
                <a16:creationId xmlns:a16="http://schemas.microsoft.com/office/drawing/2014/main" id="{4F981AA1-EE2E-4691-92B5-35F54A5162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7EAFCDE-1F98-4707-B6DA-DEE72B30E2B1}"/>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369908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AA9-EB60-4D2D-9B26-9EDAC97F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3FB5E59-714C-4F07-AABE-53E90B860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908ECE-599B-470E-95E9-15EE1DE3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38B3-A18E-4A57-B24E-6346EBDA2D3B}"/>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9D27AEA9-46CC-4D07-9CD2-7A8A4A3AE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EAA822-FEB3-48E1-9279-05806D0CE15A}"/>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87002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76B8-5E56-43C2-82F9-6D32C56BF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7F2DFC-AFDB-44B7-8626-062A9A893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7270AD8-F655-499E-A89F-E02E37C71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9BFA7-52DF-4458-A2B2-A30A00F9D1CC}"/>
              </a:ext>
            </a:extLst>
          </p:cNvPr>
          <p:cNvSpPr>
            <a:spLocks noGrp="1"/>
          </p:cNvSpPr>
          <p:nvPr>
            <p:ph type="dt" sz="half" idx="10"/>
          </p:nvPr>
        </p:nvSpPr>
        <p:spPr/>
        <p:txBody>
          <a:bodyPr/>
          <a:lstStyle/>
          <a:p>
            <a:fld id="{6EA93034-D864-46EE-BF64-756895E3DFD7}" type="datetimeFigureOut">
              <a:rPr lang="en-CA" smtClean="0"/>
              <a:t>2020-11-12</a:t>
            </a:fld>
            <a:endParaRPr lang="en-CA"/>
          </a:p>
        </p:txBody>
      </p:sp>
      <p:sp>
        <p:nvSpPr>
          <p:cNvPr id="6" name="Footer Placeholder 5">
            <a:extLst>
              <a:ext uri="{FF2B5EF4-FFF2-40B4-BE49-F238E27FC236}">
                <a16:creationId xmlns:a16="http://schemas.microsoft.com/office/drawing/2014/main" id="{2D50CD49-9B29-4712-9908-01D2199098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28073C-3AB8-48C1-A634-67B0857BD974}"/>
              </a:ext>
            </a:extLst>
          </p:cNvPr>
          <p:cNvSpPr>
            <a:spLocks noGrp="1"/>
          </p:cNvSpPr>
          <p:nvPr>
            <p:ph type="sldNum" sz="quarter" idx="12"/>
          </p:nvPr>
        </p:nvSpPr>
        <p:spPr/>
        <p:txBody>
          <a:bodyPr/>
          <a:lstStyle/>
          <a:p>
            <a:fld id="{F22BB1E6-E748-43B1-9620-13FB6032179F}" type="slidenum">
              <a:rPr lang="en-CA" smtClean="0"/>
              <a:t>‹#›</a:t>
            </a:fld>
            <a:endParaRPr lang="en-CA"/>
          </a:p>
        </p:txBody>
      </p:sp>
    </p:spTree>
    <p:extLst>
      <p:ext uri="{BB962C8B-B14F-4D97-AF65-F5344CB8AC3E}">
        <p14:creationId xmlns:p14="http://schemas.microsoft.com/office/powerpoint/2010/main" val="178000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EAAF1-62A1-43D0-8DD7-888D40EAD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6DC67-9715-49CD-BFD8-456859F21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15FA3-B018-4DBF-B883-EAEDB088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034-D864-46EE-BF64-756895E3DFD7}" type="datetimeFigureOut">
              <a:rPr lang="en-CA" smtClean="0"/>
              <a:t>2020-11-12</a:t>
            </a:fld>
            <a:endParaRPr lang="en-CA"/>
          </a:p>
        </p:txBody>
      </p:sp>
      <p:sp>
        <p:nvSpPr>
          <p:cNvPr id="5" name="Footer Placeholder 4">
            <a:extLst>
              <a:ext uri="{FF2B5EF4-FFF2-40B4-BE49-F238E27FC236}">
                <a16:creationId xmlns:a16="http://schemas.microsoft.com/office/drawing/2014/main" id="{4273158D-1CDA-47B9-A4B4-49FBB0487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2517281-7C85-49E0-8854-B686EEFC2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B1E6-E748-43B1-9620-13FB6032179F}" type="slidenum">
              <a:rPr lang="en-CA" smtClean="0"/>
              <a:t>‹#›</a:t>
            </a:fld>
            <a:endParaRPr lang="en-CA"/>
          </a:p>
        </p:txBody>
      </p:sp>
    </p:spTree>
    <p:extLst>
      <p:ext uri="{BB962C8B-B14F-4D97-AF65-F5344CB8AC3E}">
        <p14:creationId xmlns:p14="http://schemas.microsoft.com/office/powerpoint/2010/main" val="4461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quandl.com/api/v3/datasets/CMHC/HPPA50_ON.json?api_key=9aGzLsxCKNH7a9NEiKi5" TargetMode="External"/><Relationship Id="rId4" Type="http://schemas.openxmlformats.org/officeDocument/2006/relationships/hyperlink" Target="https://open.canada.ca/data/en/dataset/1995a476-68fd-4fe2-973f-2dd47f7f6c2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A7099B-7E9B-4C91-898D-41E7962481BA}"/>
              </a:ext>
            </a:extLst>
          </p:cNvPr>
          <p:cNvSpPr/>
          <p:nvPr/>
        </p:nvSpPr>
        <p:spPr>
          <a:xfrm>
            <a:off x="0" y="4419595"/>
            <a:ext cx="12192000" cy="17691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E7E9857-71E9-4114-A55A-52285E6E46AD}"/>
              </a:ext>
            </a:extLst>
          </p:cNvPr>
          <p:cNvSpPr>
            <a:spLocks noGrp="1"/>
          </p:cNvSpPr>
          <p:nvPr>
            <p:ph type="ctrTitle"/>
          </p:nvPr>
        </p:nvSpPr>
        <p:spPr/>
        <p:txBody>
          <a:bodyPr/>
          <a:lstStyle/>
          <a:p>
            <a:endParaRPr lang="en-CA"/>
          </a:p>
        </p:txBody>
      </p:sp>
      <p:pic>
        <p:nvPicPr>
          <p:cNvPr id="5" name="Picture 4" descr="A picture containing diagram&#10;&#10;Description automatically generated">
            <a:extLst>
              <a:ext uri="{FF2B5EF4-FFF2-40B4-BE49-F238E27FC236}">
                <a16:creationId xmlns:a16="http://schemas.microsoft.com/office/drawing/2014/main" id="{F1447389-4853-4943-9958-9CF6B4443B17}"/>
              </a:ext>
            </a:extLst>
          </p:cNvPr>
          <p:cNvPicPr>
            <a:picLocks noChangeAspect="1"/>
          </p:cNvPicPr>
          <p:nvPr/>
        </p:nvPicPr>
        <p:blipFill rotWithShape="1">
          <a:blip r:embed="rId2">
            <a:extLst>
              <a:ext uri="{28A0092B-C50C-407E-A947-70E740481C1C}">
                <a14:useLocalDpi xmlns:a14="http://schemas.microsoft.com/office/drawing/2010/main" val="0"/>
              </a:ext>
            </a:extLst>
          </a:blip>
          <a:srcRect b="37068"/>
          <a:stretch/>
        </p:blipFill>
        <p:spPr>
          <a:xfrm>
            <a:off x="0" y="0"/>
            <a:ext cx="12192000" cy="4412979"/>
          </a:xfrm>
          <a:prstGeom prst="rect">
            <a:avLst/>
          </a:prstGeom>
        </p:spPr>
      </p:pic>
      <p:sp>
        <p:nvSpPr>
          <p:cNvPr id="6" name="Title 1">
            <a:extLst>
              <a:ext uri="{FF2B5EF4-FFF2-40B4-BE49-F238E27FC236}">
                <a16:creationId xmlns:a16="http://schemas.microsoft.com/office/drawing/2014/main" id="{76A09E4B-015C-4F81-B595-B8801F160D84}"/>
              </a:ext>
            </a:extLst>
          </p:cNvPr>
          <p:cNvSpPr txBox="1">
            <a:spLocks/>
          </p:cNvSpPr>
          <p:nvPr/>
        </p:nvSpPr>
        <p:spPr>
          <a:xfrm>
            <a:off x="152402" y="4475581"/>
            <a:ext cx="10515598"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6">
                    <a:lumMod val="60000"/>
                    <a:lumOff val="40000"/>
                  </a:schemeClr>
                </a:solidFill>
                <a:latin typeface="Century Schoolbook" panose="02040604050505020304" pitchFamily="18" charset="0"/>
              </a:rPr>
              <a:t>Real Estate Market</a:t>
            </a:r>
          </a:p>
        </p:txBody>
      </p:sp>
      <p:sp>
        <p:nvSpPr>
          <p:cNvPr id="9" name="Rectangle 8">
            <a:extLst>
              <a:ext uri="{FF2B5EF4-FFF2-40B4-BE49-F238E27FC236}">
                <a16:creationId xmlns:a16="http://schemas.microsoft.com/office/drawing/2014/main" id="{17AAE319-8132-425C-9F97-F44633963B4F}"/>
              </a:ext>
            </a:extLst>
          </p:cNvPr>
          <p:cNvSpPr/>
          <p:nvPr/>
        </p:nvSpPr>
        <p:spPr>
          <a:xfrm>
            <a:off x="0" y="-1"/>
            <a:ext cx="12192000" cy="4632327"/>
          </a:xfrm>
          <a:prstGeom prst="rect">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5459896" cy="474836"/>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The impact of COVID-19 in Ontario’s Real Estate Market</a:t>
            </a:r>
            <a:endParaRPr lang="en-US" sz="2800" dirty="0"/>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5141843" y="6293992"/>
            <a:ext cx="7222435" cy="56030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u="sng" dirty="0">
                <a:latin typeface="Century Schoolbook" panose="02040604050505020304" pitchFamily="18" charset="0"/>
              </a:rPr>
              <a:t>Authors: </a:t>
            </a:r>
          </a:p>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Tree>
    <p:extLst>
      <p:ext uri="{BB962C8B-B14F-4D97-AF65-F5344CB8AC3E}">
        <p14:creationId xmlns:p14="http://schemas.microsoft.com/office/powerpoint/2010/main" val="340654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our real estate variables</a:t>
            </a:r>
            <a:endParaRPr lang="en-US" sz="3400" dirty="0">
              <a:solidFill>
                <a:schemeClr val="accent2">
                  <a:lumMod val="75000"/>
                </a:schemeClr>
              </a:solidFill>
              <a:latin typeface="Century Schoolbook" panose="02040604050505020304" pitchFamily="18" charset="0"/>
            </a:endParaRPr>
          </a:p>
        </p:txBody>
      </p:sp>
      <p:sp>
        <p:nvSpPr>
          <p:cNvPr id="16" name="TextBox 15">
            <a:extLst>
              <a:ext uri="{FF2B5EF4-FFF2-40B4-BE49-F238E27FC236}">
                <a16:creationId xmlns:a16="http://schemas.microsoft.com/office/drawing/2014/main" id="{3B7232F0-58AC-4EE3-9631-F135D6239EA5}"/>
              </a:ext>
            </a:extLst>
          </p:cNvPr>
          <p:cNvSpPr txBox="1"/>
          <p:nvPr/>
        </p:nvSpPr>
        <p:spPr>
          <a:xfrm>
            <a:off x="3425341" y="1133736"/>
            <a:ext cx="5341317" cy="646331"/>
          </a:xfrm>
          <a:prstGeom prst="rect">
            <a:avLst/>
          </a:prstGeom>
          <a:noFill/>
        </p:spPr>
        <p:txBody>
          <a:bodyPr wrap="square" rtlCol="0">
            <a:spAutoFit/>
          </a:bodyPr>
          <a:lstStyle/>
          <a:p>
            <a:pPr algn="ctr"/>
            <a:r>
              <a:rPr lang="en-CA" b="1" u="sng" dirty="0"/>
              <a:t>Regression analysis of mortgage rate vs. number of Covid-19 cases </a:t>
            </a:r>
          </a:p>
        </p:txBody>
      </p:sp>
      <p:sp>
        <p:nvSpPr>
          <p:cNvPr id="17" name="TextBox 16">
            <a:extLst>
              <a:ext uri="{FF2B5EF4-FFF2-40B4-BE49-F238E27FC236}">
                <a16:creationId xmlns:a16="http://schemas.microsoft.com/office/drawing/2014/main" id="{E23A70AC-07F0-472A-AB2A-D7AED3B81801}"/>
              </a:ext>
            </a:extLst>
          </p:cNvPr>
          <p:cNvSpPr txBox="1"/>
          <p:nvPr/>
        </p:nvSpPr>
        <p:spPr>
          <a:xfrm>
            <a:off x="2087150" y="5047705"/>
            <a:ext cx="7977673" cy="1000274"/>
          </a:xfrm>
          <a:prstGeom prst="rect">
            <a:avLst/>
          </a:prstGeom>
          <a:noFill/>
        </p:spPr>
        <p:txBody>
          <a:bodyPr wrap="square" rtlCol="0">
            <a:spAutoFit/>
          </a:bodyPr>
          <a:lstStyle/>
          <a:p>
            <a:pPr algn="ctr">
              <a:spcAft>
                <a:spcPts val="600"/>
              </a:spcAft>
            </a:pPr>
            <a:r>
              <a:rPr lang="en-CA" i="1" dirty="0"/>
              <a:t>Correlation coefficient: -0.58</a:t>
            </a:r>
          </a:p>
          <a:p>
            <a:pPr algn="ctr"/>
            <a:r>
              <a:rPr lang="en-CA" i="1" dirty="0"/>
              <a:t>There is a moderate negative correlation between the number of Covid-19 cases reported each month and the monthly changes in the mortgage rate.</a:t>
            </a:r>
          </a:p>
        </p:txBody>
      </p:sp>
      <p:pic>
        <p:nvPicPr>
          <p:cNvPr id="10" name="Picture 9">
            <a:extLst>
              <a:ext uri="{FF2B5EF4-FFF2-40B4-BE49-F238E27FC236}">
                <a16:creationId xmlns:a16="http://schemas.microsoft.com/office/drawing/2014/main" id="{42876174-EACF-4F68-A21F-031EE358FBD2}"/>
              </a:ext>
            </a:extLst>
          </p:cNvPr>
          <p:cNvPicPr>
            <a:picLocks noChangeAspect="1"/>
          </p:cNvPicPr>
          <p:nvPr/>
        </p:nvPicPr>
        <p:blipFill>
          <a:blip r:embed="rId2"/>
          <a:stretch>
            <a:fillRect/>
          </a:stretch>
        </p:blipFill>
        <p:spPr>
          <a:xfrm>
            <a:off x="3996951" y="1780067"/>
            <a:ext cx="4158070" cy="2947291"/>
          </a:xfrm>
          <a:prstGeom prst="rect">
            <a:avLst/>
          </a:prstGeom>
        </p:spPr>
      </p:pic>
    </p:spTree>
    <p:extLst>
      <p:ext uri="{BB962C8B-B14F-4D97-AF65-F5344CB8AC3E}">
        <p14:creationId xmlns:p14="http://schemas.microsoft.com/office/powerpoint/2010/main" val="111508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Findings: The behavior of 2020 real estate indicators in Ontario cannot be clearly explained by </a:t>
            </a:r>
            <a:r>
              <a:rPr lang="en-US" sz="3400" b="1" u="sng" dirty="0">
                <a:solidFill>
                  <a:schemeClr val="accent2">
                    <a:lumMod val="75000"/>
                  </a:schemeClr>
                </a:solidFill>
                <a:latin typeface="Century Schoolbook" panose="02040604050505020304" pitchFamily="18" charset="0"/>
              </a:rPr>
              <a:t>only</a:t>
            </a:r>
            <a:r>
              <a:rPr lang="en-US" sz="3400" dirty="0">
                <a:solidFill>
                  <a:schemeClr val="accent2">
                    <a:lumMod val="75000"/>
                  </a:schemeClr>
                </a:solidFill>
                <a:latin typeface="Century Schoolbook" panose="02040604050505020304" pitchFamily="18" charset="0"/>
              </a:rPr>
              <a:t> looking at the progression of Covid-19</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5BEB27D-A953-4C02-8799-80E5C8FC4332}"/>
              </a:ext>
            </a:extLst>
          </p:cNvPr>
          <p:cNvSpPr txBox="1"/>
          <p:nvPr/>
        </p:nvSpPr>
        <p:spPr>
          <a:xfrm>
            <a:off x="444139" y="1305341"/>
            <a:ext cx="11189038" cy="1200329"/>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1. Number of houses sold:</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monthly number of houses sold in Ontario in 2019 and 2020 are very similar.</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0.34, there is a weak correlation between the monthly changes in Covid-19 cases and the monthly number of houses sold.</a:t>
            </a:r>
          </a:p>
        </p:txBody>
      </p:sp>
      <p:sp>
        <p:nvSpPr>
          <p:cNvPr id="19" name="TextBox 18">
            <a:extLst>
              <a:ext uri="{FF2B5EF4-FFF2-40B4-BE49-F238E27FC236}">
                <a16:creationId xmlns:a16="http://schemas.microsoft.com/office/drawing/2014/main" id="{38DAA0B5-D1A5-4E64-B0EB-DA6F16D1A33B}"/>
              </a:ext>
            </a:extLst>
          </p:cNvPr>
          <p:cNvSpPr txBox="1"/>
          <p:nvPr/>
        </p:nvSpPr>
        <p:spPr>
          <a:xfrm>
            <a:off x="444140" y="2847122"/>
            <a:ext cx="11189037"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2. Average price of houses: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There are fluctuations in the average price of houses. The lowest point of this value in 2020 was in July. There is no clear trend visible.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With a correlation coefficient of 0.1, there is a weak correlation between the monthly changes in Covid-19 cases and the monthly average price of house in Ontario.</a:t>
            </a:r>
            <a:endParaRPr lang="en-CA" i="1" dirty="0">
              <a:latin typeface="Century Schoolbook" panose="020406040505050203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309E644A-E1C2-4D88-B952-101C6FA36F47}"/>
              </a:ext>
            </a:extLst>
          </p:cNvPr>
          <p:cNvSpPr txBox="1"/>
          <p:nvPr/>
        </p:nvSpPr>
        <p:spPr>
          <a:xfrm>
            <a:off x="444138" y="4665902"/>
            <a:ext cx="11643360" cy="1477328"/>
          </a:xfrm>
          <a:prstGeom prst="rect">
            <a:avLst/>
          </a:prstGeom>
          <a:noFill/>
        </p:spPr>
        <p:txBody>
          <a:bodyPr wrap="square">
            <a:spAutoFit/>
          </a:bodyPr>
          <a:lstStyle/>
          <a:p>
            <a:r>
              <a:rPr lang="en-CA" b="1" u="sng" dirty="0">
                <a:solidFill>
                  <a:srgbClr val="FF0000"/>
                </a:solidFill>
                <a:latin typeface="Century Schoolbook" panose="02040604050505020304" pitchFamily="18" charset="0"/>
                <a:cs typeface="Calibri" panose="020F0502020204030204" pitchFamily="34" charset="0"/>
              </a:rPr>
              <a:t>3. Mortgage rate: </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Visual inspection:</a:t>
            </a:r>
            <a:r>
              <a:rPr lang="en-CA" dirty="0">
                <a:latin typeface="Century Schoolbook" panose="02040604050505020304" pitchFamily="18" charset="0"/>
                <a:cs typeface="Calibri" panose="020F0502020204030204" pitchFamily="34" charset="0"/>
              </a:rPr>
              <a:t> The mortgage rate is lower in 2020 than in 2019. This may be a response from banks to the impact of Covid-19.</a:t>
            </a:r>
          </a:p>
          <a:p>
            <a:pPr marL="285750" indent="-285750">
              <a:buFont typeface="Wingdings" panose="05000000000000000000" pitchFamily="2" charset="2"/>
              <a:buChar char="§"/>
            </a:pPr>
            <a:r>
              <a:rPr lang="en-CA" i="1" dirty="0">
                <a:latin typeface="Century Schoolbook" panose="02040604050505020304" pitchFamily="18" charset="0"/>
                <a:cs typeface="Calibri" panose="020F0502020204030204" pitchFamily="34" charset="0"/>
              </a:rPr>
              <a:t>Regression analysis:</a:t>
            </a:r>
            <a:r>
              <a:rPr lang="en-CA" dirty="0">
                <a:latin typeface="Century Schoolbook" panose="02040604050505020304" pitchFamily="18" charset="0"/>
                <a:cs typeface="Calibri" panose="020F0502020204030204" pitchFamily="34" charset="0"/>
              </a:rPr>
              <a:t> </a:t>
            </a:r>
            <a:r>
              <a:rPr lang="en-CA" b="1" u="sng" dirty="0">
                <a:latin typeface="Century Schoolbook" panose="02040604050505020304" pitchFamily="18" charset="0"/>
                <a:cs typeface="Calibri" panose="020F0502020204030204" pitchFamily="34" charset="0"/>
              </a:rPr>
              <a:t>However</a:t>
            </a:r>
            <a:r>
              <a:rPr lang="en-CA" dirty="0">
                <a:latin typeface="Century Schoolbook" panose="02040604050505020304" pitchFamily="18" charset="0"/>
                <a:cs typeface="Calibri" panose="020F0502020204030204" pitchFamily="34" charset="0"/>
              </a:rPr>
              <a:t>, with a correlation coefficient of -.58, there is a moderate negative weak correlation between the monthly changes in Covid-19 cases and the downward trend of the mortgage rate</a:t>
            </a:r>
            <a:endParaRPr lang="en-CA" i="1" dirty="0">
              <a:latin typeface="Century Schoolbook" panose="02040604050505020304" pitchFamily="18" charset="0"/>
              <a:cs typeface="Calibri" panose="020F0502020204030204" pitchFamily="34" charset="0"/>
            </a:endParaRPr>
          </a:p>
        </p:txBody>
      </p:sp>
    </p:spTree>
    <p:extLst>
      <p:ext uri="{BB962C8B-B14F-4D97-AF65-F5344CB8AC3E}">
        <p14:creationId xmlns:p14="http://schemas.microsoft.com/office/powerpoint/2010/main" val="22155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Difficulties that arose: </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Covid-19 cases in ON: Using a json file, we found the number of COVID cases in Ontario per month. However, the numbers did not seem right. Once, we retrieved the CSV version of the dataset, we noticed that the json file was, indeed, incomplete. We decided to use the CSV dataset instead.</a:t>
            </a:r>
          </a:p>
          <a:p>
            <a:pPr lvl="1" algn="l">
              <a:lnSpc>
                <a:spcPct val="120000"/>
              </a:lnSpc>
            </a:pPr>
            <a:endParaRPr lang="en-US" sz="1600" dirty="0">
              <a:latin typeface="Century Schoolbook" panose="02040604050505020304" pitchFamily="18" charset="0"/>
              <a:ea typeface="Calibri" panose="020F0502020204030204" pitchFamily="34"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ea typeface="Calibri" panose="020F0502020204030204" pitchFamily="34" charset="0"/>
                <a:cs typeface="Calibri" panose="020F0502020204030204" pitchFamily="34" charset="0"/>
              </a:rPr>
              <a:t>We initially created our final notebook by retrieving our final CSV files. We then transitioned to use %run. When doing this, we encountered a few errors. Column headers were different in the CSV files than in the data frames, and some CSV files were not saved within our </a:t>
            </a:r>
            <a:r>
              <a:rPr lang="en-US" sz="1600" dirty="0" err="1">
                <a:latin typeface="Century Schoolbook" panose="02040604050505020304" pitchFamily="18" charset="0"/>
                <a:ea typeface="Calibri" panose="020F0502020204030204" pitchFamily="34" charset="0"/>
                <a:cs typeface="Calibri" panose="020F0502020204030204" pitchFamily="34" charset="0"/>
              </a:rPr>
              <a:t>Github</a:t>
            </a:r>
            <a:r>
              <a:rPr lang="en-US" sz="1600" dirty="0">
                <a:latin typeface="Century Schoolbook" panose="02040604050505020304" pitchFamily="18" charset="0"/>
                <a:ea typeface="Calibri" panose="020F0502020204030204" pitchFamily="34" charset="0"/>
                <a:cs typeface="Calibri" panose="020F0502020204030204" pitchFamily="34" charset="0"/>
              </a:rPr>
              <a:t> folder. We had to spend some time organizing our files and collaborating so the person using %run had all the information she needed.</a:t>
            </a: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0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5">
                    <a:lumMod val="75000"/>
                  </a:schemeClr>
                </a:solidFill>
                <a:latin typeface="Century Schoolbook" panose="02040604050505020304" pitchFamily="18" charset="0"/>
              </a:rPr>
              <a:t>Post Mortem</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Additional questions </a:t>
            </a:r>
            <a:r>
              <a:rPr lang="en-CA" sz="1800" b="1" i="0" dirty="0">
                <a:solidFill>
                  <a:srgbClr val="4D5156"/>
                </a:solidFill>
                <a:effectLst/>
                <a:latin typeface="Century Schoolbook" panose="02040604050505020304" pitchFamily="18" charset="0"/>
              </a:rPr>
              <a:t>| </a:t>
            </a:r>
            <a:r>
              <a:rPr lang="en-CA" sz="1800" b="1" dirty="0">
                <a:latin typeface="Century Schoolbook" panose="02040604050505020304" pitchFamily="18" charset="0"/>
                <a:cs typeface="Calibri" panose="020F0502020204030204" pitchFamily="34" charset="0"/>
              </a:rPr>
              <a:t>What would we research next?</a:t>
            </a:r>
          </a:p>
          <a:p>
            <a:pPr marL="742950" lvl="1" indent="-285750" algn="l">
              <a:lnSpc>
                <a:spcPct val="120000"/>
              </a:lnSpc>
              <a:buFont typeface="Wingdings" panose="05000000000000000000" pitchFamily="2" charset="2"/>
              <a:buChar char="§"/>
            </a:pPr>
            <a:r>
              <a:rPr lang="en-US" sz="1600" dirty="0">
                <a:latin typeface="Century Schoolbook" panose="02040604050505020304" pitchFamily="18" charset="0"/>
                <a:cs typeface="Calibri" panose="020F0502020204030204" pitchFamily="34" charset="0"/>
              </a:rPr>
              <a:t>We would try to retrieve October &amp; November data for all indicators. We are experiencing the second wave of </a:t>
            </a:r>
            <a:r>
              <a:rPr lang="en-CA" sz="1600" dirty="0">
                <a:latin typeface="Century Schoolbook" panose="02040604050505020304" pitchFamily="18" charset="0"/>
                <a:cs typeface="Calibri" panose="020F0502020204030204" pitchFamily="34" charset="0"/>
              </a:rPr>
              <a:t>Covid-19, and this key to understand how Covid-19 and the real estate market relate. </a:t>
            </a:r>
          </a:p>
          <a:p>
            <a:pPr lvl="1" algn="l">
              <a:lnSpc>
                <a:spcPct val="120000"/>
              </a:lnSpc>
            </a:pPr>
            <a:endParaRPr lang="en-CA" sz="1600" dirty="0">
              <a:latin typeface="Century Schoolbook" panose="02040604050505020304" pitchFamily="18" charset="0"/>
              <a:cs typeface="Calibri" panose="020F0502020204030204" pitchFamily="34" charset="0"/>
            </a:endParaRPr>
          </a:p>
          <a:p>
            <a:pPr marL="742950" lvl="1" indent="-285750" algn="l">
              <a:lnSpc>
                <a:spcPct val="120000"/>
              </a:lnSpc>
              <a:buFont typeface="Wingdings" panose="05000000000000000000" pitchFamily="2" charset="2"/>
              <a:buChar char="§"/>
            </a:pPr>
            <a:r>
              <a:rPr lang="en-US" sz="1600" dirty="0" err="1">
                <a:latin typeface="Century Schoolbook" panose="02040604050505020304" pitchFamily="18" charset="0"/>
                <a:cs typeface="Calibri" panose="020F0502020204030204" pitchFamily="34" charset="0"/>
              </a:rPr>
              <a:t>GeoPandas</a:t>
            </a:r>
            <a:r>
              <a:rPr lang="en-US" sz="1600" dirty="0">
                <a:latin typeface="Century Schoolbook" panose="02040604050505020304" pitchFamily="18" charset="0"/>
                <a:cs typeface="Calibri" panose="020F0502020204030204" pitchFamily="34" charset="0"/>
              </a:rPr>
              <a:t>: We would provide more granular answers </a:t>
            </a:r>
            <a:r>
              <a:rPr lang="en-US" sz="1600" dirty="0">
                <a:latin typeface="Century Schoolbook" panose="02040604050505020304" pitchFamily="18" charset="0"/>
                <a:cs typeface="Calibri" panose="020F0502020204030204" pitchFamily="34" charset="0"/>
                <a:sym typeface="Wingdings" panose="05000000000000000000" pitchFamily="2" charset="2"/>
              </a:rPr>
              <a:t></a:t>
            </a:r>
            <a:r>
              <a:rPr lang="en-US" sz="1600" dirty="0">
                <a:latin typeface="Century Schoolbook" panose="02040604050505020304" pitchFamily="18" charset="0"/>
                <a:cs typeface="Calibri" panose="020F0502020204030204" pitchFamily="34" charset="0"/>
              </a:rPr>
              <a:t> We would map out the number of Covid-19 cases, and number/price of houses being sold per city within Ontario.</a:t>
            </a:r>
            <a:endParaRPr lang="en-CA" sz="16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598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A09E4B-015C-4F81-B595-B8801F160D84}"/>
              </a:ext>
            </a:extLst>
          </p:cNvPr>
          <p:cNvSpPr txBox="1">
            <a:spLocks/>
          </p:cNvSpPr>
          <p:nvPr/>
        </p:nvSpPr>
        <p:spPr>
          <a:xfrm>
            <a:off x="383757" y="597643"/>
            <a:ext cx="5036542" cy="1158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00B050"/>
                </a:solidFill>
                <a:latin typeface="Century Schoolbook" panose="02040604050505020304" pitchFamily="18" charset="0"/>
              </a:rPr>
              <a:t>Thank You!</a:t>
            </a:r>
          </a:p>
        </p:txBody>
      </p:sp>
      <p:sp>
        <p:nvSpPr>
          <p:cNvPr id="7" name="Subtitle 2">
            <a:extLst>
              <a:ext uri="{FF2B5EF4-FFF2-40B4-BE49-F238E27FC236}">
                <a16:creationId xmlns:a16="http://schemas.microsoft.com/office/drawing/2014/main" id="{579D5581-53BA-44EB-8D96-6F645B299C3A}"/>
              </a:ext>
            </a:extLst>
          </p:cNvPr>
          <p:cNvSpPr txBox="1">
            <a:spLocks/>
          </p:cNvSpPr>
          <p:nvPr/>
        </p:nvSpPr>
        <p:spPr>
          <a:xfrm>
            <a:off x="265043" y="5640643"/>
            <a:ext cx="2729948" cy="4748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bg1"/>
                </a:solidFill>
                <a:latin typeface="Century Schoolbook" panose="02040604050505020304" pitchFamily="18" charset="0"/>
              </a:rPr>
              <a:t>Covid-19</a:t>
            </a:r>
            <a:r>
              <a:rPr lang="en-US" sz="2800" dirty="0"/>
              <a:t> </a:t>
            </a:r>
          </a:p>
        </p:txBody>
      </p:sp>
      <p:sp>
        <p:nvSpPr>
          <p:cNvPr id="11" name="Subtitle 2">
            <a:extLst>
              <a:ext uri="{FF2B5EF4-FFF2-40B4-BE49-F238E27FC236}">
                <a16:creationId xmlns:a16="http://schemas.microsoft.com/office/drawing/2014/main" id="{8D7D6A06-05A4-43A0-9060-88AF66C8A9F4}"/>
              </a:ext>
            </a:extLst>
          </p:cNvPr>
          <p:cNvSpPr txBox="1">
            <a:spLocks/>
          </p:cNvSpPr>
          <p:nvPr/>
        </p:nvSpPr>
        <p:spPr>
          <a:xfrm>
            <a:off x="1630017" y="6115479"/>
            <a:ext cx="9367371" cy="56030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700" b="1" dirty="0">
                <a:latin typeface="Century Schoolbook" panose="02040604050505020304" pitchFamily="18" charset="0"/>
              </a:rPr>
              <a:t>Emilia</a:t>
            </a:r>
            <a:r>
              <a:rPr lang="en-US" sz="2700" dirty="0">
                <a:latin typeface="Century Schoolbook" panose="02040604050505020304" pitchFamily="18" charset="0"/>
              </a:rPr>
              <a:t> </a:t>
            </a:r>
            <a:r>
              <a:rPr lang="en-CA" sz="2700" dirty="0" err="1">
                <a:latin typeface="Century Schoolbook" panose="02040604050505020304" pitchFamily="18" charset="0"/>
              </a:rPr>
              <a:t>Lubanska</a:t>
            </a:r>
            <a:r>
              <a:rPr lang="en-CA" sz="2700" dirty="0">
                <a:latin typeface="Century Schoolbook" panose="02040604050505020304" pitchFamily="18" charset="0"/>
              </a:rPr>
              <a:t>,</a:t>
            </a:r>
            <a:r>
              <a:rPr lang="en-US" sz="2700" dirty="0">
                <a:latin typeface="Century Schoolbook" panose="02040604050505020304" pitchFamily="18" charset="0"/>
              </a:rPr>
              <a:t> </a:t>
            </a:r>
            <a:r>
              <a:rPr lang="en-US" sz="2800" b="1" dirty="0">
                <a:latin typeface="Century Schoolbook" panose="02040604050505020304" pitchFamily="18" charset="0"/>
              </a:rPr>
              <a:t>Jorge</a:t>
            </a:r>
            <a:r>
              <a:rPr lang="en-US" sz="2800" dirty="0">
                <a:latin typeface="Century Schoolbook" panose="02040604050505020304" pitchFamily="18" charset="0"/>
              </a:rPr>
              <a:t> Arriola, </a:t>
            </a:r>
            <a:r>
              <a:rPr lang="en-US" sz="2800" b="1" dirty="0">
                <a:latin typeface="Century Schoolbook" panose="02040604050505020304" pitchFamily="18" charset="0"/>
              </a:rPr>
              <a:t>Marina </a:t>
            </a:r>
            <a:r>
              <a:rPr lang="en-US" sz="2800" dirty="0">
                <a:latin typeface="Century Schoolbook" panose="02040604050505020304" pitchFamily="18" charset="0"/>
              </a:rPr>
              <a:t>Ercoli, </a:t>
            </a:r>
            <a:r>
              <a:rPr lang="en-US" sz="2800" b="1" dirty="0">
                <a:latin typeface="Century Schoolbook" panose="02040604050505020304" pitchFamily="18" charset="0"/>
              </a:rPr>
              <a:t>Monica</a:t>
            </a:r>
            <a:r>
              <a:rPr lang="en-US" sz="2800" dirty="0">
                <a:latin typeface="Century Schoolbook" panose="02040604050505020304" pitchFamily="18" charset="0"/>
              </a:rPr>
              <a:t> Lin, </a:t>
            </a:r>
            <a:r>
              <a:rPr lang="en-US" sz="2800" b="1" dirty="0" err="1">
                <a:latin typeface="Century Schoolbook" panose="02040604050505020304" pitchFamily="18" charset="0"/>
              </a:rPr>
              <a:t>Ulisses</a:t>
            </a:r>
            <a:r>
              <a:rPr lang="en-US" sz="2800" b="1" dirty="0">
                <a:latin typeface="Century Schoolbook" panose="02040604050505020304" pitchFamily="18" charset="0"/>
              </a:rPr>
              <a:t> </a:t>
            </a:r>
            <a:r>
              <a:rPr lang="en-US" sz="2800" dirty="0">
                <a:latin typeface="Century Schoolbook" panose="02040604050505020304" pitchFamily="18" charset="0"/>
              </a:rPr>
              <a:t>Pinto </a:t>
            </a:r>
            <a:endParaRPr lang="en-US" sz="2800" dirty="0"/>
          </a:p>
        </p:txBody>
      </p:sp>
      <p:sp>
        <p:nvSpPr>
          <p:cNvPr id="13" name="Title 1">
            <a:extLst>
              <a:ext uri="{FF2B5EF4-FFF2-40B4-BE49-F238E27FC236}">
                <a16:creationId xmlns:a16="http://schemas.microsoft.com/office/drawing/2014/main" id="{29B929CA-254B-4B37-AD20-E98B25F83D91}"/>
              </a:ext>
            </a:extLst>
          </p:cNvPr>
          <p:cNvSpPr txBox="1">
            <a:spLocks/>
          </p:cNvSpPr>
          <p:nvPr/>
        </p:nvSpPr>
        <p:spPr>
          <a:xfrm>
            <a:off x="3971133" y="2871043"/>
            <a:ext cx="4481750" cy="903516"/>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accent2">
                    <a:lumMod val="60000"/>
                    <a:lumOff val="40000"/>
                  </a:schemeClr>
                </a:solidFill>
                <a:latin typeface="Century Schoolbook" panose="02040604050505020304" pitchFamily="18" charset="0"/>
              </a:rPr>
              <a:t>Our photo to be added</a:t>
            </a:r>
          </a:p>
        </p:txBody>
      </p:sp>
    </p:spTree>
    <p:extLst>
      <p:ext uri="{BB962C8B-B14F-4D97-AF65-F5344CB8AC3E}">
        <p14:creationId xmlns:p14="http://schemas.microsoft.com/office/powerpoint/2010/main" val="170461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20" y="330535"/>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6"/>
                </a:solidFill>
                <a:latin typeface="Century Schoolbook" panose="02040604050505020304" pitchFamily="18" charset="0"/>
              </a:rPr>
              <a:t>Motivation &amp; Summary</a:t>
            </a:r>
          </a:p>
        </p:txBody>
      </p:sp>
      <p:sp>
        <p:nvSpPr>
          <p:cNvPr id="6" name="Subtitle 2">
            <a:extLst>
              <a:ext uri="{FF2B5EF4-FFF2-40B4-BE49-F238E27FC236}">
                <a16:creationId xmlns:a16="http://schemas.microsoft.com/office/drawing/2014/main" id="{AB8C65B5-8163-4E17-BC2A-195AC06AD212}"/>
              </a:ext>
            </a:extLst>
          </p:cNvPr>
          <p:cNvSpPr txBox="1">
            <a:spLocks/>
          </p:cNvSpPr>
          <p:nvPr/>
        </p:nvSpPr>
        <p:spPr>
          <a:xfrm>
            <a:off x="796673" y="1604837"/>
            <a:ext cx="8942238" cy="18241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20000"/>
              </a:lnSpc>
              <a:buFont typeface="Wingdings" panose="05000000000000000000" pitchFamily="2" charset="2"/>
              <a:buChar char="ü"/>
            </a:pPr>
            <a:r>
              <a:rPr lang="en-CA" sz="1800" b="1" dirty="0">
                <a:effectLst/>
                <a:latin typeface="Century Schoolbook" panose="02040604050505020304" pitchFamily="18" charset="0"/>
                <a:ea typeface="Calibri" panose="020F0502020204030204" pitchFamily="34" charset="0"/>
                <a:cs typeface="Calibri" panose="020F0502020204030204" pitchFamily="34" charset="0"/>
              </a:rPr>
              <a:t>Goal </a:t>
            </a:r>
            <a:r>
              <a:rPr lang="en-CA" sz="1800" b="1" dirty="0">
                <a:latin typeface="Century Schoolbook" panose="02040604050505020304" pitchFamily="18" charset="0"/>
                <a:cs typeface="Calibri" panose="020F0502020204030204" pitchFamily="34" charset="0"/>
              </a:rPr>
              <a:t>&amp; Hypothesis</a:t>
            </a:r>
          </a:p>
          <a:p>
            <a:pPr marL="742950" lvl="1" indent="-285750" algn="l">
              <a:lnSpc>
                <a:spcPct val="120000"/>
              </a:lnSpc>
              <a:buFont typeface="Wingdings" panose="05000000000000000000" pitchFamily="2" charset="2"/>
              <a:buChar char="§"/>
            </a:pPr>
            <a:r>
              <a:rPr lang="en-CA" sz="1600" dirty="0">
                <a:effectLst/>
                <a:latin typeface="Century Schoolbook" panose="02040604050505020304" pitchFamily="18" charset="0"/>
                <a:ea typeface="Calibri" panose="020F0502020204030204" pitchFamily="34" charset="0"/>
                <a:cs typeface="Calibri" panose="020F0502020204030204" pitchFamily="34" charset="0"/>
              </a:rPr>
              <a:t>To analyse the impact of Covid-19 on the real estate market comparing 2019 and 2020 data from Ontario. </a:t>
            </a:r>
          </a:p>
          <a:p>
            <a:pPr marL="742950" lvl="1" indent="-285750" algn="l">
              <a:lnSpc>
                <a:spcPct val="12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We believe that indicators related to the real estate market will have a lower performance in 2020 than in 2019. (e.g. less houses sold in 2020 than in 2019)</a:t>
            </a: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10" name="Rectangle 9">
            <a:extLst>
              <a:ext uri="{FF2B5EF4-FFF2-40B4-BE49-F238E27FC236}">
                <a16:creationId xmlns:a16="http://schemas.microsoft.com/office/drawing/2014/main" id="{EADA0E04-8858-4EB2-A55F-CD4DAD514B83}"/>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ubtitle 2">
            <a:extLst>
              <a:ext uri="{FF2B5EF4-FFF2-40B4-BE49-F238E27FC236}">
                <a16:creationId xmlns:a16="http://schemas.microsoft.com/office/drawing/2014/main" id="{6C5E5272-D217-437F-A37B-6A533D3BF72B}"/>
              </a:ext>
            </a:extLst>
          </p:cNvPr>
          <p:cNvSpPr txBox="1">
            <a:spLocks/>
          </p:cNvSpPr>
          <p:nvPr/>
        </p:nvSpPr>
        <p:spPr>
          <a:xfrm>
            <a:off x="896821" y="3429000"/>
            <a:ext cx="8942238" cy="4271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lvl="0" indent="-285750" algn="l">
              <a:buFont typeface="Wingdings" panose="05000000000000000000" pitchFamily="2" charset="2"/>
              <a:buChar char="ü"/>
            </a:pPr>
            <a:r>
              <a:rPr lang="en-CA" sz="1800" b="1" dirty="0">
                <a:latin typeface="Century Schoolbook" panose="02040604050505020304" pitchFamily="18" charset="0"/>
                <a:cs typeface="Calibri" panose="020F0502020204030204" pitchFamily="34" charset="0"/>
              </a:rPr>
              <a:t>Questions</a:t>
            </a: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are the number of Covid-19 cases reported in Ontario? How has this number changed throughout 2020?</a:t>
            </a:r>
            <a:endParaRPr lang="en-US" sz="1600" dirty="0">
              <a:latin typeface="Century Schoolbook" panose="02040604050505020304" pitchFamily="18" charset="0"/>
              <a:cs typeface="Calibri" panose="020F0502020204030204" pitchFamily="34" charset="0"/>
            </a:endParaRPr>
          </a:p>
          <a:p>
            <a:pPr marL="742950" lvl="1" indent="-285750" algn="l">
              <a:lnSpc>
                <a:spcPct val="100000"/>
              </a:lnSpc>
              <a:buFont typeface="Wingdings" panose="05000000000000000000" pitchFamily="2" charset="2"/>
              <a:buChar char="§"/>
            </a:pPr>
            <a:r>
              <a:rPr lang="en-CA" sz="1600" dirty="0">
                <a:latin typeface="Century Schoolbook" panose="02040604050505020304" pitchFamily="18" charset="0"/>
                <a:cs typeface="Calibri" panose="020F0502020204030204" pitchFamily="34" charset="0"/>
              </a:rPr>
              <a:t> What is the impact of Covid-19 on the real estate market?</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Does it impact the interest rates?</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Is there any correlation between Covid-19 and the number of houses sold?</a:t>
            </a:r>
          </a:p>
          <a:p>
            <a:pPr marL="1200150" lvl="2" indent="-285750" algn="l">
              <a:lnSpc>
                <a:spcPct val="100000"/>
              </a:lnSpc>
              <a:buFont typeface="Wingdings" panose="05000000000000000000" pitchFamily="2" charset="2"/>
              <a:buChar char="§"/>
            </a:pPr>
            <a:r>
              <a:rPr lang="en-CA" sz="1500" dirty="0">
                <a:latin typeface="Century Schoolbook" panose="02040604050505020304" pitchFamily="18" charset="0"/>
                <a:cs typeface="Calibri" panose="020F0502020204030204" pitchFamily="34" charset="0"/>
              </a:rPr>
              <a:t>What about price fluctuation?</a:t>
            </a: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a:p>
            <a:pPr marL="285750" lvl="0" indent="-285750" algn="l">
              <a:buFont typeface="Wingdings" panose="05000000000000000000" pitchFamily="2" charset="2"/>
              <a:buChar char="ü"/>
            </a:pPr>
            <a:endParaRPr lang="en-CA" sz="1800" dirty="0">
              <a:latin typeface="Century Schoolbook" panose="02040604050505020304" pitchFamily="18" charset="0"/>
              <a:cs typeface="Calibri" panose="020F0502020204030204" pitchFamily="34" charset="0"/>
            </a:endParaRPr>
          </a:p>
        </p:txBody>
      </p:sp>
      <p:sp>
        <p:nvSpPr>
          <p:cNvPr id="2" name="Oval 1">
            <a:extLst>
              <a:ext uri="{FF2B5EF4-FFF2-40B4-BE49-F238E27FC236}">
                <a16:creationId xmlns:a16="http://schemas.microsoft.com/office/drawing/2014/main" id="{29013852-BD29-4BF8-B7A2-3F2E8638F8A0}"/>
              </a:ext>
            </a:extLst>
          </p:cNvPr>
          <p:cNvSpPr/>
          <p:nvPr/>
        </p:nvSpPr>
        <p:spPr>
          <a:xfrm>
            <a:off x="3979817" y="1947580"/>
            <a:ext cx="870857" cy="482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B7B7A30-F190-478D-9280-F322569953E3}"/>
              </a:ext>
            </a:extLst>
          </p:cNvPr>
          <p:cNvSpPr/>
          <p:nvPr/>
        </p:nvSpPr>
        <p:spPr>
          <a:xfrm>
            <a:off x="5498570" y="1979304"/>
            <a:ext cx="1773087" cy="4503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213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DF5C7B-714C-44DC-B49A-F16BE5E80C8B}"/>
              </a:ext>
            </a:extLst>
          </p:cNvPr>
          <p:cNvSpPr txBox="1">
            <a:spLocks/>
          </p:cNvSpPr>
          <p:nvPr/>
        </p:nvSpPr>
        <p:spPr>
          <a:xfrm>
            <a:off x="424918" y="103676"/>
            <a:ext cx="5535205" cy="9355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3400" dirty="0">
                <a:solidFill>
                  <a:schemeClr val="accent1"/>
                </a:solidFill>
                <a:latin typeface="Century Schoolbook" panose="02040604050505020304" pitchFamily="18" charset="0"/>
              </a:rPr>
              <a:t>Data Sources</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 name="TextBox 2">
            <a:extLst>
              <a:ext uri="{FF2B5EF4-FFF2-40B4-BE49-F238E27FC236}">
                <a16:creationId xmlns:a16="http://schemas.microsoft.com/office/drawing/2014/main" id="{5CBCD2FB-86AE-4224-B314-92DB0A60E4CC}"/>
              </a:ext>
            </a:extLst>
          </p:cNvPr>
          <p:cNvSpPr txBox="1"/>
          <p:nvPr/>
        </p:nvSpPr>
        <p:spPr>
          <a:xfrm>
            <a:off x="-252377" y="1790715"/>
            <a:ext cx="11662499" cy="3816429"/>
          </a:xfrm>
          <a:prstGeom prst="rect">
            <a:avLst/>
          </a:prstGeom>
          <a:noFill/>
        </p:spPr>
        <p:txBody>
          <a:bodyPr wrap="square">
            <a:spAutoFit/>
          </a:bodyPr>
          <a:lstStyle/>
          <a:p>
            <a:pPr marL="685800" lvl="1"/>
            <a:r>
              <a:rPr lang="en-CA" sz="1400" dirty="0">
                <a:effectLst/>
                <a:latin typeface="Century Schoolbook" panose="02040604050505020304" pitchFamily="18" charset="0"/>
                <a:ea typeface="Calibri" panose="020F0502020204030204" pitchFamily="34" charset="0"/>
                <a:cs typeface="Times New Roman" panose="02020603050405020304" pitchFamily="18" charset="0"/>
              </a:rPr>
              <a:t> </a:t>
            </a:r>
          </a:p>
          <a:p>
            <a:pPr marL="685800" lvl="1"/>
            <a:r>
              <a:rPr lang="en-CA" sz="1400" dirty="0">
                <a:latin typeface="Century Schoolbook" panose="02040604050505020304" pitchFamily="18" charset="0"/>
                <a:cs typeface="Calibri" panose="020F0502020204030204" pitchFamily="34" charset="0"/>
              </a:rPr>
              <a:t>Canada Mortgage and Housing Corporation, housing under construction in all centres 10,000 and over for Canada, provinces, and selected census metropolitan areas  (</a:t>
            </a:r>
            <a:r>
              <a:rPr lang="en-CA" sz="1400" b="1" dirty="0">
                <a:latin typeface="Century Schoolbook" panose="02040604050505020304" pitchFamily="18" charset="0"/>
                <a:cs typeface="Times New Roman" panose="02020603050405020304" pitchFamily="18" charset="0"/>
              </a:rPr>
              <a:t>Type: CSV</a:t>
            </a:r>
            <a:r>
              <a:rPr lang="en-CA" sz="1400" dirty="0">
                <a:effectLst/>
                <a:latin typeface="Century Schoolbook" panose="02040604050505020304" pitchFamily="18" charset="0"/>
                <a:ea typeface="Calibri" panose="020F0502020204030204" pitchFamily="34" charset="0"/>
                <a:cs typeface="Calibri" panose="020F0502020204030204" pitchFamily="34" charset="0"/>
              </a:rPr>
              <a:t>)</a:t>
            </a:r>
            <a:br>
              <a:rPr lang="en-CA" sz="1400" dirty="0">
                <a:effectLst/>
                <a:latin typeface="Century Schoolbook" panose="02040604050505020304" pitchFamily="18" charset="0"/>
                <a:ea typeface="Calibri" panose="020F0502020204030204" pitchFamily="34" charset="0"/>
                <a:cs typeface="Calibri" panose="020F0502020204030204" pitchFamily="34" charset="0"/>
              </a:rPr>
            </a:br>
            <a:r>
              <a:rPr lang="en-CA" sz="1400" u="sng" dirty="0">
                <a:solidFill>
                  <a:srgbClr val="0000FF"/>
                </a:solidFill>
                <a:latin typeface="Century Schoolbook" panose="020406040505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https://open.canada.ca/data/en/dataset/1995a476-68fd-4fe2-973f-2dd47f7f6c2c</a:t>
            </a:r>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endParaRPr lang="en-CA" sz="1400" u="sng"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Confirmed positive cases of COVID19 in Ontario </a:t>
            </a:r>
            <a:r>
              <a:rPr lang="en-CA" sz="1400" b="1" dirty="0">
                <a:latin typeface="Century Schoolbook" panose="02040604050505020304" pitchFamily="18" charset="0"/>
                <a:cs typeface="Calibri" panose="020F0502020204030204" pitchFamily="34" charset="0"/>
              </a:rPr>
              <a:t>(Type: CSV)</a:t>
            </a:r>
          </a:p>
          <a:p>
            <a:pPr marL="685800" lvl="1"/>
            <a:r>
              <a:rPr lang="en-CA" sz="1400" dirty="0">
                <a:solidFill>
                  <a:srgbClr val="0000FF"/>
                </a:solidFill>
                <a:latin typeface="Century Schoolbook" panose="02040604050505020304" pitchFamily="18" charset="0"/>
                <a:cs typeface="Times New Roman" panose="02020603050405020304" pitchFamily="18" charset="0"/>
              </a:rPr>
              <a:t>https://data.ontario.ca/dataset/confirmed-positive-cases-of-covid-19-in-ontario/resource/455fd63b-603d-4608-8216-7d8647f43350</a:t>
            </a:r>
          </a:p>
          <a:p>
            <a:pPr marL="685800" lvl="1"/>
            <a:endParaRPr lang="en-CA" sz="1400" b="1" dirty="0">
              <a:latin typeface="Century Schoolbook" panose="02040604050505020304" pitchFamily="18" charset="0"/>
              <a:cs typeface="Times New Roman" panose="02020603050405020304" pitchFamily="18" charset="0"/>
            </a:endParaRPr>
          </a:p>
          <a:p>
            <a:pPr marL="685800" lvl="1"/>
            <a:endParaRPr lang="en-CA" sz="1400" dirty="0">
              <a:effectLst/>
              <a:latin typeface="Century Schoolbook" panose="02040604050505020304" pitchFamily="18" charset="0"/>
              <a:ea typeface="Calibri" panose="020F0502020204030204" pitchFamily="34" charset="0"/>
              <a:cs typeface="Calibri" panose="020F0502020204030204" pitchFamily="34" charset="0"/>
            </a:endParaRPr>
          </a:p>
          <a:p>
            <a:pPr marL="685800" lvl="1"/>
            <a:r>
              <a:rPr lang="en-CA" sz="1400" dirty="0">
                <a:effectLst/>
                <a:latin typeface="Century Schoolbook" panose="02040604050505020304" pitchFamily="18" charset="0"/>
                <a:ea typeface="Calibri" panose="020F0502020204030204" pitchFamily="34" charset="0"/>
                <a:cs typeface="Calibri" panose="020F0502020204030204" pitchFamily="34" charset="0"/>
              </a:rPr>
              <a:t>Average, Median and Price Percentiles for Unabsorbed Homeowner and Condominium Units (Provinces) – Ontario </a:t>
            </a:r>
            <a:r>
              <a:rPr lang="en-CA" sz="1400" b="1" dirty="0">
                <a:effectLst/>
                <a:latin typeface="Century Schoolbook" panose="02040604050505020304" pitchFamily="18" charset="0"/>
                <a:ea typeface="Calibri" panose="020F0502020204030204" pitchFamily="34" charset="0"/>
                <a:cs typeface="Calibri" panose="020F0502020204030204" pitchFamily="34" charset="0"/>
              </a:rPr>
              <a:t>(Type: API)</a:t>
            </a:r>
            <a:endParaRPr lang="en-CA" sz="1400" b="1"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solidFill>
                  <a:srgbClr val="0000FF"/>
                </a:solidFill>
                <a:latin typeface="Century Schoolbook" panose="020406040505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https://www.quandl.com/api/v3/datasets/CMHC/HPPA50_ON.json?api_key=9aGzLsxCKNH7a9NEiKi5</a:t>
            </a:r>
            <a:endParaRPr lang="en-CA" sz="1400" dirty="0">
              <a:solidFill>
                <a:srgbClr val="0000FF"/>
              </a:solidFill>
              <a:latin typeface="Century Schoolbook" panose="02040604050505020304" pitchFamily="18" charset="0"/>
              <a:cs typeface="Times New Roman" panose="02020603050405020304" pitchFamily="18" charset="0"/>
            </a:endParaRPr>
          </a:p>
          <a:p>
            <a:pPr marL="685800" lvl="1"/>
            <a:r>
              <a:rPr lang="pt-BR" sz="1400" dirty="0">
                <a:effectLst/>
                <a:latin typeface="Century Schoolbook" panose="02040604050505020304" pitchFamily="18" charset="0"/>
                <a:ea typeface="Calibri" panose="020F0502020204030204" pitchFamily="34" charset="0"/>
                <a:cs typeface="Calibri" panose="020F0502020204030204" pitchFamily="34" charset="0"/>
              </a:rPr>
              <a:t> </a:t>
            </a:r>
          </a:p>
          <a:p>
            <a:pPr marL="685800" lvl="1"/>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685800" lvl="1"/>
            <a:r>
              <a:rPr lang="en-CA" sz="1400" dirty="0">
                <a:latin typeface="Century Schoolbook" panose="02040604050505020304" pitchFamily="18" charset="0"/>
                <a:cs typeface="Calibri" panose="020F0502020204030204" pitchFamily="34" charset="0"/>
              </a:rPr>
              <a:t>Canadian Interest Rates and Monetary Policy Variables: 10-Year Lookup </a:t>
            </a:r>
            <a:r>
              <a:rPr lang="en-CA" sz="1400" b="1" dirty="0">
                <a:latin typeface="Century Schoolbook" panose="02040604050505020304" pitchFamily="18" charset="0"/>
                <a:cs typeface="Calibri" panose="020F0502020204030204" pitchFamily="34" charset="0"/>
              </a:rPr>
              <a:t>(Type: CSV)</a:t>
            </a:r>
          </a:p>
          <a:p>
            <a:pPr marL="685800" lvl="1"/>
            <a:r>
              <a:rPr lang="en-CA" sz="1400" u="sng" dirty="0">
                <a:solidFill>
                  <a:srgbClr val="0000FF"/>
                </a:solidFill>
                <a:effectLst/>
                <a:latin typeface="Century Schoolbook" panose="02040604050505020304" pitchFamily="18" charset="0"/>
                <a:ea typeface="Calibri" panose="020F0502020204030204" pitchFamily="34" charset="0"/>
                <a:cs typeface="Times New Roman" panose="02020603050405020304" pitchFamily="18" charset="0"/>
              </a:rPr>
              <a:t>https://www.bankofcanada.ca/rates/interest-rates/canadian-interest-rates/</a:t>
            </a:r>
            <a:endParaRPr lang="en-CA" sz="14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1200150" lvl="2" indent="-285750">
              <a:spcAft>
                <a:spcPts val="600"/>
              </a:spcAft>
              <a:buFont typeface="Wingdings" panose="05000000000000000000" pitchFamily="2" charset="2"/>
              <a:buChar char="Ø"/>
            </a:pPr>
            <a:endParaRPr lang="en-US" dirty="0">
              <a:latin typeface="Century Schoolbook" panose="02040604050505020304" pitchFamily="18" charset="0"/>
              <a:cs typeface="Calibri" panose="020F0502020204030204" pitchFamily="34" charset="0"/>
            </a:endParaRPr>
          </a:p>
        </p:txBody>
      </p:sp>
      <p:sp>
        <p:nvSpPr>
          <p:cNvPr id="5" name="Rectangle 4">
            <a:extLst>
              <a:ext uri="{FF2B5EF4-FFF2-40B4-BE49-F238E27FC236}">
                <a16:creationId xmlns:a16="http://schemas.microsoft.com/office/drawing/2014/main" id="{C9C9AEE1-B6F9-40EB-814E-520E9F5192FA}"/>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1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 &amp; Exploration</a:t>
            </a:r>
          </a:p>
        </p:txBody>
      </p:sp>
      <p:pic>
        <p:nvPicPr>
          <p:cNvPr id="8" name="Picture 7" descr="A picture containing diagram&#10;&#10;Description automatically generated">
            <a:extLst>
              <a:ext uri="{FF2B5EF4-FFF2-40B4-BE49-F238E27FC236}">
                <a16:creationId xmlns:a16="http://schemas.microsoft.com/office/drawing/2014/main" id="{7314AAE1-4A8B-4769-9B85-F4F77C3FA243}"/>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4257" t="23094" r="65929" b="35362"/>
          <a:stretch/>
        </p:blipFill>
        <p:spPr>
          <a:xfrm>
            <a:off x="10176498" y="0"/>
            <a:ext cx="2015502" cy="1604836"/>
          </a:xfrm>
          <a:prstGeom prst="rect">
            <a:avLst/>
          </a:prstGeom>
        </p:spPr>
      </p:pic>
      <p:sp>
        <p:nvSpPr>
          <p:cNvPr id="32" name="TextBox 31">
            <a:extLst>
              <a:ext uri="{FF2B5EF4-FFF2-40B4-BE49-F238E27FC236}">
                <a16:creationId xmlns:a16="http://schemas.microsoft.com/office/drawing/2014/main" id="{CA3046B1-5046-4D19-8CCA-DD413318867B}"/>
              </a:ext>
            </a:extLst>
          </p:cNvPr>
          <p:cNvSpPr txBox="1"/>
          <p:nvPr/>
        </p:nvSpPr>
        <p:spPr>
          <a:xfrm>
            <a:off x="407035" y="1538721"/>
            <a:ext cx="3284396" cy="400110"/>
          </a:xfrm>
          <a:prstGeom prst="rect">
            <a:avLst/>
          </a:prstGeom>
          <a:noFill/>
        </p:spPr>
        <p:txBody>
          <a:bodyPr wrap="square">
            <a:spAutoFit/>
          </a:bodyPr>
          <a:lstStyle/>
          <a:p>
            <a:pPr marL="800100" indent="-342900" rtl="0">
              <a:buFont typeface="Wingdings" panose="05000000000000000000" pitchFamily="2" charset="2"/>
              <a:buChar char="ü"/>
            </a:pPr>
            <a:r>
              <a:rPr lang="en-CA" sz="2000" b="1" dirty="0">
                <a:latin typeface="Century Schoolbook" panose="02040604050505020304" pitchFamily="18" charset="0"/>
                <a:cs typeface="Calibri" panose="020F0502020204030204" pitchFamily="34" charset="0"/>
              </a:rPr>
              <a:t>Cleanup process</a:t>
            </a:r>
          </a:p>
        </p:txBody>
      </p:sp>
      <p:sp>
        <p:nvSpPr>
          <p:cNvPr id="34" name="TextBox 33">
            <a:extLst>
              <a:ext uri="{FF2B5EF4-FFF2-40B4-BE49-F238E27FC236}">
                <a16:creationId xmlns:a16="http://schemas.microsoft.com/office/drawing/2014/main" id="{EBBA600E-BD08-4F92-9788-C2511A225C10}"/>
              </a:ext>
            </a:extLst>
          </p:cNvPr>
          <p:cNvSpPr txBox="1"/>
          <p:nvPr/>
        </p:nvSpPr>
        <p:spPr>
          <a:xfrm>
            <a:off x="930240" y="4694118"/>
            <a:ext cx="10331519" cy="1292662"/>
          </a:xfrm>
          <a:prstGeom prst="rect">
            <a:avLst/>
          </a:prstGeom>
          <a:noFill/>
        </p:spPr>
        <p:txBody>
          <a:bodyPr wrap="square">
            <a:spAutoFit/>
          </a:bodyPr>
          <a:lstStyle/>
          <a:p>
            <a:r>
              <a:rPr lang="en-CA" sz="2000" b="1" dirty="0">
                <a:latin typeface="Century Schoolbook" panose="02040604050505020304" pitchFamily="18" charset="0"/>
              </a:rPr>
              <a:t>Note:</a:t>
            </a:r>
            <a:r>
              <a:rPr lang="en-CA" sz="2400" b="1" dirty="0">
                <a:latin typeface="Century Schoolbook" panose="02040604050505020304" pitchFamily="18" charset="0"/>
              </a:rPr>
              <a:t> </a:t>
            </a:r>
            <a:r>
              <a:rPr lang="en-CA" dirty="0">
                <a:solidFill>
                  <a:srgbClr val="000000"/>
                </a:solidFill>
                <a:latin typeface="Century Schoolbook" panose="02040604050505020304" pitchFamily="18" charset="0"/>
              </a:rPr>
              <a:t>We all agreed to create a column named ‘Date’ with the same format for all datasets. 	Allowing us to grouping the datasets easily.</a:t>
            </a:r>
            <a:endParaRPr lang="en-CA" sz="2000" b="0" dirty="0">
              <a:effectLst/>
              <a:latin typeface="Century Schoolbook" panose="02040604050505020304" pitchFamily="18" charset="0"/>
            </a:endParaRPr>
          </a:p>
          <a:p>
            <a:br>
              <a:rPr lang="en-CA" dirty="0"/>
            </a:br>
            <a:endParaRPr lang="en-CA" dirty="0"/>
          </a:p>
        </p:txBody>
      </p:sp>
      <p:sp>
        <p:nvSpPr>
          <p:cNvPr id="82" name="Callout: Up Arrow 6">
            <a:extLst>
              <a:ext uri="{FF2B5EF4-FFF2-40B4-BE49-F238E27FC236}">
                <a16:creationId xmlns:a16="http://schemas.microsoft.com/office/drawing/2014/main" id="{01BA662B-0D97-49F2-8F36-97A1171B9F89}"/>
              </a:ext>
            </a:extLst>
          </p:cNvPr>
          <p:cNvSpPr txBox="1"/>
          <p:nvPr/>
        </p:nvSpPr>
        <p:spPr>
          <a:xfrm>
            <a:off x="7808329" y="2510988"/>
            <a:ext cx="2996129" cy="1174002"/>
          </a:xfrm>
          <a:prstGeom prst="rect">
            <a:avLst/>
          </a:prstGeom>
          <a:solidFill>
            <a:schemeClr val="accent2">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CA" sz="1600" dirty="0">
                <a:solidFill>
                  <a:srgbClr val="000000"/>
                </a:solidFill>
                <a:latin typeface="Century Schoolbook" panose="02040604050505020304" pitchFamily="18" charset="0"/>
              </a:rPr>
              <a:t>Ba</a:t>
            </a:r>
            <a:r>
              <a:rPr lang="en-CA" sz="1600" b="0" i="0" u="none" strike="noStrike" dirty="0">
                <a:solidFill>
                  <a:srgbClr val="000000"/>
                </a:solidFill>
                <a:effectLst/>
                <a:latin typeface="Century Schoolbook" panose="02040604050505020304" pitchFamily="18" charset="0"/>
              </a:rPr>
              <a:t>sed on the main data frame, create a new chart that only includes the information we need</a:t>
            </a:r>
            <a:endParaRPr lang="en-US" sz="1400" kern="1200" dirty="0">
              <a:latin typeface="Century Schoolbook" panose="02040604050505020304" pitchFamily="18" charset="0"/>
            </a:endParaRPr>
          </a:p>
        </p:txBody>
      </p:sp>
      <p:grpSp>
        <p:nvGrpSpPr>
          <p:cNvPr id="75" name="Group 74">
            <a:extLst>
              <a:ext uri="{FF2B5EF4-FFF2-40B4-BE49-F238E27FC236}">
                <a16:creationId xmlns:a16="http://schemas.microsoft.com/office/drawing/2014/main" id="{73104EAD-3DF3-4610-8B66-9E1416BA358A}"/>
              </a:ext>
            </a:extLst>
          </p:cNvPr>
          <p:cNvGrpSpPr/>
          <p:nvPr/>
        </p:nvGrpSpPr>
        <p:grpSpPr>
          <a:xfrm>
            <a:off x="4383672" y="2945166"/>
            <a:ext cx="3424658" cy="391366"/>
            <a:chOff x="-1" y="668093"/>
            <a:chExt cx="2525862" cy="437838"/>
          </a:xfrm>
          <a:solidFill>
            <a:schemeClr val="accent2">
              <a:lumMod val="40000"/>
              <a:lumOff val="60000"/>
            </a:schemeClr>
          </a:solidFill>
        </p:grpSpPr>
        <p:sp>
          <p:nvSpPr>
            <p:cNvPr id="79" name="Callout: Up Arrow 78">
              <a:extLst>
                <a:ext uri="{FF2B5EF4-FFF2-40B4-BE49-F238E27FC236}">
                  <a16:creationId xmlns:a16="http://schemas.microsoft.com/office/drawing/2014/main" id="{28B0F957-3097-4F56-8029-CED77433BC9D}"/>
                </a:ext>
              </a:extLst>
            </p:cNvPr>
            <p:cNvSpPr/>
            <p:nvPr/>
          </p:nvSpPr>
          <p:spPr>
            <a:xfrm rot="5400000">
              <a:off x="2084824" y="664892"/>
              <a:ext cx="43783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80" name="Callout: Up Arrow 8">
              <a:extLst>
                <a:ext uri="{FF2B5EF4-FFF2-40B4-BE49-F238E27FC236}">
                  <a16:creationId xmlns:a16="http://schemas.microsoft.com/office/drawing/2014/main" id="{C5D41920-5553-42DA-8807-CA034546E7BF}"/>
                </a:ext>
              </a:extLst>
            </p:cNvPr>
            <p:cNvSpPr txBox="1"/>
            <p:nvPr/>
          </p:nvSpPr>
          <p:spPr>
            <a:xfrm>
              <a:off x="-1" y="668093"/>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Create data frames</a:t>
              </a:r>
            </a:p>
          </p:txBody>
        </p:sp>
      </p:grpSp>
      <p:grpSp>
        <p:nvGrpSpPr>
          <p:cNvPr id="76" name="Group 75">
            <a:extLst>
              <a:ext uri="{FF2B5EF4-FFF2-40B4-BE49-F238E27FC236}">
                <a16:creationId xmlns:a16="http://schemas.microsoft.com/office/drawing/2014/main" id="{4C8151C0-B781-4940-A5FD-3D898D1A64A9}"/>
              </a:ext>
            </a:extLst>
          </p:cNvPr>
          <p:cNvGrpSpPr/>
          <p:nvPr/>
        </p:nvGrpSpPr>
        <p:grpSpPr>
          <a:xfrm>
            <a:off x="1069094" y="2937092"/>
            <a:ext cx="3297286" cy="391366"/>
            <a:chOff x="0" y="830"/>
            <a:chExt cx="2431919" cy="437839"/>
          </a:xfrm>
          <a:solidFill>
            <a:schemeClr val="accent2">
              <a:lumMod val="40000"/>
              <a:lumOff val="60000"/>
            </a:schemeClr>
          </a:solidFill>
        </p:grpSpPr>
        <p:sp>
          <p:nvSpPr>
            <p:cNvPr id="77" name="Callout: Up Arrow 76">
              <a:extLst>
                <a:ext uri="{FF2B5EF4-FFF2-40B4-BE49-F238E27FC236}">
                  <a16:creationId xmlns:a16="http://schemas.microsoft.com/office/drawing/2014/main" id="{34A14788-9E0A-498B-9A2E-1A753CE0D753}"/>
                </a:ext>
              </a:extLst>
            </p:cNvPr>
            <p:cNvSpPr/>
            <p:nvPr/>
          </p:nvSpPr>
          <p:spPr>
            <a:xfrm rot="5400000">
              <a:off x="1995397" y="2147"/>
              <a:ext cx="428806" cy="444238"/>
            </a:xfrm>
            <a:prstGeom prst="upArrowCallout">
              <a:avLst/>
            </a:prstGeom>
            <a:grpFill/>
          </p:spPr>
          <p:style>
            <a:lnRef idx="0">
              <a:schemeClr val="accent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sp>
        <p:sp>
          <p:nvSpPr>
            <p:cNvPr id="78" name="Callout: Up Arrow 10">
              <a:extLst>
                <a:ext uri="{FF2B5EF4-FFF2-40B4-BE49-F238E27FC236}">
                  <a16:creationId xmlns:a16="http://schemas.microsoft.com/office/drawing/2014/main" id="{392E70AD-80C9-4566-A6F9-D0A4FD00CC0D}"/>
                </a:ext>
              </a:extLst>
            </p:cNvPr>
            <p:cNvSpPr txBox="1"/>
            <p:nvPr/>
          </p:nvSpPr>
          <p:spPr>
            <a:xfrm>
              <a:off x="0" y="830"/>
              <a:ext cx="2209800" cy="43783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600" kern="1200" dirty="0">
                  <a:latin typeface="Century Schoolbook" panose="02040604050505020304" pitchFamily="18" charset="0"/>
                </a:rPr>
                <a:t>Retrieve Data</a:t>
              </a:r>
            </a:p>
          </p:txBody>
        </p:sp>
      </p:grpSp>
    </p:spTree>
    <p:extLst>
      <p:ext uri="{BB962C8B-B14F-4D97-AF65-F5344CB8AC3E}">
        <p14:creationId xmlns:p14="http://schemas.microsoft.com/office/powerpoint/2010/main" val="28851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8132631" cy="667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Data Cleanup</a:t>
            </a:r>
          </a:p>
        </p:txBody>
      </p:sp>
      <p:sp>
        <p:nvSpPr>
          <p:cNvPr id="32" name="TextBox 31">
            <a:extLst>
              <a:ext uri="{FF2B5EF4-FFF2-40B4-BE49-F238E27FC236}">
                <a16:creationId xmlns:a16="http://schemas.microsoft.com/office/drawing/2014/main" id="{CA3046B1-5046-4D19-8CCA-DD413318867B}"/>
              </a:ext>
            </a:extLst>
          </p:cNvPr>
          <p:cNvSpPr txBox="1"/>
          <p:nvPr/>
        </p:nvSpPr>
        <p:spPr>
          <a:xfrm>
            <a:off x="6493924" y="1206109"/>
            <a:ext cx="4992679"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After: Number of Covid-19 cases in Ontario per month</a:t>
            </a:r>
          </a:p>
        </p:txBody>
      </p:sp>
      <p:pic>
        <p:nvPicPr>
          <p:cNvPr id="88" name="Picture 87">
            <a:extLst>
              <a:ext uri="{FF2B5EF4-FFF2-40B4-BE49-F238E27FC236}">
                <a16:creationId xmlns:a16="http://schemas.microsoft.com/office/drawing/2014/main" id="{C42BC24B-93AF-406D-BDD3-9DAFD6660B64}"/>
              </a:ext>
            </a:extLst>
          </p:cNvPr>
          <p:cNvPicPr>
            <a:picLocks noChangeAspect="1"/>
          </p:cNvPicPr>
          <p:nvPr/>
        </p:nvPicPr>
        <p:blipFill>
          <a:blip r:embed="rId2"/>
          <a:stretch>
            <a:fillRect/>
          </a:stretch>
        </p:blipFill>
        <p:spPr>
          <a:xfrm>
            <a:off x="696886" y="2057020"/>
            <a:ext cx="5570767" cy="2451389"/>
          </a:xfrm>
          <a:prstGeom prst="rect">
            <a:avLst/>
          </a:prstGeom>
        </p:spPr>
      </p:pic>
      <p:sp>
        <p:nvSpPr>
          <p:cNvPr id="5" name="TextBox 4">
            <a:extLst>
              <a:ext uri="{FF2B5EF4-FFF2-40B4-BE49-F238E27FC236}">
                <a16:creationId xmlns:a16="http://schemas.microsoft.com/office/drawing/2014/main" id="{87A6B09D-E556-4852-9530-F7A202A2A97F}"/>
              </a:ext>
            </a:extLst>
          </p:cNvPr>
          <p:cNvSpPr txBox="1"/>
          <p:nvPr/>
        </p:nvSpPr>
        <p:spPr>
          <a:xfrm>
            <a:off x="449265" y="1208300"/>
            <a:ext cx="5361941" cy="707886"/>
          </a:xfrm>
          <a:prstGeom prst="rect">
            <a:avLst/>
          </a:prstGeom>
          <a:noFill/>
        </p:spPr>
        <p:txBody>
          <a:bodyPr wrap="square">
            <a:spAutoFit/>
          </a:bodyPr>
          <a:lstStyle/>
          <a:p>
            <a:pPr marL="457200" algn="ctr" rtl="0"/>
            <a:r>
              <a:rPr lang="en-CA" sz="2000" b="1" dirty="0">
                <a:latin typeface="Century Schoolbook" panose="02040604050505020304" pitchFamily="18" charset="0"/>
                <a:cs typeface="Calibri" panose="020F0502020204030204" pitchFamily="34" charset="0"/>
              </a:rPr>
              <a:t>Before: Covid-19 cases in Ontario table</a:t>
            </a: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8B00E97-E2C5-4C7E-8F29-E925E28096AC}"/>
              </a:ext>
            </a:extLst>
          </p:cNvPr>
          <p:cNvPicPr>
            <a:picLocks noChangeAspect="1"/>
          </p:cNvPicPr>
          <p:nvPr/>
        </p:nvPicPr>
        <p:blipFill>
          <a:blip r:embed="rId3"/>
          <a:stretch>
            <a:fillRect/>
          </a:stretch>
        </p:blipFill>
        <p:spPr>
          <a:xfrm>
            <a:off x="7218973" y="2057020"/>
            <a:ext cx="4163006" cy="3724795"/>
          </a:xfrm>
          <a:prstGeom prst="rect">
            <a:avLst/>
          </a:prstGeom>
        </p:spPr>
      </p:pic>
      <p:cxnSp>
        <p:nvCxnSpPr>
          <p:cNvPr id="9" name="Straight Connector 8">
            <a:extLst>
              <a:ext uri="{FF2B5EF4-FFF2-40B4-BE49-F238E27FC236}">
                <a16:creationId xmlns:a16="http://schemas.microsoft.com/office/drawing/2014/main" id="{D1677493-132B-4D6A-89AF-6EFAC9BEA799}"/>
              </a:ext>
            </a:extLst>
          </p:cNvPr>
          <p:cNvCxnSpPr/>
          <p:nvPr/>
        </p:nvCxnSpPr>
        <p:spPr>
          <a:xfrm>
            <a:off x="6380788"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1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6767FC8F-900A-4F7D-8C92-E2C5C2D874DC}"/>
              </a:ext>
            </a:extLst>
          </p:cNvPr>
          <p:cNvPicPr>
            <a:picLocks noChangeAspect="1"/>
          </p:cNvPicPr>
          <p:nvPr/>
        </p:nvPicPr>
        <p:blipFill>
          <a:blip r:embed="rId2"/>
          <a:stretch>
            <a:fillRect/>
          </a:stretch>
        </p:blipFill>
        <p:spPr>
          <a:xfrm>
            <a:off x="966381" y="1649882"/>
            <a:ext cx="4284883" cy="2931271"/>
          </a:xfrm>
          <a:prstGeom prst="rect">
            <a:avLst/>
          </a:prstGeom>
        </p:spPr>
      </p:pic>
      <p:sp>
        <p:nvSpPr>
          <p:cNvPr id="6" name="TextBox 5">
            <a:extLst>
              <a:ext uri="{FF2B5EF4-FFF2-40B4-BE49-F238E27FC236}">
                <a16:creationId xmlns:a16="http://schemas.microsoft.com/office/drawing/2014/main" id="{619B7272-A087-44F1-8DFE-935C43CB21DE}"/>
              </a:ext>
            </a:extLst>
          </p:cNvPr>
          <p:cNvSpPr txBox="1"/>
          <p:nvPr/>
        </p:nvSpPr>
        <p:spPr>
          <a:xfrm>
            <a:off x="1501257" y="1136049"/>
            <a:ext cx="3680339" cy="369332"/>
          </a:xfrm>
          <a:prstGeom prst="rect">
            <a:avLst/>
          </a:prstGeom>
          <a:noFill/>
        </p:spPr>
        <p:txBody>
          <a:bodyPr wrap="square" rtlCol="0">
            <a:spAutoFit/>
          </a:bodyPr>
          <a:lstStyle/>
          <a:p>
            <a:r>
              <a:rPr lang="en-CA" b="1" u="sng" dirty="0"/>
              <a:t>Number of Covid-19 cases in Ontario</a:t>
            </a:r>
          </a:p>
        </p:txBody>
      </p: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646331"/>
          </a:xfrm>
          <a:prstGeom prst="rect">
            <a:avLst/>
          </a:prstGeom>
          <a:noFill/>
        </p:spPr>
        <p:txBody>
          <a:bodyPr wrap="square" rtlCol="0">
            <a:spAutoFit/>
          </a:bodyPr>
          <a:lstStyle/>
          <a:p>
            <a:pPr algn="ctr"/>
            <a:r>
              <a:rPr lang="en-CA" i="1" dirty="0"/>
              <a:t>Observation: We can clearly notice the two Covid-19 ‘waves’ in April and October</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FA5C1D9-F1E4-4A7D-BD62-290D8020611D}"/>
              </a:ext>
            </a:extLst>
          </p:cNvPr>
          <p:cNvSpPr txBox="1"/>
          <p:nvPr/>
        </p:nvSpPr>
        <p:spPr>
          <a:xfrm>
            <a:off x="6987797" y="1129406"/>
            <a:ext cx="4653461" cy="369332"/>
          </a:xfrm>
          <a:prstGeom prst="rect">
            <a:avLst/>
          </a:prstGeom>
          <a:noFill/>
        </p:spPr>
        <p:txBody>
          <a:bodyPr wrap="square" rtlCol="0">
            <a:spAutoFit/>
          </a:bodyPr>
          <a:lstStyle/>
          <a:p>
            <a:r>
              <a:rPr lang="en-CA" b="1" u="sng" dirty="0"/>
              <a:t>Number of units (i.e. houses) sold in Ontario</a:t>
            </a:r>
          </a:p>
        </p:txBody>
      </p:sp>
      <p:sp>
        <p:nvSpPr>
          <p:cNvPr id="16" name="TextBox 15">
            <a:extLst>
              <a:ext uri="{FF2B5EF4-FFF2-40B4-BE49-F238E27FC236}">
                <a16:creationId xmlns:a16="http://schemas.microsoft.com/office/drawing/2014/main" id="{6AE1D5BC-2046-4AE5-B0A1-3986771E656A}"/>
              </a:ext>
            </a:extLst>
          </p:cNvPr>
          <p:cNvSpPr txBox="1"/>
          <p:nvPr/>
        </p:nvSpPr>
        <p:spPr>
          <a:xfrm>
            <a:off x="6987797" y="4561787"/>
            <a:ext cx="4284883" cy="923330"/>
          </a:xfrm>
          <a:prstGeom prst="rect">
            <a:avLst/>
          </a:prstGeom>
          <a:noFill/>
        </p:spPr>
        <p:txBody>
          <a:bodyPr wrap="square" rtlCol="0">
            <a:spAutoFit/>
          </a:bodyPr>
          <a:lstStyle/>
          <a:p>
            <a:pPr algn="ctr"/>
            <a:r>
              <a:rPr lang="en-CA" i="1" dirty="0"/>
              <a:t>Observation: We notice that the number of houses sold has not significantly decreased throughout 2020</a:t>
            </a:r>
          </a:p>
        </p:txBody>
      </p:sp>
      <p:pic>
        <p:nvPicPr>
          <p:cNvPr id="17" name="Picture 16">
            <a:extLst>
              <a:ext uri="{FF2B5EF4-FFF2-40B4-BE49-F238E27FC236}">
                <a16:creationId xmlns:a16="http://schemas.microsoft.com/office/drawing/2014/main" id="{A0400E0F-C7F3-41A7-AFD8-6F76E06D8542}"/>
              </a:ext>
            </a:extLst>
          </p:cNvPr>
          <p:cNvPicPr>
            <a:picLocks noChangeAspect="1"/>
          </p:cNvPicPr>
          <p:nvPr/>
        </p:nvPicPr>
        <p:blipFill>
          <a:blip r:embed="rId3"/>
          <a:stretch>
            <a:fillRect/>
          </a:stretch>
        </p:blipFill>
        <p:spPr>
          <a:xfrm>
            <a:off x="7110465" y="1649882"/>
            <a:ext cx="4086225" cy="2695575"/>
          </a:xfrm>
          <a:prstGeom prst="rect">
            <a:avLst/>
          </a:prstGeom>
        </p:spPr>
      </p:pic>
    </p:spTree>
    <p:extLst>
      <p:ext uri="{BB962C8B-B14F-4D97-AF65-F5344CB8AC3E}">
        <p14:creationId xmlns:p14="http://schemas.microsoft.com/office/powerpoint/2010/main" val="22535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in July 2020.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3100066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1</a:t>
            </a:r>
            <a:r>
              <a:rPr lang="en-US" sz="3400" dirty="0">
                <a:solidFill>
                  <a:schemeClr val="accent2">
                    <a:lumMod val="75000"/>
                  </a:schemeClr>
                </a:solidFill>
                <a:latin typeface="Century Schoolbook" panose="02040604050505020304" pitchFamily="18" charset="0"/>
                <a:sym typeface="Wingdings" panose="05000000000000000000" pitchFamily="2" charset="2"/>
              </a:rPr>
              <a:t> We plot the information we retrieved from our datasets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1309533" y="4561787"/>
            <a:ext cx="4284883" cy="1477328"/>
          </a:xfrm>
          <a:prstGeom prst="rect">
            <a:avLst/>
          </a:prstGeom>
          <a:noFill/>
        </p:spPr>
        <p:txBody>
          <a:bodyPr wrap="square" rtlCol="0">
            <a:spAutoFit/>
          </a:bodyPr>
          <a:lstStyle/>
          <a:p>
            <a:pPr algn="ctr"/>
            <a:r>
              <a:rPr lang="en-CA" i="1" dirty="0"/>
              <a:t>Observation: There is a decrease in the average house price. </a:t>
            </a:r>
          </a:p>
          <a:p>
            <a:pPr algn="ctr"/>
            <a:endParaRPr lang="en-CA" i="1" dirty="0"/>
          </a:p>
          <a:p>
            <a:pPr algn="ctr"/>
            <a:r>
              <a:rPr lang="en-CA" i="1" dirty="0"/>
              <a:t>Question: Is it correlated with COVID-19 cases?  </a:t>
            </a:r>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3DEC34-A447-4FFD-B988-A24C9943B3AF}"/>
              </a:ext>
            </a:extLst>
          </p:cNvPr>
          <p:cNvPicPr>
            <a:picLocks noChangeAspect="1"/>
          </p:cNvPicPr>
          <p:nvPr/>
        </p:nvPicPr>
        <p:blipFill>
          <a:blip r:embed="rId2"/>
          <a:stretch>
            <a:fillRect/>
          </a:stretch>
        </p:blipFill>
        <p:spPr>
          <a:xfrm>
            <a:off x="995310" y="1568384"/>
            <a:ext cx="4561978" cy="2930400"/>
          </a:xfrm>
          <a:prstGeom prst="rect">
            <a:avLst/>
          </a:prstGeom>
        </p:spPr>
      </p:pic>
      <p:pic>
        <p:nvPicPr>
          <p:cNvPr id="3" name="Picture 2">
            <a:extLst>
              <a:ext uri="{FF2B5EF4-FFF2-40B4-BE49-F238E27FC236}">
                <a16:creationId xmlns:a16="http://schemas.microsoft.com/office/drawing/2014/main" id="{7C4B86B0-DDC2-477D-AA0F-97788F7BA1F4}"/>
              </a:ext>
            </a:extLst>
          </p:cNvPr>
          <p:cNvPicPr>
            <a:picLocks noChangeAspect="1"/>
          </p:cNvPicPr>
          <p:nvPr/>
        </p:nvPicPr>
        <p:blipFill>
          <a:blip r:embed="rId3"/>
          <a:stretch>
            <a:fillRect/>
          </a:stretch>
        </p:blipFill>
        <p:spPr>
          <a:xfrm>
            <a:off x="6827791" y="1503069"/>
            <a:ext cx="4284867" cy="2836461"/>
          </a:xfrm>
          <a:prstGeom prst="rect">
            <a:avLst/>
          </a:prstGeom>
        </p:spPr>
      </p:pic>
      <p:sp>
        <p:nvSpPr>
          <p:cNvPr id="10" name="TextBox 9">
            <a:extLst>
              <a:ext uri="{FF2B5EF4-FFF2-40B4-BE49-F238E27FC236}">
                <a16:creationId xmlns:a16="http://schemas.microsoft.com/office/drawing/2014/main" id="{F17F553D-05B6-42B1-8FE4-9DAAB174BE5F}"/>
              </a:ext>
            </a:extLst>
          </p:cNvPr>
          <p:cNvSpPr txBox="1"/>
          <p:nvPr/>
        </p:nvSpPr>
        <p:spPr>
          <a:xfrm>
            <a:off x="6827791" y="4561787"/>
            <a:ext cx="4284883" cy="646331"/>
          </a:xfrm>
          <a:prstGeom prst="rect">
            <a:avLst/>
          </a:prstGeom>
          <a:noFill/>
        </p:spPr>
        <p:txBody>
          <a:bodyPr wrap="square" rtlCol="0">
            <a:spAutoFit/>
          </a:bodyPr>
          <a:lstStyle/>
          <a:p>
            <a:pPr algn="ctr"/>
            <a:r>
              <a:rPr lang="en-CA" i="1" dirty="0"/>
              <a:t>Observation: It is clear that the mortgage rate is lower in 2020 vs. 2019</a:t>
            </a:r>
          </a:p>
        </p:txBody>
      </p:sp>
      <p:sp>
        <p:nvSpPr>
          <p:cNvPr id="11" name="TextBox 10">
            <a:extLst>
              <a:ext uri="{FF2B5EF4-FFF2-40B4-BE49-F238E27FC236}">
                <a16:creationId xmlns:a16="http://schemas.microsoft.com/office/drawing/2014/main" id="{DF7BC8AA-7978-40E4-85B6-844DF037DC97}"/>
              </a:ext>
            </a:extLst>
          </p:cNvPr>
          <p:cNvSpPr txBox="1"/>
          <p:nvPr/>
        </p:nvSpPr>
        <p:spPr>
          <a:xfrm>
            <a:off x="1945780" y="1136049"/>
            <a:ext cx="3052082" cy="369332"/>
          </a:xfrm>
          <a:prstGeom prst="rect">
            <a:avLst/>
          </a:prstGeom>
          <a:noFill/>
        </p:spPr>
        <p:txBody>
          <a:bodyPr wrap="square" rtlCol="0">
            <a:spAutoFit/>
          </a:bodyPr>
          <a:lstStyle/>
          <a:p>
            <a:r>
              <a:rPr lang="en-CA" b="1" u="sng" dirty="0"/>
              <a:t>House prices in 2019 vs. 2020</a:t>
            </a:r>
          </a:p>
        </p:txBody>
      </p:sp>
      <p:sp>
        <p:nvSpPr>
          <p:cNvPr id="14" name="TextBox 13">
            <a:extLst>
              <a:ext uri="{FF2B5EF4-FFF2-40B4-BE49-F238E27FC236}">
                <a16:creationId xmlns:a16="http://schemas.microsoft.com/office/drawing/2014/main" id="{0B8E38B4-E876-4083-8022-1140FB848208}"/>
              </a:ext>
            </a:extLst>
          </p:cNvPr>
          <p:cNvSpPr txBox="1"/>
          <p:nvPr/>
        </p:nvSpPr>
        <p:spPr>
          <a:xfrm>
            <a:off x="7399085" y="1133736"/>
            <a:ext cx="3142278" cy="369332"/>
          </a:xfrm>
          <a:prstGeom prst="rect">
            <a:avLst/>
          </a:prstGeom>
          <a:noFill/>
        </p:spPr>
        <p:txBody>
          <a:bodyPr wrap="square" rtlCol="0">
            <a:spAutoFit/>
          </a:bodyPr>
          <a:lstStyle/>
          <a:p>
            <a:r>
              <a:rPr lang="en-CA" b="1" u="sng" dirty="0"/>
              <a:t>Mortgage rate in 2019 vs. 2020</a:t>
            </a:r>
          </a:p>
        </p:txBody>
      </p:sp>
    </p:spTree>
    <p:extLst>
      <p:ext uri="{BB962C8B-B14F-4D97-AF65-F5344CB8AC3E}">
        <p14:creationId xmlns:p14="http://schemas.microsoft.com/office/powerpoint/2010/main" val="291437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E071ED-06F3-4D4B-A393-6B931DD1EBE1}"/>
              </a:ext>
            </a:extLst>
          </p:cNvPr>
          <p:cNvSpPr/>
          <p:nvPr/>
        </p:nvSpPr>
        <p:spPr>
          <a:xfrm>
            <a:off x="0" y="6143231"/>
            <a:ext cx="12192000" cy="642730"/>
          </a:xfrm>
          <a:prstGeom prst="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50DF5C7B-714C-44DC-B49A-F16BE5E80C8B}"/>
              </a:ext>
            </a:extLst>
          </p:cNvPr>
          <p:cNvSpPr txBox="1">
            <a:spLocks/>
          </p:cNvSpPr>
          <p:nvPr/>
        </p:nvSpPr>
        <p:spPr>
          <a:xfrm>
            <a:off x="630264" y="468786"/>
            <a:ext cx="10891447" cy="6672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200"/>
              </a:spcBef>
            </a:pPr>
            <a:r>
              <a:rPr lang="en-US" sz="3400" dirty="0">
                <a:solidFill>
                  <a:schemeClr val="accent2">
                    <a:lumMod val="75000"/>
                  </a:schemeClr>
                </a:solidFill>
                <a:latin typeface="Century Schoolbook" panose="02040604050505020304" pitchFamily="18" charset="0"/>
              </a:rPr>
              <a:t>Analysis – Part 2</a:t>
            </a:r>
            <a:r>
              <a:rPr lang="en-US" sz="3400" dirty="0">
                <a:solidFill>
                  <a:schemeClr val="accent2">
                    <a:lumMod val="75000"/>
                  </a:schemeClr>
                </a:solidFill>
                <a:latin typeface="Century Schoolbook" panose="02040604050505020304" pitchFamily="18" charset="0"/>
                <a:sym typeface="Wingdings" panose="05000000000000000000" pitchFamily="2" charset="2"/>
              </a:rPr>
              <a:t>We determine if there is a correlation between the number of reported Covid-19 cases and the real estate variables</a:t>
            </a:r>
            <a:endParaRPr lang="en-US" sz="3400" dirty="0">
              <a:solidFill>
                <a:schemeClr val="accent2">
                  <a:lumMod val="75000"/>
                </a:schemeClr>
              </a:solidFill>
              <a:latin typeface="Century Schoolbook" panose="02040604050505020304" pitchFamily="18" charset="0"/>
            </a:endParaRPr>
          </a:p>
        </p:txBody>
      </p:sp>
      <p:cxnSp>
        <p:nvCxnSpPr>
          <p:cNvPr id="7" name="Straight Connector 6">
            <a:extLst>
              <a:ext uri="{FF2B5EF4-FFF2-40B4-BE49-F238E27FC236}">
                <a16:creationId xmlns:a16="http://schemas.microsoft.com/office/drawing/2014/main" id="{A4C14B66-1E57-4EB1-92A2-8390733AD1D5}"/>
              </a:ext>
            </a:extLst>
          </p:cNvPr>
          <p:cNvCxnSpPr/>
          <p:nvPr/>
        </p:nvCxnSpPr>
        <p:spPr>
          <a:xfrm>
            <a:off x="209320" y="1136049"/>
            <a:ext cx="1150161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3BC9E14-3541-418A-94C7-2325F6F4D113}"/>
              </a:ext>
            </a:extLst>
          </p:cNvPr>
          <p:cNvSpPr txBox="1"/>
          <p:nvPr/>
        </p:nvSpPr>
        <p:spPr>
          <a:xfrm>
            <a:off x="610603" y="4800862"/>
            <a:ext cx="5341321" cy="1554272"/>
          </a:xfrm>
          <a:prstGeom prst="rect">
            <a:avLst/>
          </a:prstGeom>
          <a:noFill/>
        </p:spPr>
        <p:txBody>
          <a:bodyPr wrap="square" rtlCol="0">
            <a:spAutoFit/>
          </a:bodyPr>
          <a:lstStyle/>
          <a:p>
            <a:pPr algn="ctr">
              <a:spcAft>
                <a:spcPts val="600"/>
              </a:spcAft>
            </a:pPr>
            <a:r>
              <a:rPr lang="en-CA" i="1" dirty="0"/>
              <a:t>Correlation coefficient: 0.34</a:t>
            </a:r>
          </a:p>
          <a:p>
            <a:pPr algn="ctr"/>
            <a:r>
              <a:rPr lang="en-CA" i="1" dirty="0"/>
              <a:t>There is a weak correlation between the number of Covid-19 cases reported each month and the monthly number of houses sold in Ontario throughout 2020</a:t>
            </a:r>
          </a:p>
          <a:p>
            <a:pPr algn="ctr"/>
            <a:endParaRPr lang="en-CA" i="1" dirty="0"/>
          </a:p>
        </p:txBody>
      </p:sp>
      <p:cxnSp>
        <p:nvCxnSpPr>
          <p:cNvPr id="9" name="Straight Connector 8">
            <a:extLst>
              <a:ext uri="{FF2B5EF4-FFF2-40B4-BE49-F238E27FC236}">
                <a16:creationId xmlns:a16="http://schemas.microsoft.com/office/drawing/2014/main" id="{F6D94383-D7F2-4A45-9152-2D57356462F8}"/>
              </a:ext>
            </a:extLst>
          </p:cNvPr>
          <p:cNvCxnSpPr/>
          <p:nvPr/>
        </p:nvCxnSpPr>
        <p:spPr>
          <a:xfrm>
            <a:off x="6119530" y="1208300"/>
            <a:ext cx="0" cy="479190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B8E38B4-E876-4083-8022-1140FB848208}"/>
              </a:ext>
            </a:extLst>
          </p:cNvPr>
          <p:cNvSpPr txBox="1"/>
          <p:nvPr/>
        </p:nvSpPr>
        <p:spPr>
          <a:xfrm>
            <a:off x="6220422" y="1133736"/>
            <a:ext cx="5301286" cy="646331"/>
          </a:xfrm>
          <a:prstGeom prst="rect">
            <a:avLst/>
          </a:prstGeom>
          <a:noFill/>
        </p:spPr>
        <p:txBody>
          <a:bodyPr wrap="square" rtlCol="0">
            <a:spAutoFit/>
          </a:bodyPr>
          <a:lstStyle/>
          <a:p>
            <a:pPr algn="ctr"/>
            <a:r>
              <a:rPr lang="en-CA" b="1" u="sng" dirty="0"/>
              <a:t>Regression analysis of price of houses and Covid-19 cases </a:t>
            </a:r>
          </a:p>
        </p:txBody>
      </p:sp>
      <p:pic>
        <p:nvPicPr>
          <p:cNvPr id="5" name="Picture 4">
            <a:extLst>
              <a:ext uri="{FF2B5EF4-FFF2-40B4-BE49-F238E27FC236}">
                <a16:creationId xmlns:a16="http://schemas.microsoft.com/office/drawing/2014/main" id="{C85A9148-FAE8-464B-8F12-799254A5403D}"/>
              </a:ext>
            </a:extLst>
          </p:cNvPr>
          <p:cNvPicPr>
            <a:picLocks noChangeAspect="1"/>
          </p:cNvPicPr>
          <p:nvPr/>
        </p:nvPicPr>
        <p:blipFill>
          <a:blip r:embed="rId2"/>
          <a:stretch>
            <a:fillRect/>
          </a:stretch>
        </p:blipFill>
        <p:spPr>
          <a:xfrm>
            <a:off x="1097767" y="1780067"/>
            <a:ext cx="4366995" cy="3041791"/>
          </a:xfrm>
          <a:prstGeom prst="rect">
            <a:avLst/>
          </a:prstGeom>
        </p:spPr>
      </p:pic>
      <p:pic>
        <p:nvPicPr>
          <p:cNvPr id="6" name="Picture 5">
            <a:extLst>
              <a:ext uri="{FF2B5EF4-FFF2-40B4-BE49-F238E27FC236}">
                <a16:creationId xmlns:a16="http://schemas.microsoft.com/office/drawing/2014/main" id="{134B1AA3-D1F8-44AB-8AED-4147C93671F7}"/>
              </a:ext>
            </a:extLst>
          </p:cNvPr>
          <p:cNvPicPr>
            <a:picLocks noChangeAspect="1"/>
          </p:cNvPicPr>
          <p:nvPr/>
        </p:nvPicPr>
        <p:blipFill>
          <a:blip r:embed="rId3"/>
          <a:stretch>
            <a:fillRect/>
          </a:stretch>
        </p:blipFill>
        <p:spPr>
          <a:xfrm>
            <a:off x="6711095" y="1780067"/>
            <a:ext cx="4319939" cy="2984934"/>
          </a:xfrm>
          <a:prstGeom prst="rect">
            <a:avLst/>
          </a:prstGeom>
        </p:spPr>
      </p:pic>
      <p:sp>
        <p:nvSpPr>
          <p:cNvPr id="15" name="TextBox 14">
            <a:extLst>
              <a:ext uri="{FF2B5EF4-FFF2-40B4-BE49-F238E27FC236}">
                <a16:creationId xmlns:a16="http://schemas.microsoft.com/office/drawing/2014/main" id="{4167B0D9-2074-4DF4-BED9-3C1339F13347}"/>
              </a:ext>
            </a:extLst>
          </p:cNvPr>
          <p:cNvSpPr txBox="1"/>
          <p:nvPr/>
        </p:nvSpPr>
        <p:spPr>
          <a:xfrm>
            <a:off x="6711095" y="4821858"/>
            <a:ext cx="4956774" cy="1831271"/>
          </a:xfrm>
          <a:prstGeom prst="rect">
            <a:avLst/>
          </a:prstGeom>
          <a:noFill/>
        </p:spPr>
        <p:txBody>
          <a:bodyPr wrap="square" rtlCol="0">
            <a:spAutoFit/>
          </a:bodyPr>
          <a:lstStyle/>
          <a:p>
            <a:pPr algn="ctr">
              <a:spcAft>
                <a:spcPts val="600"/>
              </a:spcAft>
            </a:pPr>
            <a:r>
              <a:rPr lang="en-CA" i="1" dirty="0"/>
              <a:t>Correlation coefficient: 0.1</a:t>
            </a:r>
          </a:p>
          <a:p>
            <a:pPr algn="ctr"/>
            <a:r>
              <a:rPr lang="en-CA" i="1" dirty="0"/>
              <a:t>There is a very weak correlation between the monthly changes in Covid-19 cases and the price of houses sold in Ontario throughout 2020</a:t>
            </a:r>
          </a:p>
          <a:p>
            <a:pPr algn="ctr"/>
            <a:endParaRPr lang="en-CA" i="1" dirty="0"/>
          </a:p>
          <a:p>
            <a:pPr algn="ctr"/>
            <a:endParaRPr lang="en-CA" i="1" dirty="0"/>
          </a:p>
        </p:txBody>
      </p:sp>
      <p:sp>
        <p:nvSpPr>
          <p:cNvPr id="17" name="TextBox 16">
            <a:extLst>
              <a:ext uri="{FF2B5EF4-FFF2-40B4-BE49-F238E27FC236}">
                <a16:creationId xmlns:a16="http://schemas.microsoft.com/office/drawing/2014/main" id="{C12BF888-1C4D-4E16-BFE2-7EB44EB4CFEF}"/>
              </a:ext>
            </a:extLst>
          </p:cNvPr>
          <p:cNvSpPr txBox="1"/>
          <p:nvPr/>
        </p:nvSpPr>
        <p:spPr>
          <a:xfrm>
            <a:off x="630263" y="1133736"/>
            <a:ext cx="5341317" cy="646331"/>
          </a:xfrm>
          <a:prstGeom prst="rect">
            <a:avLst/>
          </a:prstGeom>
          <a:noFill/>
        </p:spPr>
        <p:txBody>
          <a:bodyPr wrap="square" rtlCol="0">
            <a:spAutoFit/>
          </a:bodyPr>
          <a:lstStyle/>
          <a:p>
            <a:pPr algn="ctr"/>
            <a:r>
              <a:rPr lang="en-CA" b="1" u="sng" dirty="0"/>
              <a:t>Regression analysis of number of houses sold and Covid-19 cases </a:t>
            </a:r>
          </a:p>
        </p:txBody>
      </p:sp>
    </p:spTree>
    <p:extLst>
      <p:ext uri="{BB962C8B-B14F-4D97-AF65-F5344CB8AC3E}">
        <p14:creationId xmlns:p14="http://schemas.microsoft.com/office/powerpoint/2010/main" val="11376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827</TotalTime>
  <Words>1212</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Schoolbook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Ercoli</dc:creator>
  <cp:lastModifiedBy>Jorge Arriola</cp:lastModifiedBy>
  <cp:revision>42</cp:revision>
  <dcterms:created xsi:type="dcterms:W3CDTF">2020-11-07T15:23:44Z</dcterms:created>
  <dcterms:modified xsi:type="dcterms:W3CDTF">2020-11-12T23:25:56Z</dcterms:modified>
</cp:coreProperties>
</file>