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8" r:id="rId3"/>
    <p:sldId id="262" r:id="rId4"/>
    <p:sldId id="263" r:id="rId5"/>
    <p:sldId id="266" r:id="rId6"/>
    <p:sldId id="279" r:id="rId7"/>
    <p:sldId id="282" r:id="rId8"/>
    <p:sldId id="286" r:id="rId9"/>
    <p:sldId id="284" r:id="rId10"/>
    <p:sldId id="285" r:id="rId11"/>
    <p:sldId id="287" r:id="rId12"/>
    <p:sldId id="272" r:id="rId13"/>
    <p:sldId id="25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C7CA92-B255-409F-99CE-2D2DC2B2ACC0}" v="7" dt="2020-11-11T01:46:17.9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na Ercoli" userId="895246e1d6dbe33d" providerId="LiveId" clId="{92C7CA92-B255-409F-99CE-2D2DC2B2ACC0}"/>
    <pc:docChg chg="undo custSel addSld delSld modSld sldOrd">
      <pc:chgData name="Marina Ercoli" userId="895246e1d6dbe33d" providerId="LiveId" clId="{92C7CA92-B255-409F-99CE-2D2DC2B2ACC0}" dt="2020-11-11T01:58:57.923" v="703" actId="2696"/>
      <pc:docMkLst>
        <pc:docMk/>
      </pc:docMkLst>
      <pc:sldChg chg="modTransition">
        <pc:chgData name="Marina Ercoli" userId="895246e1d6dbe33d" providerId="LiveId" clId="{92C7CA92-B255-409F-99CE-2D2DC2B2ACC0}" dt="2020-11-08T14:31:40.315" v="79"/>
        <pc:sldMkLst>
          <pc:docMk/>
          <pc:sldMk cId="1704619193" sldId="256"/>
        </pc:sldMkLst>
      </pc:sldChg>
      <pc:sldChg chg="modSp mod modTransition">
        <pc:chgData name="Marina Ercoli" userId="895246e1d6dbe33d" providerId="LiveId" clId="{92C7CA92-B255-409F-99CE-2D2DC2B2ACC0}" dt="2020-11-11T01:21:14.261" v="408" actId="20577"/>
        <pc:sldMkLst>
          <pc:docMk/>
          <pc:sldMk cId="1721340933" sldId="258"/>
        </pc:sldMkLst>
        <pc:spChg chg="mod">
          <ac:chgData name="Marina Ercoli" userId="895246e1d6dbe33d" providerId="LiveId" clId="{92C7CA92-B255-409F-99CE-2D2DC2B2ACC0}" dt="2020-11-11T01:21:14.261" v="408" actId="20577"/>
          <ac:spMkLst>
            <pc:docMk/>
            <pc:sldMk cId="1721340933" sldId="258"/>
            <ac:spMk id="6" creationId="{AB8C65B5-8163-4E17-BC2A-195AC06AD212}"/>
          </ac:spMkLst>
        </pc:spChg>
      </pc:sldChg>
      <pc:sldChg chg="modSp del mod ord modTransition">
        <pc:chgData name="Marina Ercoli" userId="895246e1d6dbe33d" providerId="LiveId" clId="{92C7CA92-B255-409F-99CE-2D2DC2B2ACC0}" dt="2020-11-11T01:35:51.529" v="668" actId="2696"/>
        <pc:sldMkLst>
          <pc:docMk/>
          <pc:sldMk cId="1335930001" sldId="259"/>
        </pc:sldMkLst>
        <pc:spChg chg="mod">
          <ac:chgData name="Marina Ercoli" userId="895246e1d6dbe33d" providerId="LiveId" clId="{92C7CA92-B255-409F-99CE-2D2DC2B2ACC0}" dt="2020-11-11T01:26:34.706" v="456" actId="6549"/>
          <ac:spMkLst>
            <pc:docMk/>
            <pc:sldMk cId="1335930001" sldId="259"/>
            <ac:spMk id="10" creationId="{D4B40B4C-A268-4EDA-9A79-6A3292BE8A8F}"/>
          </ac:spMkLst>
        </pc:spChg>
        <pc:spChg chg="mod">
          <ac:chgData name="Marina Ercoli" userId="895246e1d6dbe33d" providerId="LiveId" clId="{92C7CA92-B255-409F-99CE-2D2DC2B2ACC0}" dt="2020-11-08T14:36:46.900" v="137" actId="20577"/>
          <ac:spMkLst>
            <pc:docMk/>
            <pc:sldMk cId="1335930001" sldId="259"/>
            <ac:spMk id="16" creationId="{61478787-8F0A-49D4-8F4E-05012AA9B270}"/>
          </ac:spMkLst>
        </pc:spChg>
      </pc:sldChg>
      <pc:sldChg chg="modSp del mod modTransition">
        <pc:chgData name="Marina Ercoli" userId="895246e1d6dbe33d" providerId="LiveId" clId="{92C7CA92-B255-409F-99CE-2D2DC2B2ACC0}" dt="2020-11-11T01:18:34.171" v="323" actId="2696"/>
        <pc:sldMkLst>
          <pc:docMk/>
          <pc:sldMk cId="515109759" sldId="260"/>
        </pc:sldMkLst>
        <pc:spChg chg="mod">
          <ac:chgData name="Marina Ercoli" userId="895246e1d6dbe33d" providerId="LiveId" clId="{92C7CA92-B255-409F-99CE-2D2DC2B2ACC0}" dt="2020-11-11T01:13:47.355" v="262" actId="27636"/>
          <ac:spMkLst>
            <pc:docMk/>
            <pc:sldMk cId="515109759" sldId="260"/>
            <ac:spMk id="6" creationId="{AB8C65B5-8163-4E17-BC2A-195AC06AD212}"/>
          </ac:spMkLst>
        </pc:spChg>
      </pc:sldChg>
      <pc:sldChg chg="modSp mod ord modTransition">
        <pc:chgData name="Marina Ercoli" userId="895246e1d6dbe33d" providerId="LiveId" clId="{92C7CA92-B255-409F-99CE-2D2DC2B2ACC0}" dt="2020-11-11T01:35:30.279" v="667" actId="404"/>
        <pc:sldMkLst>
          <pc:docMk/>
          <pc:sldMk cId="386137476" sldId="262"/>
        </pc:sldMkLst>
        <pc:spChg chg="mod">
          <ac:chgData name="Marina Ercoli" userId="895246e1d6dbe33d" providerId="LiveId" clId="{92C7CA92-B255-409F-99CE-2D2DC2B2ACC0}" dt="2020-11-11T01:35:30.279" v="667" actId="404"/>
          <ac:spMkLst>
            <pc:docMk/>
            <pc:sldMk cId="386137476" sldId="262"/>
            <ac:spMk id="3" creationId="{5CBCD2FB-86AE-4224-B314-92DB0A60E4CC}"/>
          </ac:spMkLst>
        </pc:spChg>
        <pc:spChg chg="mod">
          <ac:chgData name="Marina Ercoli" userId="895246e1d6dbe33d" providerId="LiveId" clId="{92C7CA92-B255-409F-99CE-2D2DC2B2ACC0}" dt="2020-11-11T01:28:03.710" v="481" actId="20577"/>
          <ac:spMkLst>
            <pc:docMk/>
            <pc:sldMk cId="386137476" sldId="262"/>
            <ac:spMk id="4" creationId="{50DF5C7B-714C-44DC-B49A-F16BE5E80C8B}"/>
          </ac:spMkLst>
        </pc:spChg>
      </pc:sldChg>
      <pc:sldChg chg="modSp mod modTransition">
        <pc:chgData name="Marina Ercoli" userId="895246e1d6dbe33d" providerId="LiveId" clId="{92C7CA92-B255-409F-99CE-2D2DC2B2ACC0}" dt="2020-11-08T14:31:40.315" v="79"/>
        <pc:sldMkLst>
          <pc:docMk/>
          <pc:sldMk cId="288516001" sldId="263"/>
        </pc:sldMkLst>
        <pc:spChg chg="mod">
          <ac:chgData name="Marina Ercoli" userId="895246e1d6dbe33d" providerId="LiveId" clId="{92C7CA92-B255-409F-99CE-2D2DC2B2ACC0}" dt="2020-11-08T14:26:50.504" v="55" actId="20577"/>
          <ac:spMkLst>
            <pc:docMk/>
            <pc:sldMk cId="288516001" sldId="263"/>
            <ac:spMk id="34" creationId="{EBBA600E-BD08-4F92-9788-C2511A225C10}"/>
          </ac:spMkLst>
        </pc:spChg>
        <pc:spChg chg="mod">
          <ac:chgData name="Marina Ercoli" userId="895246e1d6dbe33d" providerId="LiveId" clId="{92C7CA92-B255-409F-99CE-2D2DC2B2ACC0}" dt="2020-11-08T14:26:24.317" v="51" actId="20577"/>
          <ac:spMkLst>
            <pc:docMk/>
            <pc:sldMk cId="288516001" sldId="263"/>
            <ac:spMk id="82" creationId="{01BA662B-0D97-49F2-8F36-97A1171B9F89}"/>
          </ac:spMkLst>
        </pc:spChg>
      </pc:sldChg>
      <pc:sldChg chg="modSp del mod modTransition">
        <pc:chgData name="Marina Ercoli" userId="895246e1d6dbe33d" providerId="LiveId" clId="{92C7CA92-B255-409F-99CE-2D2DC2B2ACC0}" dt="2020-11-11T01:43:03.562" v="696" actId="2696"/>
        <pc:sldMkLst>
          <pc:docMk/>
          <pc:sldMk cId="3146211802" sldId="264"/>
        </pc:sldMkLst>
        <pc:spChg chg="mod">
          <ac:chgData name="Marina Ercoli" userId="895246e1d6dbe33d" providerId="LiveId" clId="{92C7CA92-B255-409F-99CE-2D2DC2B2ACC0}" dt="2020-11-11T01:42:00.203" v="695" actId="20577"/>
          <ac:spMkLst>
            <pc:docMk/>
            <pc:sldMk cId="3146211802" sldId="264"/>
            <ac:spMk id="9" creationId="{02F3F37C-5EB5-40DC-904C-F1046056AD48}"/>
          </ac:spMkLst>
        </pc:spChg>
      </pc:sldChg>
      <pc:sldChg chg="addSp delSp modSp mod modTransition">
        <pc:chgData name="Marina Ercoli" userId="895246e1d6dbe33d" providerId="LiveId" clId="{92C7CA92-B255-409F-99CE-2D2DC2B2ACC0}" dt="2020-11-11T01:46:20.552" v="702" actId="1076"/>
        <pc:sldMkLst>
          <pc:docMk/>
          <pc:sldMk cId="3977117954" sldId="266"/>
        </pc:sldMkLst>
        <pc:picChg chg="del">
          <ac:chgData name="Marina Ercoli" userId="895246e1d6dbe33d" providerId="LiveId" clId="{92C7CA92-B255-409F-99CE-2D2DC2B2ACC0}" dt="2020-11-11T01:39:42.801" v="692" actId="478"/>
          <ac:picMkLst>
            <pc:docMk/>
            <pc:sldMk cId="3977117954" sldId="266"/>
            <ac:picMk id="3" creationId="{42F8F412-72F3-49AF-A93D-167DE6B4314E}"/>
          </ac:picMkLst>
        </pc:picChg>
        <pc:picChg chg="add mod">
          <ac:chgData name="Marina Ercoli" userId="895246e1d6dbe33d" providerId="LiveId" clId="{92C7CA92-B255-409F-99CE-2D2DC2B2ACC0}" dt="2020-11-11T01:46:20.552" v="702" actId="1076"/>
          <ac:picMkLst>
            <pc:docMk/>
            <pc:sldMk cId="3977117954" sldId="266"/>
            <ac:picMk id="6" creationId="{98B00E97-E2C5-4C7E-8F29-E925E28096AC}"/>
          </ac:picMkLst>
        </pc:picChg>
      </pc:sldChg>
      <pc:sldChg chg="modSp mod modTransition">
        <pc:chgData name="Marina Ercoli" userId="895246e1d6dbe33d" providerId="LiveId" clId="{92C7CA92-B255-409F-99CE-2D2DC2B2ACC0}" dt="2020-11-08T14:31:40.315" v="79"/>
        <pc:sldMkLst>
          <pc:docMk/>
          <pc:sldMk cId="976448399" sldId="268"/>
        </pc:sldMkLst>
        <pc:spChg chg="mod">
          <ac:chgData name="Marina Ercoli" userId="895246e1d6dbe33d" providerId="LiveId" clId="{92C7CA92-B255-409F-99CE-2D2DC2B2ACC0}" dt="2020-11-08T14:28:24.303" v="74" actId="20577"/>
          <ac:spMkLst>
            <pc:docMk/>
            <pc:sldMk cId="976448399" sldId="268"/>
            <ac:spMk id="14" creationId="{50B4CB4D-B695-495E-B072-7DF37C14B4D6}"/>
          </ac:spMkLst>
        </pc:spChg>
      </pc:sldChg>
      <pc:sldChg chg="ord modTransition">
        <pc:chgData name="Marina Ercoli" userId="895246e1d6dbe33d" providerId="LiveId" clId="{92C7CA92-B255-409F-99CE-2D2DC2B2ACC0}" dt="2020-11-11T01:43:21.850" v="700"/>
        <pc:sldMkLst>
          <pc:docMk/>
          <pc:sldMk cId="438456063" sldId="269"/>
        </pc:sldMkLst>
      </pc:sldChg>
      <pc:sldChg chg="modTransition">
        <pc:chgData name="Marina Ercoli" userId="895246e1d6dbe33d" providerId="LiveId" clId="{92C7CA92-B255-409F-99CE-2D2DC2B2ACC0}" dt="2020-11-08T14:31:40.315" v="79"/>
        <pc:sldMkLst>
          <pc:docMk/>
          <pc:sldMk cId="1306512237" sldId="270"/>
        </pc:sldMkLst>
      </pc:sldChg>
      <pc:sldChg chg="modSp mod modTransition">
        <pc:chgData name="Marina Ercoli" userId="895246e1d6dbe33d" providerId="LiveId" clId="{92C7CA92-B255-409F-99CE-2D2DC2B2ACC0}" dt="2020-11-08T14:31:40.315" v="79"/>
        <pc:sldMkLst>
          <pc:docMk/>
          <pc:sldMk cId="44990578" sldId="271"/>
        </pc:sldMkLst>
        <pc:spChg chg="mod">
          <ac:chgData name="Marina Ercoli" userId="895246e1d6dbe33d" providerId="LiveId" clId="{92C7CA92-B255-409F-99CE-2D2DC2B2ACC0}" dt="2020-11-08T14:29:08.089" v="75" actId="108"/>
          <ac:spMkLst>
            <pc:docMk/>
            <pc:sldMk cId="44990578" sldId="271"/>
            <ac:spMk id="6" creationId="{AB8C65B5-8163-4E17-BC2A-195AC06AD212}"/>
          </ac:spMkLst>
        </pc:spChg>
      </pc:sldChg>
      <pc:sldChg chg="modTransition">
        <pc:chgData name="Marina Ercoli" userId="895246e1d6dbe33d" providerId="LiveId" clId="{92C7CA92-B255-409F-99CE-2D2DC2B2ACC0}" dt="2020-11-08T14:31:40.315" v="79"/>
        <pc:sldMkLst>
          <pc:docMk/>
          <pc:sldMk cId="2160863434" sldId="272"/>
        </pc:sldMkLst>
      </pc:sldChg>
      <pc:sldChg chg="del modTransition">
        <pc:chgData name="Marina Ercoli" userId="895246e1d6dbe33d" providerId="LiveId" clId="{92C7CA92-B255-409F-99CE-2D2DC2B2ACC0}" dt="2020-11-11T01:58:57.923" v="703" actId="2696"/>
        <pc:sldMkLst>
          <pc:docMk/>
          <pc:sldMk cId="3405510997" sldId="273"/>
        </pc:sldMkLst>
      </pc:sldChg>
      <pc:sldChg chg="modTransition">
        <pc:chgData name="Marina Ercoli" userId="895246e1d6dbe33d" providerId="LiveId" clId="{92C7CA92-B255-409F-99CE-2D2DC2B2ACC0}" dt="2020-11-08T14:31:40.315" v="79"/>
        <pc:sldMkLst>
          <pc:docMk/>
          <pc:sldMk cId="3972983593" sldId="274"/>
        </pc:sldMkLst>
      </pc:sldChg>
      <pc:sldChg chg="modSp mod modTransition">
        <pc:chgData name="Marina Ercoli" userId="895246e1d6dbe33d" providerId="LiveId" clId="{92C7CA92-B255-409F-99CE-2D2DC2B2ACC0}" dt="2020-11-11T01:09:31.144" v="236" actId="14100"/>
        <pc:sldMkLst>
          <pc:docMk/>
          <pc:sldMk cId="3406540889" sldId="276"/>
        </pc:sldMkLst>
        <pc:spChg chg="mod">
          <ac:chgData name="Marina Ercoli" userId="895246e1d6dbe33d" providerId="LiveId" clId="{92C7CA92-B255-409F-99CE-2D2DC2B2ACC0}" dt="2020-11-11T01:09:31.144" v="236" actId="14100"/>
          <ac:spMkLst>
            <pc:docMk/>
            <pc:sldMk cId="3406540889" sldId="276"/>
            <ac:spMk id="7" creationId="{579D5581-53BA-44EB-8D96-6F645B299C3A}"/>
          </ac:spMkLst>
        </pc:spChg>
        <pc:spChg chg="mod">
          <ac:chgData name="Marina Ercoli" userId="895246e1d6dbe33d" providerId="LiveId" clId="{92C7CA92-B255-409F-99CE-2D2DC2B2ACC0}" dt="2020-11-11T01:08:04.942" v="146" actId="313"/>
          <ac:spMkLst>
            <pc:docMk/>
            <pc:sldMk cId="3406540889" sldId="276"/>
            <ac:spMk id="11" creationId="{8D7D6A06-05A4-43A0-9060-88AF66C8A9F4}"/>
          </ac:spMkLst>
        </pc:spChg>
      </pc:sldChg>
      <pc:sldChg chg="addSp delSp modSp add mod ord">
        <pc:chgData name="Marina Ercoli" userId="895246e1d6dbe33d" providerId="LiveId" clId="{92C7CA92-B255-409F-99CE-2D2DC2B2ACC0}" dt="2020-11-11T01:43:15.502" v="698"/>
        <pc:sldMkLst>
          <pc:docMk/>
          <pc:sldMk cId="1417207179" sldId="277"/>
        </pc:sldMkLst>
        <pc:spChg chg="mod">
          <ac:chgData name="Marina Ercoli" userId="895246e1d6dbe33d" providerId="LiveId" clId="{92C7CA92-B255-409F-99CE-2D2DC2B2ACC0}" dt="2020-11-11T01:25:10.857" v="445" actId="20577"/>
          <ac:spMkLst>
            <pc:docMk/>
            <pc:sldMk cId="1417207179" sldId="277"/>
            <ac:spMk id="4" creationId="{50DF5C7B-714C-44DC-B49A-F16BE5E80C8B}"/>
          </ac:spMkLst>
        </pc:spChg>
        <pc:spChg chg="del mod">
          <ac:chgData name="Marina Ercoli" userId="895246e1d6dbe33d" providerId="LiveId" clId="{92C7CA92-B255-409F-99CE-2D2DC2B2ACC0}" dt="2020-11-11T01:38:11.405" v="674" actId="478"/>
          <ac:spMkLst>
            <pc:docMk/>
            <pc:sldMk cId="1417207179" sldId="277"/>
            <ac:spMk id="6" creationId="{AB8C65B5-8163-4E17-BC2A-195AC06AD212}"/>
          </ac:spMkLst>
        </pc:spChg>
        <pc:spChg chg="add mod">
          <ac:chgData name="Marina Ercoli" userId="895246e1d6dbe33d" providerId="LiveId" clId="{92C7CA92-B255-409F-99CE-2D2DC2B2ACC0}" dt="2020-11-11T01:38:40.958" v="689" actId="20577"/>
          <ac:spMkLst>
            <pc:docMk/>
            <pc:sldMk cId="1417207179" sldId="277"/>
            <ac:spMk id="7" creationId="{362594AB-54A2-4EAB-B654-C341286EBCB8}"/>
          </ac:spMkLst>
        </pc:spChg>
      </pc:sldChg>
    </pc:docChg>
  </pc:docChgLst>
  <pc:docChgLst>
    <pc:chgData name="Marina Ercoli" userId="895246e1d6dbe33d" providerId="LiveId" clId="{1BA56BAF-28D7-4A7C-8808-7304D8F524B9}"/>
    <pc:docChg chg="undo custSel addSld delSld modSld sldOrd">
      <pc:chgData name="Marina Ercoli" userId="895246e1d6dbe33d" providerId="LiveId" clId="{1BA56BAF-28D7-4A7C-8808-7304D8F524B9}" dt="2020-11-07T21:19:15.647" v="833" actId="20577"/>
      <pc:docMkLst>
        <pc:docMk/>
      </pc:docMkLst>
      <pc:sldChg chg="addSp delSp modSp mod ord">
        <pc:chgData name="Marina Ercoli" userId="895246e1d6dbe33d" providerId="LiveId" clId="{1BA56BAF-28D7-4A7C-8808-7304D8F524B9}" dt="2020-11-07T21:19:15.647" v="833" actId="20577"/>
        <pc:sldMkLst>
          <pc:docMk/>
          <pc:sldMk cId="1704619193" sldId="256"/>
        </pc:sldMkLst>
        <pc:spChg chg="del mod">
          <ac:chgData name="Marina Ercoli" userId="895246e1d6dbe33d" providerId="LiveId" clId="{1BA56BAF-28D7-4A7C-8808-7304D8F524B9}" dt="2020-11-07T21:10:05.885" v="763" actId="478"/>
          <ac:spMkLst>
            <pc:docMk/>
            <pc:sldMk cId="1704619193" sldId="256"/>
            <ac:spMk id="2" creationId="{FE7E9857-71E9-4114-A55A-52285E6E46AD}"/>
          </ac:spMkLst>
        </pc:spChg>
        <pc:spChg chg="mod">
          <ac:chgData name="Marina Ercoli" userId="895246e1d6dbe33d" providerId="LiveId" clId="{1BA56BAF-28D7-4A7C-8808-7304D8F524B9}" dt="2020-11-07T21:18:05.992" v="831" actId="207"/>
          <ac:spMkLst>
            <pc:docMk/>
            <pc:sldMk cId="1704619193" sldId="256"/>
            <ac:spMk id="6" creationId="{76A09E4B-015C-4F81-B595-B8801F160D84}"/>
          </ac:spMkLst>
        </pc:spChg>
        <pc:spChg chg="del mod">
          <ac:chgData name="Marina Ercoli" userId="895246e1d6dbe33d" providerId="LiveId" clId="{1BA56BAF-28D7-4A7C-8808-7304D8F524B9}" dt="2020-11-07T21:09:33.050" v="757" actId="478"/>
          <ac:spMkLst>
            <pc:docMk/>
            <pc:sldMk cId="1704619193" sldId="256"/>
            <ac:spMk id="8" creationId="{F5A7099B-7E9B-4C91-898D-41E7962481BA}"/>
          </ac:spMkLst>
        </pc:spChg>
        <pc:spChg chg="del mod">
          <ac:chgData name="Marina Ercoli" userId="895246e1d6dbe33d" providerId="LiveId" clId="{1BA56BAF-28D7-4A7C-8808-7304D8F524B9}" dt="2020-11-07T21:08:52.226" v="754" actId="478"/>
          <ac:spMkLst>
            <pc:docMk/>
            <pc:sldMk cId="1704619193" sldId="256"/>
            <ac:spMk id="9" creationId="{17AAE319-8132-425C-9F97-F44633963B4F}"/>
          </ac:spMkLst>
        </pc:spChg>
        <pc:spChg chg="mod">
          <ac:chgData name="Marina Ercoli" userId="895246e1d6dbe33d" providerId="LiveId" clId="{1BA56BAF-28D7-4A7C-8808-7304D8F524B9}" dt="2020-11-07T21:11:44.578" v="794" actId="1076"/>
          <ac:spMkLst>
            <pc:docMk/>
            <pc:sldMk cId="1704619193" sldId="256"/>
            <ac:spMk id="11" creationId="{8D7D6A06-05A4-43A0-9060-88AF66C8A9F4}"/>
          </ac:spMkLst>
        </pc:spChg>
        <pc:spChg chg="add mod">
          <ac:chgData name="Marina Ercoli" userId="895246e1d6dbe33d" providerId="LiveId" clId="{1BA56BAF-28D7-4A7C-8808-7304D8F524B9}" dt="2020-11-07T21:19:15.647" v="833" actId="20577"/>
          <ac:spMkLst>
            <pc:docMk/>
            <pc:sldMk cId="1704619193" sldId="256"/>
            <ac:spMk id="13" creationId="{29B929CA-254B-4B37-AD20-E98B25F83D91}"/>
          </ac:spMkLst>
        </pc:spChg>
        <pc:picChg chg="del mod">
          <ac:chgData name="Marina Ercoli" userId="895246e1d6dbe33d" providerId="LiveId" clId="{1BA56BAF-28D7-4A7C-8808-7304D8F524B9}" dt="2020-11-07T21:11:09.333" v="778" actId="478"/>
          <ac:picMkLst>
            <pc:docMk/>
            <pc:sldMk cId="1704619193" sldId="256"/>
            <ac:picMk id="5" creationId="{F1447389-4853-4943-9958-9CF6B4443B17}"/>
          </ac:picMkLst>
        </pc:picChg>
      </pc:sldChg>
      <pc:sldChg chg="modSp del mod">
        <pc:chgData name="Marina Ercoli" userId="895246e1d6dbe33d" providerId="LiveId" clId="{1BA56BAF-28D7-4A7C-8808-7304D8F524B9}" dt="2020-11-07T20:40:52.195" v="344" actId="47"/>
        <pc:sldMkLst>
          <pc:docMk/>
          <pc:sldMk cId="269207349" sldId="261"/>
        </pc:sldMkLst>
        <pc:spChg chg="mod">
          <ac:chgData name="Marina Ercoli" userId="895246e1d6dbe33d" providerId="LiveId" clId="{1BA56BAF-28D7-4A7C-8808-7304D8F524B9}" dt="2020-11-07T20:17:13.943" v="99" actId="14100"/>
          <ac:spMkLst>
            <pc:docMk/>
            <pc:sldMk cId="269207349" sldId="261"/>
            <ac:spMk id="9" creationId="{02F3F37C-5EB5-40DC-904C-F1046056AD48}"/>
          </ac:spMkLst>
        </pc:spChg>
      </pc:sldChg>
      <pc:sldChg chg="addSp delSp modSp mod">
        <pc:chgData name="Marina Ercoli" userId="895246e1d6dbe33d" providerId="LiveId" clId="{1BA56BAF-28D7-4A7C-8808-7304D8F524B9}" dt="2020-11-07T20:14:49.973" v="91" actId="1076"/>
        <pc:sldMkLst>
          <pc:docMk/>
          <pc:sldMk cId="288516001" sldId="263"/>
        </pc:sldMkLst>
        <pc:spChg chg="add del mod">
          <ac:chgData name="Marina Ercoli" userId="895246e1d6dbe33d" providerId="LiveId" clId="{1BA56BAF-28D7-4A7C-8808-7304D8F524B9}" dt="2020-11-07T20:12:58.750" v="72" actId="6549"/>
          <ac:spMkLst>
            <pc:docMk/>
            <pc:sldMk cId="288516001" sldId="263"/>
            <ac:spMk id="4" creationId="{50DF5C7B-714C-44DC-B49A-F16BE5E80C8B}"/>
          </ac:spMkLst>
        </pc:spChg>
        <pc:spChg chg="mod">
          <ac:chgData name="Marina Ercoli" userId="895246e1d6dbe33d" providerId="LiveId" clId="{1BA56BAF-28D7-4A7C-8808-7304D8F524B9}" dt="2020-11-07T20:13:00.049" v="75" actId="1076"/>
          <ac:spMkLst>
            <pc:docMk/>
            <pc:sldMk cId="288516001" sldId="263"/>
            <ac:spMk id="32" creationId="{CA3046B1-5046-4D19-8CCA-DD413318867B}"/>
          </ac:spMkLst>
        </pc:spChg>
        <pc:spChg chg="mod">
          <ac:chgData name="Marina Ercoli" userId="895246e1d6dbe33d" providerId="LiveId" clId="{1BA56BAF-28D7-4A7C-8808-7304D8F524B9}" dt="2020-11-07T20:14:49.973" v="91" actId="1076"/>
          <ac:spMkLst>
            <pc:docMk/>
            <pc:sldMk cId="288516001" sldId="263"/>
            <ac:spMk id="34" creationId="{EBBA600E-BD08-4F92-9788-C2511A225C10}"/>
          </ac:spMkLst>
        </pc:spChg>
        <pc:spChg chg="mod">
          <ac:chgData name="Marina Ercoli" userId="895246e1d6dbe33d" providerId="LiveId" clId="{1BA56BAF-28D7-4A7C-8808-7304D8F524B9}" dt="2020-11-07T20:14:40.749" v="90" actId="14100"/>
          <ac:spMkLst>
            <pc:docMk/>
            <pc:sldMk cId="288516001" sldId="263"/>
            <ac:spMk id="77" creationId="{34A14788-9E0A-498B-9A2E-1A753CE0D753}"/>
          </ac:spMkLst>
        </pc:spChg>
        <pc:spChg chg="mod">
          <ac:chgData name="Marina Ercoli" userId="895246e1d6dbe33d" providerId="LiveId" clId="{1BA56BAF-28D7-4A7C-8808-7304D8F524B9}" dt="2020-11-07T20:13:25.722" v="77" actId="165"/>
          <ac:spMkLst>
            <pc:docMk/>
            <pc:sldMk cId="288516001" sldId="263"/>
            <ac:spMk id="78" creationId="{392E70AD-80C9-4566-A6F9-D0A4FD00CC0D}"/>
          </ac:spMkLst>
        </pc:spChg>
        <pc:spChg chg="mod">
          <ac:chgData name="Marina Ercoli" userId="895246e1d6dbe33d" providerId="LiveId" clId="{1BA56BAF-28D7-4A7C-8808-7304D8F524B9}" dt="2020-11-07T20:14:06.517" v="85" actId="1076"/>
          <ac:spMkLst>
            <pc:docMk/>
            <pc:sldMk cId="288516001" sldId="263"/>
            <ac:spMk id="79" creationId="{28B0F957-3097-4F56-8029-CED77433BC9D}"/>
          </ac:spMkLst>
        </pc:spChg>
        <pc:spChg chg="mod">
          <ac:chgData name="Marina Ercoli" userId="895246e1d6dbe33d" providerId="LiveId" clId="{1BA56BAF-28D7-4A7C-8808-7304D8F524B9}" dt="2020-11-07T20:13:25.722" v="77" actId="165"/>
          <ac:spMkLst>
            <pc:docMk/>
            <pc:sldMk cId="288516001" sldId="263"/>
            <ac:spMk id="80" creationId="{C5D41920-5553-42DA-8807-CA034546E7BF}"/>
          </ac:spMkLst>
        </pc:spChg>
        <pc:spChg chg="del mod topLvl">
          <ac:chgData name="Marina Ercoli" userId="895246e1d6dbe33d" providerId="LiveId" clId="{1BA56BAF-28D7-4A7C-8808-7304D8F524B9}" dt="2020-11-07T20:13:39.187" v="79" actId="478"/>
          <ac:spMkLst>
            <pc:docMk/>
            <pc:sldMk cId="288516001" sldId="263"/>
            <ac:spMk id="81" creationId="{97C0222A-A4A4-4B1F-A3A0-F1079860982D}"/>
          </ac:spMkLst>
        </pc:spChg>
        <pc:spChg chg="mod topLvl">
          <ac:chgData name="Marina Ercoli" userId="895246e1d6dbe33d" providerId="LiveId" clId="{1BA56BAF-28D7-4A7C-8808-7304D8F524B9}" dt="2020-11-07T20:13:48.261" v="81" actId="1076"/>
          <ac:spMkLst>
            <pc:docMk/>
            <pc:sldMk cId="288516001" sldId="263"/>
            <ac:spMk id="82" creationId="{01BA662B-0D97-49F2-8F36-97A1171B9F89}"/>
          </ac:spMkLst>
        </pc:spChg>
        <pc:spChg chg="add del mod">
          <ac:chgData name="Marina Ercoli" userId="895246e1d6dbe33d" providerId="LiveId" clId="{1BA56BAF-28D7-4A7C-8808-7304D8F524B9}" dt="2020-11-07T20:11:59.581" v="64" actId="478"/>
          <ac:spMkLst>
            <pc:docMk/>
            <pc:sldMk cId="288516001" sldId="263"/>
            <ac:spMk id="87" creationId="{27D809AD-893B-468A-AEFB-036AC443FF66}"/>
          </ac:spMkLst>
        </pc:spChg>
        <pc:spChg chg="add del">
          <ac:chgData name="Marina Ercoli" userId="895246e1d6dbe33d" providerId="LiveId" clId="{1BA56BAF-28D7-4A7C-8808-7304D8F524B9}" dt="2020-11-07T20:12:59.227" v="73" actId="22"/>
          <ac:spMkLst>
            <pc:docMk/>
            <pc:sldMk cId="288516001" sldId="263"/>
            <ac:spMk id="90" creationId="{A02561A1-FED0-49F1-9D01-0A2FCD9A3EC9}"/>
          </ac:spMkLst>
        </pc:spChg>
        <pc:spChg chg="add del">
          <ac:chgData name="Marina Ercoli" userId="895246e1d6dbe33d" providerId="LiveId" clId="{1BA56BAF-28D7-4A7C-8808-7304D8F524B9}" dt="2020-11-07T20:12:59.227" v="73" actId="22"/>
          <ac:spMkLst>
            <pc:docMk/>
            <pc:sldMk cId="288516001" sldId="263"/>
            <ac:spMk id="92" creationId="{9776905A-06AF-4433-8116-F7156B5409FF}"/>
          </ac:spMkLst>
        </pc:spChg>
        <pc:grpChg chg="del mod topLvl">
          <ac:chgData name="Marina Ercoli" userId="895246e1d6dbe33d" providerId="LiveId" clId="{1BA56BAF-28D7-4A7C-8808-7304D8F524B9}" dt="2020-11-07T20:13:39.187" v="79" actId="478"/>
          <ac:grpSpMkLst>
            <pc:docMk/>
            <pc:sldMk cId="288516001" sldId="263"/>
            <ac:grpSpMk id="74" creationId="{2AEED0E7-323F-4B9E-9099-D6DA52F9D959}"/>
          </ac:grpSpMkLst>
        </pc:grpChg>
        <pc:grpChg chg="mod topLvl">
          <ac:chgData name="Marina Ercoli" userId="895246e1d6dbe33d" providerId="LiveId" clId="{1BA56BAF-28D7-4A7C-8808-7304D8F524B9}" dt="2020-11-07T20:13:51.726" v="82" actId="1076"/>
          <ac:grpSpMkLst>
            <pc:docMk/>
            <pc:sldMk cId="288516001" sldId="263"/>
            <ac:grpSpMk id="75" creationId="{73104EAD-3DF3-4610-8B66-9E1416BA358A}"/>
          </ac:grpSpMkLst>
        </pc:grpChg>
        <pc:grpChg chg="mod topLvl">
          <ac:chgData name="Marina Ercoli" userId="895246e1d6dbe33d" providerId="LiveId" clId="{1BA56BAF-28D7-4A7C-8808-7304D8F524B9}" dt="2020-11-07T20:14:12.645" v="86" actId="1076"/>
          <ac:grpSpMkLst>
            <pc:docMk/>
            <pc:sldMk cId="288516001" sldId="263"/>
            <ac:grpSpMk id="76" creationId="{4C8151C0-B781-4940-A5FD-3D898D1A64A9}"/>
          </ac:grpSpMkLst>
        </pc:grpChg>
        <pc:grpChg chg="del mod">
          <ac:chgData name="Marina Ercoli" userId="895246e1d6dbe33d" providerId="LiveId" clId="{1BA56BAF-28D7-4A7C-8808-7304D8F524B9}" dt="2020-11-07T20:13:25.722" v="77" actId="165"/>
          <ac:grpSpMkLst>
            <pc:docMk/>
            <pc:sldMk cId="288516001" sldId="263"/>
            <ac:grpSpMk id="85" creationId="{C3D2AD6B-5DD1-4BC8-B6AE-ECDA5E32A5A6}"/>
          </ac:grpSpMkLst>
        </pc:grpChg>
        <pc:picChg chg="add del">
          <ac:chgData name="Marina Ercoli" userId="895246e1d6dbe33d" providerId="LiveId" clId="{1BA56BAF-28D7-4A7C-8808-7304D8F524B9}" dt="2020-11-07T20:05:41.033" v="9" actId="478"/>
          <ac:picMkLst>
            <pc:docMk/>
            <pc:sldMk cId="288516001" sldId="263"/>
            <ac:picMk id="8" creationId="{7314AAE1-4A8B-4769-9B85-F4F77C3FA243}"/>
          </ac:picMkLst>
        </pc:picChg>
        <pc:picChg chg="add del mod">
          <ac:chgData name="Marina Ercoli" userId="895246e1d6dbe33d" providerId="LiveId" clId="{1BA56BAF-28D7-4A7C-8808-7304D8F524B9}" dt="2020-11-07T20:11:50.104" v="61" actId="478"/>
          <ac:picMkLst>
            <pc:docMk/>
            <pc:sldMk cId="288516001" sldId="263"/>
            <ac:picMk id="88" creationId="{C42BC24B-93AF-406D-BDD3-9DAFD6660B64}"/>
          </ac:picMkLst>
        </pc:picChg>
      </pc:sldChg>
      <pc:sldChg chg="addSp delSp modSp mod">
        <pc:chgData name="Marina Ercoli" userId="895246e1d6dbe33d" providerId="LiveId" clId="{1BA56BAF-28D7-4A7C-8808-7304D8F524B9}" dt="2020-11-07T20:16:11.142" v="96" actId="1076"/>
        <pc:sldMkLst>
          <pc:docMk/>
          <pc:sldMk cId="3146211802" sldId="264"/>
        </pc:sldMkLst>
        <pc:spChg chg="del mod">
          <ac:chgData name="Marina Ercoli" userId="895246e1d6dbe33d" providerId="LiveId" clId="{1BA56BAF-28D7-4A7C-8808-7304D8F524B9}" dt="2020-11-07T20:15:47.329" v="93" actId="478"/>
          <ac:spMkLst>
            <pc:docMk/>
            <pc:sldMk cId="3146211802" sldId="264"/>
            <ac:spMk id="4" creationId="{50DF5C7B-714C-44DC-B49A-F16BE5E80C8B}"/>
          </ac:spMkLst>
        </pc:spChg>
        <pc:spChg chg="add">
          <ac:chgData name="Marina Ercoli" userId="895246e1d6dbe33d" providerId="LiveId" clId="{1BA56BAF-28D7-4A7C-8808-7304D8F524B9}" dt="2020-11-07T20:15:42.610" v="92" actId="22"/>
          <ac:spMkLst>
            <pc:docMk/>
            <pc:sldMk cId="3146211802" sldId="264"/>
            <ac:spMk id="5" creationId="{4CAB912F-61C6-47AE-842B-B546C89FD358}"/>
          </ac:spMkLst>
        </pc:spChg>
        <pc:spChg chg="add mod">
          <ac:chgData name="Marina Ercoli" userId="895246e1d6dbe33d" providerId="LiveId" clId="{1BA56BAF-28D7-4A7C-8808-7304D8F524B9}" dt="2020-11-07T20:16:11.142" v="96" actId="1076"/>
          <ac:spMkLst>
            <pc:docMk/>
            <pc:sldMk cId="3146211802" sldId="264"/>
            <ac:spMk id="7" creationId="{42D6D79A-51F1-467D-B1E0-064ADC0828DD}"/>
          </ac:spMkLst>
        </pc:spChg>
        <pc:spChg chg="mod">
          <ac:chgData name="Marina Ercoli" userId="895246e1d6dbe33d" providerId="LiveId" clId="{1BA56BAF-28D7-4A7C-8808-7304D8F524B9}" dt="2020-11-07T20:16:07.165" v="95" actId="1076"/>
          <ac:spMkLst>
            <pc:docMk/>
            <pc:sldMk cId="3146211802" sldId="264"/>
            <ac:spMk id="9" creationId="{02F3F37C-5EB5-40DC-904C-F1046056AD48}"/>
          </ac:spMkLst>
        </pc:spChg>
      </pc:sldChg>
      <pc:sldChg chg="del">
        <pc:chgData name="Marina Ercoli" userId="895246e1d6dbe33d" providerId="LiveId" clId="{1BA56BAF-28D7-4A7C-8808-7304D8F524B9}" dt="2020-11-07T20:40:58.880" v="346" actId="47"/>
        <pc:sldMkLst>
          <pc:docMk/>
          <pc:sldMk cId="3430076178" sldId="265"/>
        </pc:sldMkLst>
      </pc:sldChg>
      <pc:sldChg chg="addSp delSp modSp add mod">
        <pc:chgData name="Marina Ercoli" userId="895246e1d6dbe33d" providerId="LiveId" clId="{1BA56BAF-28D7-4A7C-8808-7304D8F524B9}" dt="2020-11-07T20:08:43.294" v="43" actId="13822"/>
        <pc:sldMkLst>
          <pc:docMk/>
          <pc:sldMk cId="3977117954" sldId="266"/>
        </pc:sldMkLst>
        <pc:spChg chg="mod">
          <ac:chgData name="Marina Ercoli" userId="895246e1d6dbe33d" providerId="LiveId" clId="{1BA56BAF-28D7-4A7C-8808-7304D8F524B9}" dt="2020-11-07T20:08:18.115" v="41" actId="20577"/>
          <ac:spMkLst>
            <pc:docMk/>
            <pc:sldMk cId="3977117954" sldId="266"/>
            <ac:spMk id="4" creationId="{50DF5C7B-714C-44DC-B49A-F16BE5E80C8B}"/>
          </ac:spMkLst>
        </pc:spChg>
        <pc:spChg chg="add">
          <ac:chgData name="Marina Ercoli" userId="895246e1d6dbe33d" providerId="LiveId" clId="{1BA56BAF-28D7-4A7C-8808-7304D8F524B9}" dt="2020-11-07T20:07:40.118" v="31" actId="22"/>
          <ac:spMkLst>
            <pc:docMk/>
            <pc:sldMk cId="3977117954" sldId="266"/>
            <ac:spMk id="5" creationId="{87A6B09D-E556-4852-9530-F7A202A2A97F}"/>
          </ac:spMkLst>
        </pc:spChg>
        <pc:spChg chg="mod">
          <ac:chgData name="Marina Ercoli" userId="895246e1d6dbe33d" providerId="LiveId" clId="{1BA56BAF-28D7-4A7C-8808-7304D8F524B9}" dt="2020-11-07T20:08:09.684" v="40" actId="1076"/>
          <ac:spMkLst>
            <pc:docMk/>
            <pc:sldMk cId="3977117954" sldId="266"/>
            <ac:spMk id="32" creationId="{CA3046B1-5046-4D19-8CCA-DD413318867B}"/>
          </ac:spMkLst>
        </pc:spChg>
        <pc:spChg chg="del">
          <ac:chgData name="Marina Ercoli" userId="895246e1d6dbe33d" providerId="LiveId" clId="{1BA56BAF-28D7-4A7C-8808-7304D8F524B9}" dt="2020-11-07T20:06:17.728" v="12" actId="478"/>
          <ac:spMkLst>
            <pc:docMk/>
            <pc:sldMk cId="3977117954" sldId="266"/>
            <ac:spMk id="34" creationId="{EBBA600E-BD08-4F92-9788-C2511A225C10}"/>
          </ac:spMkLst>
        </pc:spChg>
        <pc:spChg chg="del">
          <ac:chgData name="Marina Ercoli" userId="895246e1d6dbe33d" providerId="LiveId" clId="{1BA56BAF-28D7-4A7C-8808-7304D8F524B9}" dt="2020-11-07T20:06:43.117" v="22" actId="478"/>
          <ac:spMkLst>
            <pc:docMk/>
            <pc:sldMk cId="3977117954" sldId="266"/>
            <ac:spMk id="87" creationId="{27D809AD-893B-468A-AEFB-036AC443FF66}"/>
          </ac:spMkLst>
        </pc:spChg>
        <pc:grpChg chg="del">
          <ac:chgData name="Marina Ercoli" userId="895246e1d6dbe33d" providerId="LiveId" clId="{1BA56BAF-28D7-4A7C-8808-7304D8F524B9}" dt="2020-11-07T20:06:13.521" v="11" actId="478"/>
          <ac:grpSpMkLst>
            <pc:docMk/>
            <pc:sldMk cId="3977117954" sldId="266"/>
            <ac:grpSpMk id="85" creationId="{C3D2AD6B-5DD1-4BC8-B6AE-ECDA5E32A5A6}"/>
          </ac:grpSpMkLst>
        </pc:grpChg>
        <pc:picChg chg="add mod modCrop">
          <ac:chgData name="Marina Ercoli" userId="895246e1d6dbe33d" providerId="LiveId" clId="{1BA56BAF-28D7-4A7C-8808-7304D8F524B9}" dt="2020-11-07T20:07:34.797" v="30" actId="1076"/>
          <ac:picMkLst>
            <pc:docMk/>
            <pc:sldMk cId="3977117954" sldId="266"/>
            <ac:picMk id="3" creationId="{42F8F412-72F3-49AF-A93D-167DE6B4314E}"/>
          </ac:picMkLst>
        </pc:picChg>
        <pc:picChg chg="del">
          <ac:chgData name="Marina Ercoli" userId="895246e1d6dbe33d" providerId="LiveId" clId="{1BA56BAF-28D7-4A7C-8808-7304D8F524B9}" dt="2020-11-07T20:07:12.412" v="24" actId="478"/>
          <ac:picMkLst>
            <pc:docMk/>
            <pc:sldMk cId="3977117954" sldId="266"/>
            <ac:picMk id="8" creationId="{7314AAE1-4A8B-4769-9B85-F4F77C3FA243}"/>
          </ac:picMkLst>
        </pc:picChg>
        <pc:picChg chg="mod">
          <ac:chgData name="Marina Ercoli" userId="895246e1d6dbe33d" providerId="LiveId" clId="{1BA56BAF-28D7-4A7C-8808-7304D8F524B9}" dt="2020-11-07T20:06:25.359" v="14" actId="14100"/>
          <ac:picMkLst>
            <pc:docMk/>
            <pc:sldMk cId="3977117954" sldId="266"/>
            <ac:picMk id="88" creationId="{C42BC24B-93AF-406D-BDD3-9DAFD6660B64}"/>
          </ac:picMkLst>
        </pc:picChg>
        <pc:cxnChg chg="add mod">
          <ac:chgData name="Marina Ercoli" userId="895246e1d6dbe33d" providerId="LiveId" clId="{1BA56BAF-28D7-4A7C-8808-7304D8F524B9}" dt="2020-11-07T20:08:43.294" v="43" actId="13822"/>
          <ac:cxnSpMkLst>
            <pc:docMk/>
            <pc:sldMk cId="3977117954" sldId="266"/>
            <ac:cxnSpMk id="7" creationId="{A4C14B66-1E57-4EB1-92A2-8390733AD1D5}"/>
          </ac:cxnSpMkLst>
        </pc:cxnChg>
      </pc:sldChg>
      <pc:sldChg chg="addSp delSp modSp add del mod">
        <pc:chgData name="Marina Ercoli" userId="895246e1d6dbe33d" providerId="LiveId" clId="{1BA56BAF-28D7-4A7C-8808-7304D8F524B9}" dt="2020-11-07T20:40:50.813" v="343" actId="47"/>
        <pc:sldMkLst>
          <pc:docMk/>
          <pc:sldMk cId="4268305936" sldId="267"/>
        </pc:sldMkLst>
        <pc:spChg chg="add mod">
          <ac:chgData name="Marina Ercoli" userId="895246e1d6dbe33d" providerId="LiveId" clId="{1BA56BAF-28D7-4A7C-8808-7304D8F524B9}" dt="2020-11-07T20:17:27.933" v="102" actId="1076"/>
          <ac:spMkLst>
            <pc:docMk/>
            <pc:sldMk cId="4268305936" sldId="267"/>
            <ac:spMk id="3" creationId="{8D3B9137-5542-4614-9A9E-58295AB2D2D1}"/>
          </ac:spMkLst>
        </pc:spChg>
        <pc:spChg chg="del">
          <ac:chgData name="Marina Ercoli" userId="895246e1d6dbe33d" providerId="LiveId" clId="{1BA56BAF-28D7-4A7C-8808-7304D8F524B9}" dt="2020-11-07T20:17:20.511" v="100" actId="478"/>
          <ac:spMkLst>
            <pc:docMk/>
            <pc:sldMk cId="4268305936" sldId="267"/>
            <ac:spMk id="9" creationId="{02F3F37C-5EB5-40DC-904C-F1046056AD48}"/>
          </ac:spMkLst>
        </pc:spChg>
      </pc:sldChg>
      <pc:sldChg chg="addSp delSp modSp add mod ord">
        <pc:chgData name="Marina Ercoli" userId="895246e1d6dbe33d" providerId="LiveId" clId="{1BA56BAF-28D7-4A7C-8808-7304D8F524B9}" dt="2020-11-07T20:26:33.291" v="240" actId="20577"/>
        <pc:sldMkLst>
          <pc:docMk/>
          <pc:sldMk cId="976448399" sldId="268"/>
        </pc:sldMkLst>
        <pc:spChg chg="mod">
          <ac:chgData name="Marina Ercoli" userId="895246e1d6dbe33d" providerId="LiveId" clId="{1BA56BAF-28D7-4A7C-8808-7304D8F524B9}" dt="2020-11-07T20:19:51.293" v="116" actId="20577"/>
          <ac:spMkLst>
            <pc:docMk/>
            <pc:sldMk cId="976448399" sldId="268"/>
            <ac:spMk id="4" creationId="{50DF5C7B-714C-44DC-B49A-F16BE5E80C8B}"/>
          </ac:spMkLst>
        </pc:spChg>
        <pc:spChg chg="del mod">
          <ac:chgData name="Marina Ercoli" userId="895246e1d6dbe33d" providerId="LiveId" clId="{1BA56BAF-28D7-4A7C-8808-7304D8F524B9}" dt="2020-11-07T20:20:25" v="121" actId="478"/>
          <ac:spMkLst>
            <pc:docMk/>
            <pc:sldMk cId="976448399" sldId="268"/>
            <ac:spMk id="5" creationId="{87A6B09D-E556-4852-9530-F7A202A2A97F}"/>
          </ac:spMkLst>
        </pc:spChg>
        <pc:spChg chg="add mod">
          <ac:chgData name="Marina Ercoli" userId="895246e1d6dbe33d" providerId="LiveId" clId="{1BA56BAF-28D7-4A7C-8808-7304D8F524B9}" dt="2020-11-07T20:25:51.164" v="226" actId="1076"/>
          <ac:spMkLst>
            <pc:docMk/>
            <pc:sldMk cId="976448399" sldId="268"/>
            <ac:spMk id="10" creationId="{ED8E508F-1AF4-48FC-A64B-B2FCF59808E2}"/>
          </ac:spMkLst>
        </pc:spChg>
        <pc:spChg chg="add mod">
          <ac:chgData name="Marina Ercoli" userId="895246e1d6dbe33d" providerId="LiveId" clId="{1BA56BAF-28D7-4A7C-8808-7304D8F524B9}" dt="2020-11-07T20:26:12.548" v="229" actId="1076"/>
          <ac:spMkLst>
            <pc:docMk/>
            <pc:sldMk cId="976448399" sldId="268"/>
            <ac:spMk id="11" creationId="{1F63FD2A-EE28-4455-8759-FC3A58DA9882}"/>
          </ac:spMkLst>
        </pc:spChg>
        <pc:spChg chg="add mod">
          <ac:chgData name="Marina Ercoli" userId="895246e1d6dbe33d" providerId="LiveId" clId="{1BA56BAF-28D7-4A7C-8808-7304D8F524B9}" dt="2020-11-07T20:25:58.656" v="227" actId="207"/>
          <ac:spMkLst>
            <pc:docMk/>
            <pc:sldMk cId="976448399" sldId="268"/>
            <ac:spMk id="12" creationId="{6B5E9134-B65C-47A6-A205-3AF18758E22D}"/>
          </ac:spMkLst>
        </pc:spChg>
        <pc:spChg chg="add mod">
          <ac:chgData name="Marina Ercoli" userId="895246e1d6dbe33d" providerId="LiveId" clId="{1BA56BAF-28D7-4A7C-8808-7304D8F524B9}" dt="2020-11-07T20:26:33.291" v="240" actId="20577"/>
          <ac:spMkLst>
            <pc:docMk/>
            <pc:sldMk cId="976448399" sldId="268"/>
            <ac:spMk id="14" creationId="{50B4CB4D-B695-495E-B072-7DF37C14B4D6}"/>
          </ac:spMkLst>
        </pc:spChg>
        <pc:spChg chg="del">
          <ac:chgData name="Marina Ercoli" userId="895246e1d6dbe33d" providerId="LiveId" clId="{1BA56BAF-28D7-4A7C-8808-7304D8F524B9}" dt="2020-11-07T20:20:23.260" v="119" actId="478"/>
          <ac:spMkLst>
            <pc:docMk/>
            <pc:sldMk cId="976448399" sldId="268"/>
            <ac:spMk id="32" creationId="{CA3046B1-5046-4D19-8CCA-DD413318867B}"/>
          </ac:spMkLst>
        </pc:spChg>
        <pc:picChg chg="del">
          <ac:chgData name="Marina Ercoli" userId="895246e1d6dbe33d" providerId="LiveId" clId="{1BA56BAF-28D7-4A7C-8808-7304D8F524B9}" dt="2020-11-07T20:20:20.013" v="118" actId="478"/>
          <ac:picMkLst>
            <pc:docMk/>
            <pc:sldMk cId="976448399" sldId="268"/>
            <ac:picMk id="3" creationId="{42F8F412-72F3-49AF-A93D-167DE6B4314E}"/>
          </ac:picMkLst>
        </pc:picChg>
        <pc:picChg chg="del">
          <ac:chgData name="Marina Ercoli" userId="895246e1d6dbe33d" providerId="LiveId" clId="{1BA56BAF-28D7-4A7C-8808-7304D8F524B9}" dt="2020-11-07T20:20:16.518" v="117" actId="478"/>
          <ac:picMkLst>
            <pc:docMk/>
            <pc:sldMk cId="976448399" sldId="268"/>
            <ac:picMk id="88" creationId="{C42BC24B-93AF-406D-BDD3-9DAFD6660B64}"/>
          </ac:picMkLst>
        </pc:picChg>
      </pc:sldChg>
      <pc:sldChg chg="addSp delSp modSp add mod">
        <pc:chgData name="Marina Ercoli" userId="895246e1d6dbe33d" providerId="LiveId" clId="{1BA56BAF-28D7-4A7C-8808-7304D8F524B9}" dt="2020-11-07T20:44:12.516" v="469" actId="1076"/>
        <pc:sldMkLst>
          <pc:docMk/>
          <pc:sldMk cId="438456063" sldId="269"/>
        </pc:sldMkLst>
        <pc:spChg chg="add del">
          <ac:chgData name="Marina Ercoli" userId="895246e1d6dbe33d" providerId="LiveId" clId="{1BA56BAF-28D7-4A7C-8808-7304D8F524B9}" dt="2020-11-07T20:27:53.569" v="247" actId="478"/>
          <ac:spMkLst>
            <pc:docMk/>
            <pc:sldMk cId="438456063" sldId="269"/>
            <ac:spMk id="3" creationId="{DE702A83-7A2F-4FB7-AFA2-B68E79445B1E}"/>
          </ac:spMkLst>
        </pc:spChg>
        <pc:spChg chg="add mod">
          <ac:chgData name="Marina Ercoli" userId="895246e1d6dbe33d" providerId="LiveId" clId="{1BA56BAF-28D7-4A7C-8808-7304D8F524B9}" dt="2020-11-07T20:39:29.730" v="341" actId="1076"/>
          <ac:spMkLst>
            <pc:docMk/>
            <pc:sldMk cId="438456063" sldId="269"/>
            <ac:spMk id="8" creationId="{AE7A7980-DB70-4A81-9B72-5C8B97A14EFA}"/>
          </ac:spMkLst>
        </pc:spChg>
        <pc:spChg chg="del mod">
          <ac:chgData name="Marina Ercoli" userId="895246e1d6dbe33d" providerId="LiveId" clId="{1BA56BAF-28D7-4A7C-8808-7304D8F524B9}" dt="2020-11-07T20:27:43.093" v="243" actId="478"/>
          <ac:spMkLst>
            <pc:docMk/>
            <pc:sldMk cId="438456063" sldId="269"/>
            <ac:spMk id="10" creationId="{ED8E508F-1AF4-48FC-A64B-B2FCF59808E2}"/>
          </ac:spMkLst>
        </pc:spChg>
        <pc:spChg chg="del">
          <ac:chgData name="Marina Ercoli" userId="895246e1d6dbe33d" providerId="LiveId" clId="{1BA56BAF-28D7-4A7C-8808-7304D8F524B9}" dt="2020-11-07T20:27:47.159" v="245" actId="478"/>
          <ac:spMkLst>
            <pc:docMk/>
            <pc:sldMk cId="438456063" sldId="269"/>
            <ac:spMk id="11" creationId="{1F63FD2A-EE28-4455-8759-FC3A58DA9882}"/>
          </ac:spMkLst>
        </pc:spChg>
        <pc:spChg chg="del mod">
          <ac:chgData name="Marina Ercoli" userId="895246e1d6dbe33d" providerId="LiveId" clId="{1BA56BAF-28D7-4A7C-8808-7304D8F524B9}" dt="2020-11-07T20:28:46.236" v="254" actId="478"/>
          <ac:spMkLst>
            <pc:docMk/>
            <pc:sldMk cId="438456063" sldId="269"/>
            <ac:spMk id="12" creationId="{6B5E9134-B65C-47A6-A205-3AF18758E22D}"/>
          </ac:spMkLst>
        </pc:spChg>
        <pc:spChg chg="add mod">
          <ac:chgData name="Marina Ercoli" userId="895246e1d6dbe33d" providerId="LiveId" clId="{1BA56BAF-28D7-4A7C-8808-7304D8F524B9}" dt="2020-11-07T20:29:02.247" v="258" actId="403"/>
          <ac:spMkLst>
            <pc:docMk/>
            <pc:sldMk cId="438456063" sldId="269"/>
            <ac:spMk id="13" creationId="{0AE89165-76A7-40BD-93AD-5C6E3B13B88B}"/>
          </ac:spMkLst>
        </pc:spChg>
        <pc:spChg chg="del">
          <ac:chgData name="Marina Ercoli" userId="895246e1d6dbe33d" providerId="LiveId" clId="{1BA56BAF-28D7-4A7C-8808-7304D8F524B9}" dt="2020-11-07T20:27:45.510" v="244" actId="478"/>
          <ac:spMkLst>
            <pc:docMk/>
            <pc:sldMk cId="438456063" sldId="269"/>
            <ac:spMk id="14" creationId="{50B4CB4D-B695-495E-B072-7DF37C14B4D6}"/>
          </ac:spMkLst>
        </pc:spChg>
        <pc:spChg chg="add mod">
          <ac:chgData name="Marina Ercoli" userId="895246e1d6dbe33d" providerId="LiveId" clId="{1BA56BAF-28D7-4A7C-8808-7304D8F524B9}" dt="2020-11-07T20:44:12.516" v="469" actId="1076"/>
          <ac:spMkLst>
            <pc:docMk/>
            <pc:sldMk cId="438456063" sldId="269"/>
            <ac:spMk id="15" creationId="{9D00CB6A-9BD1-4015-9156-C064F456FBED}"/>
          </ac:spMkLst>
        </pc:spChg>
        <pc:graphicFrameChg chg="add mod modGraphic">
          <ac:chgData name="Marina Ercoli" userId="895246e1d6dbe33d" providerId="LiveId" clId="{1BA56BAF-28D7-4A7C-8808-7304D8F524B9}" dt="2020-11-07T20:39:32.563" v="342" actId="1076"/>
          <ac:graphicFrameMkLst>
            <pc:docMk/>
            <pc:sldMk cId="438456063" sldId="269"/>
            <ac:graphicFrameMk id="17" creationId="{E2F87133-7B91-4EE4-9637-D45444B9651F}"/>
          </ac:graphicFrameMkLst>
        </pc:graphicFrameChg>
      </pc:sldChg>
      <pc:sldChg chg="addSp delSp modSp add mod">
        <pc:chgData name="Marina Ercoli" userId="895246e1d6dbe33d" providerId="LiveId" clId="{1BA56BAF-28D7-4A7C-8808-7304D8F524B9}" dt="2020-11-07T21:13:45.613" v="797" actId="22"/>
        <pc:sldMkLst>
          <pc:docMk/>
          <pc:sldMk cId="1306512237" sldId="270"/>
        </pc:sldMkLst>
        <pc:spChg chg="add mod">
          <ac:chgData name="Marina Ercoli" userId="895246e1d6dbe33d" providerId="LiveId" clId="{1BA56BAF-28D7-4A7C-8808-7304D8F524B9}" dt="2020-11-07T20:44:23.298" v="471" actId="1076"/>
          <ac:spMkLst>
            <pc:docMk/>
            <pc:sldMk cId="1306512237" sldId="270"/>
            <ac:spMk id="2" creationId="{DF1D0849-D307-4B83-B4EA-3C130221BA45}"/>
          </ac:spMkLst>
        </pc:spChg>
        <pc:spChg chg="mod">
          <ac:chgData name="Marina Ercoli" userId="895246e1d6dbe33d" providerId="LiveId" clId="{1BA56BAF-28D7-4A7C-8808-7304D8F524B9}" dt="2020-11-07T20:54:34.156" v="605" actId="207"/>
          <ac:spMkLst>
            <pc:docMk/>
            <pc:sldMk cId="1306512237" sldId="270"/>
            <ac:spMk id="4" creationId="{50DF5C7B-714C-44DC-B49A-F16BE5E80C8B}"/>
          </ac:spMkLst>
        </pc:spChg>
        <pc:spChg chg="mod">
          <ac:chgData name="Marina Ercoli" userId="895246e1d6dbe33d" providerId="LiveId" clId="{1BA56BAF-28D7-4A7C-8808-7304D8F524B9}" dt="2020-11-07T20:43:55.359" v="466" actId="20577"/>
          <ac:spMkLst>
            <pc:docMk/>
            <pc:sldMk cId="1306512237" sldId="270"/>
            <ac:spMk id="6" creationId="{AB8C65B5-8163-4E17-BC2A-195AC06AD212}"/>
          </ac:spMkLst>
        </pc:spChg>
        <pc:graphicFrameChg chg="add mod modGraphic">
          <ac:chgData name="Marina Ercoli" userId="895246e1d6dbe33d" providerId="LiveId" clId="{1BA56BAF-28D7-4A7C-8808-7304D8F524B9}" dt="2020-11-07T20:51:39.712" v="601" actId="12385"/>
          <ac:graphicFrameMkLst>
            <pc:docMk/>
            <pc:sldMk cId="1306512237" sldId="270"/>
            <ac:graphicFrameMk id="3" creationId="{B1B6E89D-63C2-49BD-9490-5B5A89F9F714}"/>
          </ac:graphicFrameMkLst>
        </pc:graphicFrameChg>
        <pc:picChg chg="add">
          <ac:chgData name="Marina Ercoli" userId="895246e1d6dbe33d" providerId="LiveId" clId="{1BA56BAF-28D7-4A7C-8808-7304D8F524B9}" dt="2020-11-07T21:13:45.613" v="797" actId="22"/>
          <ac:picMkLst>
            <pc:docMk/>
            <pc:sldMk cId="1306512237" sldId="270"/>
            <ac:picMk id="5" creationId="{B2EA1A92-949A-443A-ACC3-F51E52FD83F4}"/>
          </ac:picMkLst>
        </pc:picChg>
        <pc:picChg chg="del mod">
          <ac:chgData name="Marina Ercoli" userId="895246e1d6dbe33d" providerId="LiveId" clId="{1BA56BAF-28D7-4A7C-8808-7304D8F524B9}" dt="2020-11-07T21:13:43.843" v="796" actId="478"/>
          <ac:picMkLst>
            <pc:docMk/>
            <pc:sldMk cId="1306512237" sldId="270"/>
            <ac:picMk id="8" creationId="{7314AAE1-4A8B-4769-9B85-F4F77C3FA243}"/>
          </ac:picMkLst>
        </pc:picChg>
      </pc:sldChg>
      <pc:sldChg chg="delSp modSp add mod">
        <pc:chgData name="Marina Ercoli" userId="895246e1d6dbe33d" providerId="LiveId" clId="{1BA56BAF-28D7-4A7C-8808-7304D8F524B9}" dt="2020-11-07T20:54:48.033" v="606" actId="207"/>
        <pc:sldMkLst>
          <pc:docMk/>
          <pc:sldMk cId="44990578" sldId="271"/>
        </pc:sldMkLst>
        <pc:spChg chg="del">
          <ac:chgData name="Marina Ercoli" userId="895246e1d6dbe33d" providerId="LiveId" clId="{1BA56BAF-28D7-4A7C-8808-7304D8F524B9}" dt="2020-11-07T20:48:01.721" v="593" actId="478"/>
          <ac:spMkLst>
            <pc:docMk/>
            <pc:sldMk cId="44990578" sldId="271"/>
            <ac:spMk id="2" creationId="{DF1D0849-D307-4B83-B4EA-3C130221BA45}"/>
          </ac:spMkLst>
        </pc:spChg>
        <pc:spChg chg="mod">
          <ac:chgData name="Marina Ercoli" userId="895246e1d6dbe33d" providerId="LiveId" clId="{1BA56BAF-28D7-4A7C-8808-7304D8F524B9}" dt="2020-11-07T20:54:48.033" v="606" actId="207"/>
          <ac:spMkLst>
            <pc:docMk/>
            <pc:sldMk cId="44990578" sldId="271"/>
            <ac:spMk id="4" creationId="{50DF5C7B-714C-44DC-B49A-F16BE5E80C8B}"/>
          </ac:spMkLst>
        </pc:spChg>
        <pc:spChg chg="mod">
          <ac:chgData name="Marina Ercoli" userId="895246e1d6dbe33d" providerId="LiveId" clId="{1BA56BAF-28D7-4A7C-8808-7304D8F524B9}" dt="2020-11-07T20:48:21.057" v="597" actId="6549"/>
          <ac:spMkLst>
            <pc:docMk/>
            <pc:sldMk cId="44990578" sldId="271"/>
            <ac:spMk id="6" creationId="{AB8C65B5-8163-4E17-BC2A-195AC06AD212}"/>
          </ac:spMkLst>
        </pc:spChg>
        <pc:graphicFrameChg chg="del">
          <ac:chgData name="Marina Ercoli" userId="895246e1d6dbe33d" providerId="LiveId" clId="{1BA56BAF-28D7-4A7C-8808-7304D8F524B9}" dt="2020-11-07T20:48:03.842" v="594" actId="478"/>
          <ac:graphicFrameMkLst>
            <pc:docMk/>
            <pc:sldMk cId="44990578" sldId="271"/>
            <ac:graphicFrameMk id="3" creationId="{B1B6E89D-63C2-49BD-9490-5B5A89F9F714}"/>
          </ac:graphicFrameMkLst>
        </pc:graphicFrameChg>
      </pc:sldChg>
      <pc:sldChg chg="modSp add mod">
        <pc:chgData name="Marina Ercoli" userId="895246e1d6dbe33d" providerId="LiveId" clId="{1BA56BAF-28D7-4A7C-8808-7304D8F524B9}" dt="2020-11-07T20:58:26.183" v="689"/>
        <pc:sldMkLst>
          <pc:docMk/>
          <pc:sldMk cId="2160863434" sldId="272"/>
        </pc:sldMkLst>
        <pc:spChg chg="mod">
          <ac:chgData name="Marina Ercoli" userId="895246e1d6dbe33d" providerId="LiveId" clId="{1BA56BAF-28D7-4A7C-8808-7304D8F524B9}" dt="2020-11-07T20:58:11.948" v="688" actId="207"/>
          <ac:spMkLst>
            <pc:docMk/>
            <pc:sldMk cId="2160863434" sldId="272"/>
            <ac:spMk id="4" creationId="{50DF5C7B-714C-44DC-B49A-F16BE5E80C8B}"/>
          </ac:spMkLst>
        </pc:spChg>
        <pc:spChg chg="mod">
          <ac:chgData name="Marina Ercoli" userId="895246e1d6dbe33d" providerId="LiveId" clId="{1BA56BAF-28D7-4A7C-8808-7304D8F524B9}" dt="2020-11-07T20:57:40.354" v="687" actId="20577"/>
          <ac:spMkLst>
            <pc:docMk/>
            <pc:sldMk cId="2160863434" sldId="272"/>
            <ac:spMk id="6" creationId="{AB8C65B5-8163-4E17-BC2A-195AC06AD212}"/>
          </ac:spMkLst>
        </pc:spChg>
        <pc:picChg chg="mod">
          <ac:chgData name="Marina Ercoli" userId="895246e1d6dbe33d" providerId="LiveId" clId="{1BA56BAF-28D7-4A7C-8808-7304D8F524B9}" dt="2020-11-07T20:58:26.183" v="689"/>
          <ac:picMkLst>
            <pc:docMk/>
            <pc:sldMk cId="2160863434" sldId="272"/>
            <ac:picMk id="8" creationId="{7314AAE1-4A8B-4769-9B85-F4F77C3FA243}"/>
          </ac:picMkLst>
        </pc:picChg>
      </pc:sldChg>
      <pc:sldChg chg="modSp add mod">
        <pc:chgData name="Marina Ercoli" userId="895246e1d6dbe33d" providerId="LiveId" clId="{1BA56BAF-28D7-4A7C-8808-7304D8F524B9}" dt="2020-11-07T20:57:19.583" v="682" actId="113"/>
        <pc:sldMkLst>
          <pc:docMk/>
          <pc:sldMk cId="3405510997" sldId="273"/>
        </pc:sldMkLst>
        <pc:spChg chg="mod">
          <ac:chgData name="Marina Ercoli" userId="895246e1d6dbe33d" providerId="LiveId" clId="{1BA56BAF-28D7-4A7C-8808-7304D8F524B9}" dt="2020-11-07T20:57:19.583" v="682" actId="113"/>
          <ac:spMkLst>
            <pc:docMk/>
            <pc:sldMk cId="3405510997" sldId="273"/>
            <ac:spMk id="6" creationId="{AB8C65B5-8163-4E17-BC2A-195AC06AD212}"/>
          </ac:spMkLst>
        </pc:spChg>
      </pc:sldChg>
      <pc:sldChg chg="addSp delSp modSp add mod">
        <pc:chgData name="Marina Ercoli" userId="895246e1d6dbe33d" providerId="LiveId" clId="{1BA56BAF-28D7-4A7C-8808-7304D8F524B9}" dt="2020-11-07T21:04:58.197" v="738" actId="27636"/>
        <pc:sldMkLst>
          <pc:docMk/>
          <pc:sldMk cId="3972983593" sldId="274"/>
        </pc:sldMkLst>
        <pc:spChg chg="del mod">
          <ac:chgData name="Marina Ercoli" userId="895246e1d6dbe33d" providerId="LiveId" clId="{1BA56BAF-28D7-4A7C-8808-7304D8F524B9}" dt="2020-11-07T20:59:33.096" v="699" actId="478"/>
          <ac:spMkLst>
            <pc:docMk/>
            <pc:sldMk cId="3972983593" sldId="274"/>
            <ac:spMk id="4" creationId="{50DF5C7B-714C-44DC-B49A-F16BE5E80C8B}"/>
          </ac:spMkLst>
        </pc:spChg>
        <pc:spChg chg="mod">
          <ac:chgData name="Marina Ercoli" userId="895246e1d6dbe33d" providerId="LiveId" clId="{1BA56BAF-28D7-4A7C-8808-7304D8F524B9}" dt="2020-11-07T21:04:58.197" v="738" actId="27636"/>
          <ac:spMkLst>
            <pc:docMk/>
            <pc:sldMk cId="3972983593" sldId="274"/>
            <ac:spMk id="6" creationId="{AB8C65B5-8163-4E17-BC2A-195AC06AD212}"/>
          </ac:spMkLst>
        </pc:spChg>
        <pc:spChg chg="add del mod">
          <ac:chgData name="Marina Ercoli" userId="895246e1d6dbe33d" providerId="LiveId" clId="{1BA56BAF-28D7-4A7C-8808-7304D8F524B9}" dt="2020-11-07T21:04:17.599" v="732" actId="478"/>
          <ac:spMkLst>
            <pc:docMk/>
            <pc:sldMk cId="3972983593" sldId="274"/>
            <ac:spMk id="9" creationId="{A811D59D-3A9C-425D-8535-21A7EB85CDD1}"/>
          </ac:spMkLst>
        </pc:spChg>
        <pc:picChg chg="add del mod">
          <ac:chgData name="Marina Ercoli" userId="895246e1d6dbe33d" providerId="LiveId" clId="{1BA56BAF-28D7-4A7C-8808-7304D8F524B9}" dt="2020-11-07T21:03:32.970" v="725" actId="478"/>
          <ac:picMkLst>
            <pc:docMk/>
            <pc:sldMk cId="3972983593" sldId="274"/>
            <ac:picMk id="3" creationId="{7027E955-A640-4D84-BD66-7FAEE52D6A2D}"/>
          </ac:picMkLst>
        </pc:picChg>
        <pc:picChg chg="add mod">
          <ac:chgData name="Marina Ercoli" userId="895246e1d6dbe33d" providerId="LiveId" clId="{1BA56BAF-28D7-4A7C-8808-7304D8F524B9}" dt="2020-11-07T21:04:42.338" v="736" actId="1076"/>
          <ac:picMkLst>
            <pc:docMk/>
            <pc:sldMk cId="3972983593" sldId="274"/>
            <ac:picMk id="7" creationId="{FD833693-95BB-4365-BD8B-C06743E826FA}"/>
          </ac:picMkLst>
        </pc:picChg>
        <pc:picChg chg="del mod">
          <ac:chgData name="Marina Ercoli" userId="895246e1d6dbe33d" providerId="LiveId" clId="{1BA56BAF-28D7-4A7C-8808-7304D8F524B9}" dt="2020-11-07T21:01:14.533" v="710" actId="478"/>
          <ac:picMkLst>
            <pc:docMk/>
            <pc:sldMk cId="3972983593" sldId="274"/>
            <ac:picMk id="8" creationId="{7314AAE1-4A8B-4769-9B85-F4F77C3FA243}"/>
          </ac:picMkLst>
        </pc:picChg>
      </pc:sldChg>
      <pc:sldChg chg="new del">
        <pc:chgData name="Marina Ercoli" userId="895246e1d6dbe33d" providerId="LiveId" clId="{1BA56BAF-28D7-4A7C-8808-7304D8F524B9}" dt="2020-11-07T21:07:11.682" v="743" actId="47"/>
        <pc:sldMkLst>
          <pc:docMk/>
          <pc:sldMk cId="2736147207" sldId="275"/>
        </pc:sldMkLst>
      </pc:sldChg>
      <pc:sldChg chg="add">
        <pc:chgData name="Marina Ercoli" userId="895246e1d6dbe33d" providerId="LiveId" clId="{1BA56BAF-28D7-4A7C-8808-7304D8F524B9}" dt="2020-11-07T21:07:03.215" v="740" actId="2890"/>
        <pc:sldMkLst>
          <pc:docMk/>
          <pc:sldMk cId="3406540889" sldId="276"/>
        </pc:sldMkLst>
      </pc:sldChg>
      <pc:sldChg chg="new del">
        <pc:chgData name="Marina Ercoli" userId="895246e1d6dbe33d" providerId="LiveId" clId="{1BA56BAF-28D7-4A7C-8808-7304D8F524B9}" dt="2020-11-07T21:16:42.179" v="799" actId="47"/>
        <pc:sldMkLst>
          <pc:docMk/>
          <pc:sldMk cId="414908970" sldId="27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51442-39B0-47AD-9CD9-A7EED1585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C0A900-DBBC-4EDA-B74A-B9BF89F62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3D7CF-2B35-4912-9EE6-D4D1F9195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3034-D864-46EE-BF64-756895E3DFD7}" type="datetimeFigureOut">
              <a:rPr lang="en-CA" smtClean="0"/>
              <a:t>2020-11-12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F1B41-EE5F-490D-AF83-89508A6CD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0DF26-6329-4109-A78C-226B1909D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B1E6-E748-43B1-9620-13FB6032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631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0A17A-44FD-4B96-BC18-FEF03A174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E8C9C1-1461-428B-AB88-D7A2B7C3B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51D7B-068C-45DB-B4A1-125A3DE2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3034-D864-46EE-BF64-756895E3DFD7}" type="datetimeFigureOut">
              <a:rPr lang="en-CA" smtClean="0"/>
              <a:t>2020-11-12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11A9C-5F33-4A43-B060-13C92640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60A36-1D42-4ADA-A928-295795B5B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B1E6-E748-43B1-9620-13FB6032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569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763B86-7B17-4C41-B355-BA7CFF6E5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E3A18-8095-48AC-86A1-D8AE607F4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B02D8-786C-468D-87F5-B3CB30471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3034-D864-46EE-BF64-756895E3DFD7}" type="datetimeFigureOut">
              <a:rPr lang="en-CA" smtClean="0"/>
              <a:t>2020-11-12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840BE-DAF3-4B13-8DDD-66FF3066A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12858-D103-482A-B1E1-A80C8FDD7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B1E6-E748-43B1-9620-13FB6032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602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EB725-15AE-4C9C-A054-3C2D45BC7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B759E-5D10-4CE8-9FAA-1E365A44B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FD121-B4AA-4348-967C-99F5B2EA9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3034-D864-46EE-BF64-756895E3DFD7}" type="datetimeFigureOut">
              <a:rPr lang="en-CA" smtClean="0"/>
              <a:t>2020-11-12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9D55-8744-46A2-9630-F6576EB10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D12E7-3492-43D6-B280-1011F760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B1E6-E748-43B1-9620-13FB6032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0386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52DBC-9AF4-41E7-81B4-C8DC94314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6505A-EBE2-4610-ABBD-A45091BD3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F07B1-7A73-4E0D-ABF2-5391B6C94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3034-D864-46EE-BF64-756895E3DFD7}" type="datetimeFigureOut">
              <a:rPr lang="en-CA" smtClean="0"/>
              <a:t>2020-11-12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C3865-08CF-495E-80CA-555C3B99C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C8F1F-49C8-4C2C-B755-F19626ED7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B1E6-E748-43B1-9620-13FB6032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0968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69EEA-ED38-463F-BFA4-E6EC227CF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47687-1ACB-4922-9061-987B7A2A0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44F7BC-D3BD-4334-B30B-4A98FCA3E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FC45F-C494-44A7-A86C-B55AE1DB5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3034-D864-46EE-BF64-756895E3DFD7}" type="datetimeFigureOut">
              <a:rPr lang="en-CA" smtClean="0"/>
              <a:t>2020-11-12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4BE23-0DC3-42B7-9C6B-B630BB3E2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F4936-5F63-43B3-BC37-AF0CBD920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B1E6-E748-43B1-9620-13FB6032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8288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9A300-3339-4428-9543-5101B86F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3FD17-DC53-4D14-B2A8-29F078370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81BD4-28BF-4DB3-A3AD-1B7CF7A47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DE44C9-B3F8-464D-B4D9-6A4ABED0E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38EA0E-A7C4-4604-AA56-96092C5B7D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F9B780-AA6D-4548-A22C-20FDAF225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3034-D864-46EE-BF64-756895E3DFD7}" type="datetimeFigureOut">
              <a:rPr lang="en-CA" smtClean="0"/>
              <a:t>2020-11-12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1F8575-EB40-4A12-B386-11E850A86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699FE2-EB3B-4F37-AFB9-2F81C00D7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B1E6-E748-43B1-9620-13FB6032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951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84359-3CC6-4BD6-BFBB-219F0695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C65D5F-CE90-470B-B00C-5EC3C1EAA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3034-D864-46EE-BF64-756895E3DFD7}" type="datetimeFigureOut">
              <a:rPr lang="en-CA" smtClean="0"/>
              <a:t>2020-11-12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F9220F-B569-4F95-B9D3-39315B3EA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C15828-E31C-4882-ACE6-4DC06AB17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B1E6-E748-43B1-9620-13FB6032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379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DDA91-16AE-425E-B828-568D43015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3034-D864-46EE-BF64-756895E3DFD7}" type="datetimeFigureOut">
              <a:rPr lang="en-CA" smtClean="0"/>
              <a:t>2020-11-12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981AA1-EE2E-4691-92B5-35F54A516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AFCDE-1F98-4707-B6DA-DEE72B30E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B1E6-E748-43B1-9620-13FB6032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9083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9AA9-EB60-4D2D-9B26-9EDAC97F9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B5E59-714C-4F07-AABE-53E90B860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08ECE-599B-470E-95E9-15EE1DE3D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338B3-A18E-4A57-B24E-6346EBDA2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3034-D864-46EE-BF64-756895E3DFD7}" type="datetimeFigureOut">
              <a:rPr lang="en-CA" smtClean="0"/>
              <a:t>2020-11-12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7AEA9-46CC-4D07-9CD2-7A8A4A3AE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AA822-FEB3-48E1-9279-05806D0CE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B1E6-E748-43B1-9620-13FB6032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0027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876B8-5E56-43C2-82F9-6D32C56BF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7F2DFC-AFDB-44B7-8626-062A9A8933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270AD8-F655-499E-A89F-E02E37C71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9BFA7-52DF-4458-A2B2-A30A00F9D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3034-D864-46EE-BF64-756895E3DFD7}" type="datetimeFigureOut">
              <a:rPr lang="en-CA" smtClean="0"/>
              <a:t>2020-11-12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0CD49-9B29-4712-9908-01D219909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8073C-3AB8-48C1-A634-67B0857B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B1E6-E748-43B1-9620-13FB6032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0005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0EAAF1-62A1-43D0-8DD7-888D40EAD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6DC67-9715-49CD-BFD8-456859F21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15FA3-B018-4DBF-B883-EAEDB088A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93034-D864-46EE-BF64-756895E3DFD7}" type="datetimeFigureOut">
              <a:rPr lang="en-CA" smtClean="0"/>
              <a:t>2020-11-12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3158D-1CDA-47B9-A4B4-49FBB0487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17281-7C85-49E0-8854-B686EEFC2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BB1E6-E748-43B1-9620-13FB6032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618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quandl.com/api/v3/datasets/CMHC/HPPA50_ON.json?api_key=9aGzLsxCKNH7a9NEiKi5" TargetMode="External"/><Relationship Id="rId4" Type="http://schemas.openxmlformats.org/officeDocument/2006/relationships/hyperlink" Target="https://open.canada.ca/data/en/dataset/1995a476-68fd-4fe2-973f-2dd47f7f6c2c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A7099B-7E9B-4C91-898D-41E7962481BA}"/>
              </a:ext>
            </a:extLst>
          </p:cNvPr>
          <p:cNvSpPr/>
          <p:nvPr/>
        </p:nvSpPr>
        <p:spPr>
          <a:xfrm>
            <a:off x="0" y="4419595"/>
            <a:ext cx="12192000" cy="176917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7E9857-71E9-4114-A55A-52285E6E46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F1447389-4853-4943-9958-9CF6B4443B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068"/>
          <a:stretch/>
        </p:blipFill>
        <p:spPr>
          <a:xfrm>
            <a:off x="0" y="0"/>
            <a:ext cx="12192000" cy="441297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6A09E4B-015C-4F81-B595-B8801F160D84}"/>
              </a:ext>
            </a:extLst>
          </p:cNvPr>
          <p:cNvSpPr txBox="1">
            <a:spLocks/>
          </p:cNvSpPr>
          <p:nvPr/>
        </p:nvSpPr>
        <p:spPr>
          <a:xfrm>
            <a:off x="152402" y="4475581"/>
            <a:ext cx="10515598" cy="11584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Schoolbook" panose="02040604050505020304" pitchFamily="18" charset="0"/>
              </a:rPr>
              <a:t>Real Estate Market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AAE319-8132-425C-9F97-F44633963B4F}"/>
              </a:ext>
            </a:extLst>
          </p:cNvPr>
          <p:cNvSpPr/>
          <p:nvPr/>
        </p:nvSpPr>
        <p:spPr>
          <a:xfrm>
            <a:off x="0" y="-1"/>
            <a:ext cx="12192000" cy="4632327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9D5581-53BA-44EB-8D96-6F645B299C3A}"/>
              </a:ext>
            </a:extLst>
          </p:cNvPr>
          <p:cNvSpPr txBox="1">
            <a:spLocks/>
          </p:cNvSpPr>
          <p:nvPr/>
        </p:nvSpPr>
        <p:spPr>
          <a:xfrm>
            <a:off x="265043" y="5640643"/>
            <a:ext cx="5459896" cy="47483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bg1"/>
                </a:solidFill>
                <a:latin typeface="Century Schoolbook" panose="02040604050505020304" pitchFamily="18" charset="0"/>
              </a:rPr>
              <a:t>The impact of COVID-19 in Ontario’s Real Estate Market</a:t>
            </a:r>
            <a:endParaRPr lang="en-US" sz="280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D7D6A06-05A4-43A0-9060-88AF66C8A9F4}"/>
              </a:ext>
            </a:extLst>
          </p:cNvPr>
          <p:cNvSpPr txBox="1">
            <a:spLocks/>
          </p:cNvSpPr>
          <p:nvPr/>
        </p:nvSpPr>
        <p:spPr>
          <a:xfrm>
            <a:off x="5141843" y="6293992"/>
            <a:ext cx="7222435" cy="560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u="sng" dirty="0">
                <a:latin typeface="Century Schoolbook" panose="02040604050505020304" pitchFamily="18" charset="0"/>
              </a:rPr>
              <a:t>Authors: </a:t>
            </a:r>
          </a:p>
          <a:p>
            <a:pPr algn="l"/>
            <a:r>
              <a:rPr lang="en-US" sz="2700" b="1" dirty="0">
                <a:latin typeface="Century Schoolbook" panose="02040604050505020304" pitchFamily="18" charset="0"/>
              </a:rPr>
              <a:t>Emilia</a:t>
            </a:r>
            <a:r>
              <a:rPr lang="en-US" sz="2700" dirty="0">
                <a:latin typeface="Century Schoolbook" panose="02040604050505020304" pitchFamily="18" charset="0"/>
              </a:rPr>
              <a:t> </a:t>
            </a:r>
            <a:r>
              <a:rPr lang="en-CA" sz="2700" dirty="0" err="1">
                <a:latin typeface="Century Schoolbook" panose="02040604050505020304" pitchFamily="18" charset="0"/>
              </a:rPr>
              <a:t>Lubanska</a:t>
            </a:r>
            <a:r>
              <a:rPr lang="en-CA" sz="2700" dirty="0">
                <a:latin typeface="Century Schoolbook" panose="02040604050505020304" pitchFamily="18" charset="0"/>
              </a:rPr>
              <a:t>,</a:t>
            </a:r>
            <a:r>
              <a:rPr lang="en-US" sz="2700" dirty="0">
                <a:latin typeface="Century Schoolbook" panose="02040604050505020304" pitchFamily="18" charset="0"/>
              </a:rPr>
              <a:t> </a:t>
            </a:r>
            <a:r>
              <a:rPr lang="en-US" sz="2800" b="1" dirty="0">
                <a:latin typeface="Century Schoolbook" panose="02040604050505020304" pitchFamily="18" charset="0"/>
              </a:rPr>
              <a:t>Jorge</a:t>
            </a:r>
            <a:r>
              <a:rPr lang="en-US" sz="2800" dirty="0">
                <a:latin typeface="Century Schoolbook" panose="02040604050505020304" pitchFamily="18" charset="0"/>
              </a:rPr>
              <a:t> Arriola, </a:t>
            </a:r>
            <a:r>
              <a:rPr lang="en-US" sz="2800" b="1" dirty="0">
                <a:latin typeface="Century Schoolbook" panose="02040604050505020304" pitchFamily="18" charset="0"/>
              </a:rPr>
              <a:t>Marina </a:t>
            </a:r>
            <a:r>
              <a:rPr lang="en-US" sz="2800" dirty="0">
                <a:latin typeface="Century Schoolbook" panose="02040604050505020304" pitchFamily="18" charset="0"/>
              </a:rPr>
              <a:t>Ercoli, </a:t>
            </a:r>
            <a:r>
              <a:rPr lang="en-US" sz="2800" b="1" dirty="0">
                <a:latin typeface="Century Schoolbook" panose="02040604050505020304" pitchFamily="18" charset="0"/>
              </a:rPr>
              <a:t>Monica</a:t>
            </a:r>
            <a:r>
              <a:rPr lang="en-US" sz="2800" dirty="0">
                <a:latin typeface="Century Schoolbook" panose="02040604050505020304" pitchFamily="18" charset="0"/>
              </a:rPr>
              <a:t> Lin, </a:t>
            </a:r>
            <a:r>
              <a:rPr lang="en-US" sz="2800" b="1" dirty="0" err="1">
                <a:latin typeface="Century Schoolbook" panose="02040604050505020304" pitchFamily="18" charset="0"/>
              </a:rPr>
              <a:t>Ulisses</a:t>
            </a:r>
            <a:r>
              <a:rPr lang="en-US" sz="2800" b="1" dirty="0">
                <a:latin typeface="Century Schoolbook" panose="02040604050505020304" pitchFamily="18" charset="0"/>
              </a:rPr>
              <a:t> </a:t>
            </a:r>
            <a:r>
              <a:rPr lang="en-US" sz="2800" dirty="0">
                <a:latin typeface="Century Schoolbook" panose="02040604050505020304" pitchFamily="18" charset="0"/>
              </a:rPr>
              <a:t>Pinto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06540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E071ED-06F3-4D4B-A393-6B931DD1EBE1}"/>
              </a:ext>
            </a:extLst>
          </p:cNvPr>
          <p:cNvSpPr/>
          <p:nvPr/>
        </p:nvSpPr>
        <p:spPr>
          <a:xfrm>
            <a:off x="0" y="6143231"/>
            <a:ext cx="12192000" cy="6427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DF5C7B-714C-44DC-B49A-F16BE5E80C8B}"/>
              </a:ext>
            </a:extLst>
          </p:cNvPr>
          <p:cNvSpPr txBox="1">
            <a:spLocks/>
          </p:cNvSpPr>
          <p:nvPr/>
        </p:nvSpPr>
        <p:spPr>
          <a:xfrm>
            <a:off x="630264" y="468786"/>
            <a:ext cx="10891447" cy="6672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200"/>
              </a:spcBef>
            </a:pPr>
            <a:r>
              <a:rPr lang="en-US" sz="3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Analysis – Part 2</a:t>
            </a:r>
            <a:r>
              <a:rPr lang="en-US" sz="3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  <a:sym typeface="Wingdings" panose="05000000000000000000" pitchFamily="2" charset="2"/>
              </a:rPr>
              <a:t>We determine if there is a correlation between the number of reported Covid-19 cases and our real estate variables</a:t>
            </a:r>
            <a:endParaRPr lang="en-US" sz="3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5D2DCA-5A49-42BA-AEB8-4A3EEB671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193" y="1695450"/>
            <a:ext cx="4649587" cy="31054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B7232F0-58AC-4EE3-9631-F135D6239EA5}"/>
              </a:ext>
            </a:extLst>
          </p:cNvPr>
          <p:cNvSpPr txBox="1"/>
          <p:nvPr/>
        </p:nvSpPr>
        <p:spPr>
          <a:xfrm>
            <a:off x="3425341" y="1133736"/>
            <a:ext cx="534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u="sng" dirty="0"/>
              <a:t>Regression analysis of mortgage rate and Covid-19 cases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3A70AC-07F0-472A-AB2A-D7AED3B81801}"/>
              </a:ext>
            </a:extLst>
          </p:cNvPr>
          <p:cNvSpPr txBox="1"/>
          <p:nvPr/>
        </p:nvSpPr>
        <p:spPr>
          <a:xfrm>
            <a:off x="2024743" y="4800862"/>
            <a:ext cx="797767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CA" i="1" dirty="0"/>
              <a:t>Correlation coefficient: -0.92</a:t>
            </a:r>
          </a:p>
          <a:p>
            <a:pPr algn="ctr"/>
            <a:r>
              <a:rPr lang="en-CA" i="1" dirty="0"/>
              <a:t>There is a strong negative correlation between the cumulative number of Covid-19 cases in Ontario, and the mortgage rate </a:t>
            </a:r>
          </a:p>
          <a:p>
            <a:pPr algn="ctr"/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1115089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E071ED-06F3-4D4B-A393-6B931DD1EBE1}"/>
              </a:ext>
            </a:extLst>
          </p:cNvPr>
          <p:cNvSpPr/>
          <p:nvPr/>
        </p:nvSpPr>
        <p:spPr>
          <a:xfrm>
            <a:off x="0" y="6143231"/>
            <a:ext cx="12192000" cy="6427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DF5C7B-714C-44DC-B49A-F16BE5E80C8B}"/>
              </a:ext>
            </a:extLst>
          </p:cNvPr>
          <p:cNvSpPr txBox="1">
            <a:spLocks/>
          </p:cNvSpPr>
          <p:nvPr/>
        </p:nvSpPr>
        <p:spPr>
          <a:xfrm>
            <a:off x="630264" y="468786"/>
            <a:ext cx="10891447" cy="6672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200"/>
              </a:spcBef>
            </a:pPr>
            <a:r>
              <a:rPr lang="en-US" sz="3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Findings: The behavior of 2020 real estate indicators in Ontario cannot be clearly explained by </a:t>
            </a:r>
            <a:r>
              <a:rPr lang="en-US" sz="3400" b="1" u="sng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only</a:t>
            </a:r>
            <a:r>
              <a:rPr lang="en-US" sz="3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 looking at the progression of Covid-19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C14B66-1E57-4EB1-92A2-8390733AD1D5}"/>
              </a:ext>
            </a:extLst>
          </p:cNvPr>
          <p:cNvCxnSpPr/>
          <p:nvPr/>
        </p:nvCxnSpPr>
        <p:spPr>
          <a:xfrm>
            <a:off x="209320" y="1136049"/>
            <a:ext cx="1150161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5BEB27D-A953-4C02-8799-80E5C8FC4332}"/>
              </a:ext>
            </a:extLst>
          </p:cNvPr>
          <p:cNvSpPr txBox="1"/>
          <p:nvPr/>
        </p:nvSpPr>
        <p:spPr>
          <a:xfrm>
            <a:off x="699795" y="1305341"/>
            <a:ext cx="109333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1" u="sng" dirty="0">
                <a:solidFill>
                  <a:srgbClr val="FF0000"/>
                </a:solidFill>
                <a:latin typeface="Century Schoolbook" panose="02040604050505020304" pitchFamily="18" charset="0"/>
                <a:cs typeface="Calibri" panose="020F0502020204030204" pitchFamily="34" charset="0"/>
              </a:rPr>
              <a:t>1. Number of houses sold: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i="1" dirty="0">
                <a:latin typeface="Century Schoolbook" panose="02040604050505020304" pitchFamily="18" charset="0"/>
                <a:cs typeface="Calibri" panose="020F0502020204030204" pitchFamily="34" charset="0"/>
              </a:rPr>
              <a:t>Visual inspection</a:t>
            </a:r>
            <a:r>
              <a:rPr lang="en-CA" dirty="0">
                <a:latin typeface="Century Schoolbook" panose="02040604050505020304" pitchFamily="18" charset="0"/>
                <a:cs typeface="Calibri" panose="020F0502020204030204" pitchFamily="34" charset="0"/>
              </a:rPr>
              <a:t>: The monthly number of houses sold in Ontario in 2019 and 2020 are very similar.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i="1" dirty="0">
                <a:latin typeface="Century Schoolbook" panose="02040604050505020304" pitchFamily="18" charset="0"/>
                <a:cs typeface="Calibri" panose="020F0502020204030204" pitchFamily="34" charset="0"/>
              </a:rPr>
              <a:t>Regression analysis:</a:t>
            </a:r>
            <a:r>
              <a:rPr lang="en-CA" dirty="0">
                <a:latin typeface="Century Schoolbook" panose="02040604050505020304" pitchFamily="18" charset="0"/>
                <a:cs typeface="Calibri" panose="020F0502020204030204" pitchFamily="34" charset="0"/>
              </a:rPr>
              <a:t> With a correlation coefficient of 0.34, there is a weak correlation between the monthly changes in Covid-19 cases and the monthly number of houses sold.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DAA0B5-D1A5-4E64-B0EB-DA6F16D1A33B}"/>
              </a:ext>
            </a:extLst>
          </p:cNvPr>
          <p:cNvSpPr txBox="1"/>
          <p:nvPr/>
        </p:nvSpPr>
        <p:spPr>
          <a:xfrm>
            <a:off x="699794" y="2985622"/>
            <a:ext cx="109333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1" u="sng" dirty="0">
                <a:solidFill>
                  <a:srgbClr val="FF0000"/>
                </a:solidFill>
                <a:latin typeface="Century Schoolbook" panose="02040604050505020304" pitchFamily="18" charset="0"/>
                <a:cs typeface="Calibri" panose="020F0502020204030204" pitchFamily="34" charset="0"/>
              </a:rPr>
              <a:t>2. Average price of houses: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i="1" dirty="0">
                <a:latin typeface="Century Schoolbook" panose="02040604050505020304" pitchFamily="18" charset="0"/>
                <a:cs typeface="Calibri" panose="020F0502020204030204" pitchFamily="34" charset="0"/>
              </a:rPr>
              <a:t>Visual inspection:</a:t>
            </a:r>
            <a:r>
              <a:rPr lang="en-CA" dirty="0">
                <a:latin typeface="Century Schoolbook" panose="02040604050505020304" pitchFamily="18" charset="0"/>
                <a:cs typeface="Calibri" panose="020F0502020204030204" pitchFamily="34" charset="0"/>
              </a:rPr>
              <a:t> There are fluctuations in the average price of houses. The lowest point of this value in 2020 was in July. There is no clear trend visible.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i="1" dirty="0">
                <a:latin typeface="Century Schoolbook" panose="02040604050505020304" pitchFamily="18" charset="0"/>
                <a:cs typeface="Calibri" panose="020F0502020204030204" pitchFamily="34" charset="0"/>
              </a:rPr>
              <a:t>Regression analysis:</a:t>
            </a:r>
            <a:r>
              <a:rPr lang="en-CA" dirty="0">
                <a:latin typeface="Century Schoolbook" panose="02040604050505020304" pitchFamily="18" charset="0"/>
                <a:cs typeface="Calibri" panose="020F0502020204030204" pitchFamily="34" charset="0"/>
              </a:rPr>
              <a:t> With a correlation coefficient of 0.1, there is a weak correlation between the monthly changes in Covid-19 cases and the monthly average price of house in Ontario.</a:t>
            </a:r>
            <a:endParaRPr lang="en-CA" i="1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9E644A-E1C2-4D88-B952-101C6FA36F47}"/>
              </a:ext>
            </a:extLst>
          </p:cNvPr>
          <p:cNvSpPr txBox="1"/>
          <p:nvPr/>
        </p:nvSpPr>
        <p:spPr>
          <a:xfrm>
            <a:off x="699794" y="4665902"/>
            <a:ext cx="109333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1" u="sng" dirty="0">
                <a:solidFill>
                  <a:srgbClr val="00B050"/>
                </a:solidFill>
                <a:latin typeface="Century Schoolbook" panose="02040604050505020304" pitchFamily="18" charset="0"/>
                <a:cs typeface="Calibri" panose="020F0502020204030204" pitchFamily="34" charset="0"/>
              </a:rPr>
              <a:t>3. Mortgage rate: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i="1" dirty="0">
                <a:latin typeface="Century Schoolbook" panose="02040604050505020304" pitchFamily="18" charset="0"/>
                <a:cs typeface="Calibri" panose="020F0502020204030204" pitchFamily="34" charset="0"/>
              </a:rPr>
              <a:t>Visual inspection:</a:t>
            </a:r>
            <a:r>
              <a:rPr lang="en-CA" dirty="0">
                <a:latin typeface="Century Schoolbook" panose="02040604050505020304" pitchFamily="18" charset="0"/>
                <a:cs typeface="Calibri" panose="020F0502020204030204" pitchFamily="34" charset="0"/>
              </a:rPr>
              <a:t> The mortgage rate is lower in 2020 than in 2019. This may be a response from banks to the impact of Covid-19.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i="1" dirty="0">
                <a:latin typeface="Century Schoolbook" panose="02040604050505020304" pitchFamily="18" charset="0"/>
                <a:cs typeface="Calibri" panose="020F0502020204030204" pitchFamily="34" charset="0"/>
              </a:rPr>
              <a:t>Regression analysis:</a:t>
            </a:r>
            <a:r>
              <a:rPr lang="en-CA" dirty="0">
                <a:latin typeface="Century Schoolbook" panose="02040604050505020304" pitchFamily="18" charset="0"/>
                <a:cs typeface="Calibri" panose="020F0502020204030204" pitchFamily="34" charset="0"/>
              </a:rPr>
              <a:t> With a correlation coefficient of -.92, there is a strong correlation between the cumulative increase of Covid-19 cases and the downward trend of the mortgage rate</a:t>
            </a:r>
            <a:endParaRPr lang="en-CA" i="1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545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0DF5C7B-714C-44DC-B49A-F16BE5E80C8B}"/>
              </a:ext>
            </a:extLst>
          </p:cNvPr>
          <p:cNvSpPr txBox="1">
            <a:spLocks/>
          </p:cNvSpPr>
          <p:nvPr/>
        </p:nvSpPr>
        <p:spPr>
          <a:xfrm>
            <a:off x="424920" y="330535"/>
            <a:ext cx="5535205" cy="9355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3400" dirty="0">
                <a:solidFill>
                  <a:schemeClr val="accent5">
                    <a:lumMod val="75000"/>
                  </a:schemeClr>
                </a:solidFill>
                <a:latin typeface="Century Schoolbook" panose="02040604050505020304" pitchFamily="18" charset="0"/>
              </a:rPr>
              <a:t>Post Mortem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B8C65B5-8163-4E17-BC2A-195AC06AD212}"/>
              </a:ext>
            </a:extLst>
          </p:cNvPr>
          <p:cNvSpPr txBox="1">
            <a:spLocks/>
          </p:cNvSpPr>
          <p:nvPr/>
        </p:nvSpPr>
        <p:spPr>
          <a:xfrm>
            <a:off x="796673" y="1604837"/>
            <a:ext cx="8942238" cy="4271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CA" sz="1800" b="1" dirty="0">
                <a:latin typeface="Century Schoolbook" panose="02040604050505020304" pitchFamily="18" charset="0"/>
                <a:cs typeface="Calibri" panose="020F0502020204030204" pitchFamily="34" charset="0"/>
              </a:rPr>
              <a:t>Difficulties that arose, and how we dealt with them: </a:t>
            </a:r>
          </a:p>
          <a:p>
            <a:pPr marL="742950" lvl="1" indent="-28575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CA" sz="16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………</a:t>
            </a:r>
          </a:p>
          <a:p>
            <a:pPr marL="742950" lvl="1" indent="-28575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CA" sz="16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……….</a:t>
            </a:r>
            <a:endParaRPr lang="en-CA" sz="1400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l"/>
            <a:endParaRPr lang="en-CA" sz="18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lvl="0" algn="l"/>
            <a:endParaRPr lang="en-CA" sz="18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285750" lvl="0" indent="-285750" algn="l">
              <a:buFont typeface="Wingdings" panose="05000000000000000000" pitchFamily="2" charset="2"/>
              <a:buChar char="ü"/>
            </a:pPr>
            <a:r>
              <a:rPr lang="en-CA" sz="1800" b="1" dirty="0">
                <a:latin typeface="Century Schoolbook" panose="02040604050505020304" pitchFamily="18" charset="0"/>
                <a:cs typeface="Calibri" panose="020F0502020204030204" pitchFamily="34" charset="0"/>
              </a:rPr>
              <a:t>Additional questions </a:t>
            </a:r>
            <a:r>
              <a:rPr lang="en-CA" sz="1800" b="1" i="0" dirty="0">
                <a:solidFill>
                  <a:srgbClr val="4D5156"/>
                </a:solidFill>
                <a:effectLst/>
                <a:latin typeface="Century Schoolbook" panose="02040604050505020304" pitchFamily="18" charset="0"/>
              </a:rPr>
              <a:t>| </a:t>
            </a:r>
            <a:r>
              <a:rPr lang="en-CA" sz="1800" b="1" dirty="0">
                <a:latin typeface="Century Schoolbook" panose="02040604050505020304" pitchFamily="18" charset="0"/>
                <a:cs typeface="Calibri" panose="020F0502020204030204" pitchFamily="34" charset="0"/>
              </a:rPr>
              <a:t>What would we research next?</a:t>
            </a:r>
          </a:p>
          <a:p>
            <a:pPr marL="742950" lvl="1" indent="-28575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CA" sz="1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………</a:t>
            </a:r>
          </a:p>
          <a:p>
            <a:pPr marL="742950" lvl="1" indent="-28575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CA" sz="1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……….</a:t>
            </a:r>
            <a:endParaRPr lang="en-CA" sz="1600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l">
              <a:buFont typeface="Wingdings" panose="05000000000000000000" pitchFamily="2" charset="2"/>
              <a:buChar char="ü"/>
            </a:pPr>
            <a:endParaRPr lang="en-CA" sz="18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</p:txBody>
      </p:sp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7314AAE1-4A8B-4769-9B85-F4F77C3FA2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57" t="23094" r="65929" b="35362"/>
          <a:stretch/>
        </p:blipFill>
        <p:spPr>
          <a:xfrm>
            <a:off x="10176498" y="0"/>
            <a:ext cx="2015502" cy="160483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ADA0E04-8858-4EB2-A55F-CD4DAD514B83}"/>
              </a:ext>
            </a:extLst>
          </p:cNvPr>
          <p:cNvSpPr/>
          <p:nvPr/>
        </p:nvSpPr>
        <p:spPr>
          <a:xfrm>
            <a:off x="0" y="6143231"/>
            <a:ext cx="12192000" cy="6427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863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6A09E4B-015C-4F81-B595-B8801F160D84}"/>
              </a:ext>
            </a:extLst>
          </p:cNvPr>
          <p:cNvSpPr txBox="1">
            <a:spLocks/>
          </p:cNvSpPr>
          <p:nvPr/>
        </p:nvSpPr>
        <p:spPr>
          <a:xfrm>
            <a:off x="383757" y="597643"/>
            <a:ext cx="5036542" cy="11584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00B050"/>
                </a:solidFill>
                <a:latin typeface="Century Schoolbook" panose="02040604050505020304" pitchFamily="18" charset="0"/>
              </a:rPr>
              <a:t>Thank You!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9D5581-53BA-44EB-8D96-6F645B299C3A}"/>
              </a:ext>
            </a:extLst>
          </p:cNvPr>
          <p:cNvSpPr txBox="1">
            <a:spLocks/>
          </p:cNvSpPr>
          <p:nvPr/>
        </p:nvSpPr>
        <p:spPr>
          <a:xfrm>
            <a:off x="265043" y="5640643"/>
            <a:ext cx="2729948" cy="4748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bg1"/>
                </a:solidFill>
                <a:latin typeface="Century Schoolbook" panose="02040604050505020304" pitchFamily="18" charset="0"/>
              </a:rPr>
              <a:t>Covid-19</a:t>
            </a:r>
            <a:r>
              <a:rPr lang="en-US" sz="2800" dirty="0"/>
              <a:t>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D7D6A06-05A4-43A0-9060-88AF66C8A9F4}"/>
              </a:ext>
            </a:extLst>
          </p:cNvPr>
          <p:cNvSpPr txBox="1">
            <a:spLocks/>
          </p:cNvSpPr>
          <p:nvPr/>
        </p:nvSpPr>
        <p:spPr>
          <a:xfrm>
            <a:off x="1630017" y="6115479"/>
            <a:ext cx="9367371" cy="560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700" b="1" dirty="0">
                <a:latin typeface="Century Schoolbook" panose="02040604050505020304" pitchFamily="18" charset="0"/>
              </a:rPr>
              <a:t>Emilia</a:t>
            </a:r>
            <a:r>
              <a:rPr lang="en-US" sz="2700" dirty="0">
                <a:latin typeface="Century Schoolbook" panose="02040604050505020304" pitchFamily="18" charset="0"/>
              </a:rPr>
              <a:t> </a:t>
            </a:r>
            <a:r>
              <a:rPr lang="en-CA" sz="2700" dirty="0" err="1">
                <a:latin typeface="Century Schoolbook" panose="02040604050505020304" pitchFamily="18" charset="0"/>
              </a:rPr>
              <a:t>Lubanska</a:t>
            </a:r>
            <a:r>
              <a:rPr lang="en-CA" sz="2700" dirty="0">
                <a:latin typeface="Century Schoolbook" panose="02040604050505020304" pitchFamily="18" charset="0"/>
              </a:rPr>
              <a:t>,</a:t>
            </a:r>
            <a:r>
              <a:rPr lang="en-US" sz="2700" dirty="0">
                <a:latin typeface="Century Schoolbook" panose="02040604050505020304" pitchFamily="18" charset="0"/>
              </a:rPr>
              <a:t> </a:t>
            </a:r>
            <a:r>
              <a:rPr lang="en-US" sz="2800" b="1" dirty="0">
                <a:latin typeface="Century Schoolbook" panose="02040604050505020304" pitchFamily="18" charset="0"/>
              </a:rPr>
              <a:t>Jorge</a:t>
            </a:r>
            <a:r>
              <a:rPr lang="en-US" sz="2800" dirty="0">
                <a:latin typeface="Century Schoolbook" panose="02040604050505020304" pitchFamily="18" charset="0"/>
              </a:rPr>
              <a:t> Arriola, </a:t>
            </a:r>
            <a:r>
              <a:rPr lang="en-US" sz="2800" b="1" dirty="0">
                <a:latin typeface="Century Schoolbook" panose="02040604050505020304" pitchFamily="18" charset="0"/>
              </a:rPr>
              <a:t>Marina </a:t>
            </a:r>
            <a:r>
              <a:rPr lang="en-US" sz="2800" dirty="0">
                <a:latin typeface="Century Schoolbook" panose="02040604050505020304" pitchFamily="18" charset="0"/>
              </a:rPr>
              <a:t>Ercoli, </a:t>
            </a:r>
            <a:r>
              <a:rPr lang="en-US" sz="2800" b="1" dirty="0">
                <a:latin typeface="Century Schoolbook" panose="02040604050505020304" pitchFamily="18" charset="0"/>
              </a:rPr>
              <a:t>Monica</a:t>
            </a:r>
            <a:r>
              <a:rPr lang="en-US" sz="2800" dirty="0">
                <a:latin typeface="Century Schoolbook" panose="02040604050505020304" pitchFamily="18" charset="0"/>
              </a:rPr>
              <a:t> Lin, </a:t>
            </a:r>
            <a:r>
              <a:rPr lang="en-US" sz="2800" b="1" dirty="0" err="1">
                <a:latin typeface="Century Schoolbook" panose="02040604050505020304" pitchFamily="18" charset="0"/>
              </a:rPr>
              <a:t>Ulisses</a:t>
            </a:r>
            <a:r>
              <a:rPr lang="en-US" sz="2800" b="1" dirty="0">
                <a:latin typeface="Century Schoolbook" panose="02040604050505020304" pitchFamily="18" charset="0"/>
              </a:rPr>
              <a:t> </a:t>
            </a:r>
            <a:r>
              <a:rPr lang="en-US" sz="2800" dirty="0">
                <a:latin typeface="Century Schoolbook" panose="02040604050505020304" pitchFamily="18" charset="0"/>
              </a:rPr>
              <a:t>Pinto </a:t>
            </a:r>
            <a:endParaRPr lang="en-US" sz="28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9B929CA-254B-4B37-AD20-E98B25F83D91}"/>
              </a:ext>
            </a:extLst>
          </p:cNvPr>
          <p:cNvSpPr txBox="1">
            <a:spLocks/>
          </p:cNvSpPr>
          <p:nvPr/>
        </p:nvSpPr>
        <p:spPr>
          <a:xfrm>
            <a:off x="3971133" y="2871043"/>
            <a:ext cx="4481750" cy="90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Schoolbook" panose="02040604050505020304" pitchFamily="18" charset="0"/>
              </a:rPr>
              <a:t>Our photo to be added</a:t>
            </a:r>
          </a:p>
        </p:txBody>
      </p:sp>
    </p:spTree>
    <p:extLst>
      <p:ext uri="{BB962C8B-B14F-4D97-AF65-F5344CB8AC3E}">
        <p14:creationId xmlns:p14="http://schemas.microsoft.com/office/powerpoint/2010/main" val="1704619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0DF5C7B-714C-44DC-B49A-F16BE5E80C8B}"/>
              </a:ext>
            </a:extLst>
          </p:cNvPr>
          <p:cNvSpPr txBox="1">
            <a:spLocks/>
          </p:cNvSpPr>
          <p:nvPr/>
        </p:nvSpPr>
        <p:spPr>
          <a:xfrm>
            <a:off x="424920" y="330535"/>
            <a:ext cx="5535205" cy="9355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3400" dirty="0">
                <a:solidFill>
                  <a:schemeClr val="accent6"/>
                </a:solidFill>
                <a:latin typeface="Century Schoolbook" panose="02040604050505020304" pitchFamily="18" charset="0"/>
              </a:rPr>
              <a:t>Motivation &amp; Summary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B8C65B5-8163-4E17-BC2A-195AC06AD212}"/>
              </a:ext>
            </a:extLst>
          </p:cNvPr>
          <p:cNvSpPr txBox="1">
            <a:spLocks/>
          </p:cNvSpPr>
          <p:nvPr/>
        </p:nvSpPr>
        <p:spPr>
          <a:xfrm>
            <a:off x="796673" y="1604837"/>
            <a:ext cx="8942238" cy="1824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CA" sz="1800" b="1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Goal </a:t>
            </a:r>
            <a:r>
              <a:rPr lang="en-CA" sz="1800" b="1" dirty="0">
                <a:latin typeface="Century Schoolbook" panose="02040604050505020304" pitchFamily="18" charset="0"/>
                <a:cs typeface="Calibri" panose="020F0502020204030204" pitchFamily="34" charset="0"/>
              </a:rPr>
              <a:t>&amp; Hypothesis</a:t>
            </a:r>
          </a:p>
          <a:p>
            <a:pPr marL="742950" lvl="1" indent="-28575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CA" sz="16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To analyse the impact of Covid-19 on the real estate market comparing 2019 and 2020 data from Ontario. </a:t>
            </a:r>
          </a:p>
          <a:p>
            <a:pPr marL="742950" lvl="1" indent="-28575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CA" sz="1600" dirty="0">
                <a:latin typeface="Century Schoolbook" panose="02040604050505020304" pitchFamily="18" charset="0"/>
                <a:cs typeface="Calibri" panose="020F0502020204030204" pitchFamily="34" charset="0"/>
              </a:rPr>
              <a:t>We believe that indicators related to the real estate market will have a lower performance in 2020 than in 2019. (e.g. less houses sold in 2020 than in 2019)</a:t>
            </a:r>
            <a:endParaRPr lang="en-CA" sz="18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285750" lvl="0" indent="-285750" algn="l">
              <a:buFont typeface="Wingdings" panose="05000000000000000000" pitchFamily="2" charset="2"/>
              <a:buChar char="ü"/>
            </a:pPr>
            <a:endParaRPr lang="en-CA" sz="18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285750" lvl="0" indent="-285750" algn="l">
              <a:buFont typeface="Wingdings" panose="05000000000000000000" pitchFamily="2" charset="2"/>
              <a:buChar char="ü"/>
            </a:pPr>
            <a:endParaRPr lang="en-CA" sz="18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</p:txBody>
      </p:sp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7314AAE1-4A8B-4769-9B85-F4F77C3FA2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7" t="23094" r="65929" b="35362"/>
          <a:stretch/>
        </p:blipFill>
        <p:spPr>
          <a:xfrm>
            <a:off x="10176498" y="0"/>
            <a:ext cx="2015502" cy="160483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ADA0E04-8858-4EB2-A55F-CD4DAD514B83}"/>
              </a:ext>
            </a:extLst>
          </p:cNvPr>
          <p:cNvSpPr/>
          <p:nvPr/>
        </p:nvSpPr>
        <p:spPr>
          <a:xfrm>
            <a:off x="0" y="6143231"/>
            <a:ext cx="12192000" cy="6427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C5E5272-D217-437F-A37B-6A533D3BF72B}"/>
              </a:ext>
            </a:extLst>
          </p:cNvPr>
          <p:cNvSpPr txBox="1">
            <a:spLocks/>
          </p:cNvSpPr>
          <p:nvPr/>
        </p:nvSpPr>
        <p:spPr>
          <a:xfrm>
            <a:off x="896821" y="3429000"/>
            <a:ext cx="8942238" cy="4271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algn="l">
              <a:buFont typeface="Wingdings" panose="05000000000000000000" pitchFamily="2" charset="2"/>
              <a:buChar char="ü"/>
            </a:pPr>
            <a:r>
              <a:rPr lang="en-CA" sz="1800" b="1" dirty="0">
                <a:latin typeface="Century Schoolbook" panose="02040604050505020304" pitchFamily="18" charset="0"/>
                <a:cs typeface="Calibri" panose="020F0502020204030204" pitchFamily="34" charset="0"/>
              </a:rPr>
              <a:t>Questions</a:t>
            </a:r>
          </a:p>
          <a:p>
            <a:pPr marL="742950" lvl="1" indent="-28575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CA" sz="1600" dirty="0">
                <a:latin typeface="Century Schoolbook" panose="02040604050505020304" pitchFamily="18" charset="0"/>
                <a:cs typeface="Calibri" panose="020F0502020204030204" pitchFamily="34" charset="0"/>
              </a:rPr>
              <a:t> What are the number of Covid-19 cases reported in Ontario? How has this number changed throughout 2020?</a:t>
            </a:r>
            <a:endParaRPr lang="en-US" sz="16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742950" lvl="1" indent="-28575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CA" sz="1600" dirty="0">
                <a:latin typeface="Century Schoolbook" panose="02040604050505020304" pitchFamily="18" charset="0"/>
                <a:cs typeface="Calibri" panose="020F0502020204030204" pitchFamily="34" charset="0"/>
              </a:rPr>
              <a:t> What is the impact of Covid-19 on the real estate market?</a:t>
            </a:r>
          </a:p>
          <a:p>
            <a:pPr marL="1200150" lvl="2" indent="-28575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CA" sz="1500" dirty="0">
                <a:latin typeface="Century Schoolbook" panose="02040604050505020304" pitchFamily="18" charset="0"/>
                <a:cs typeface="Calibri" panose="020F0502020204030204" pitchFamily="34" charset="0"/>
              </a:rPr>
              <a:t>Does it impact the interest rates?</a:t>
            </a:r>
          </a:p>
          <a:p>
            <a:pPr marL="1200150" lvl="2" indent="-28575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CA" sz="1500" dirty="0">
                <a:latin typeface="Century Schoolbook" panose="02040604050505020304" pitchFamily="18" charset="0"/>
                <a:cs typeface="Calibri" panose="020F0502020204030204" pitchFamily="34" charset="0"/>
              </a:rPr>
              <a:t>Is there any correlation between Covid-19 and the number of houses sold?</a:t>
            </a:r>
          </a:p>
          <a:p>
            <a:pPr marL="1200150" lvl="2" indent="-28575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CA" sz="1500" dirty="0">
                <a:latin typeface="Century Schoolbook" panose="02040604050505020304" pitchFamily="18" charset="0"/>
                <a:cs typeface="Calibri" panose="020F0502020204030204" pitchFamily="34" charset="0"/>
              </a:rPr>
              <a:t>What about price fluctuation?</a:t>
            </a:r>
          </a:p>
          <a:p>
            <a:pPr marL="285750" lvl="0" indent="-285750" algn="l">
              <a:buFont typeface="Wingdings" panose="05000000000000000000" pitchFamily="2" charset="2"/>
              <a:buChar char="ü"/>
            </a:pPr>
            <a:endParaRPr lang="en-CA" sz="18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285750" lvl="0" indent="-285750" algn="l">
              <a:buFont typeface="Wingdings" panose="05000000000000000000" pitchFamily="2" charset="2"/>
              <a:buChar char="ü"/>
            </a:pPr>
            <a:endParaRPr lang="en-CA" sz="18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285750" lvl="0" indent="-285750" algn="l">
              <a:buFont typeface="Wingdings" panose="05000000000000000000" pitchFamily="2" charset="2"/>
              <a:buChar char="ü"/>
            </a:pPr>
            <a:endParaRPr lang="en-CA" sz="18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9013852-BD29-4BF8-B7A2-3F2E8638F8A0}"/>
              </a:ext>
            </a:extLst>
          </p:cNvPr>
          <p:cNvSpPr/>
          <p:nvPr/>
        </p:nvSpPr>
        <p:spPr>
          <a:xfrm>
            <a:off x="3979817" y="1947580"/>
            <a:ext cx="870857" cy="48211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B7B7A30-F190-478D-9280-F322569953E3}"/>
              </a:ext>
            </a:extLst>
          </p:cNvPr>
          <p:cNvSpPr/>
          <p:nvPr/>
        </p:nvSpPr>
        <p:spPr>
          <a:xfrm>
            <a:off x="5498570" y="1979304"/>
            <a:ext cx="1773087" cy="45038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1340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0DF5C7B-714C-44DC-B49A-F16BE5E80C8B}"/>
              </a:ext>
            </a:extLst>
          </p:cNvPr>
          <p:cNvSpPr txBox="1">
            <a:spLocks/>
          </p:cNvSpPr>
          <p:nvPr/>
        </p:nvSpPr>
        <p:spPr>
          <a:xfrm>
            <a:off x="424918" y="103676"/>
            <a:ext cx="5535205" cy="9355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3400" dirty="0">
                <a:solidFill>
                  <a:schemeClr val="accent1"/>
                </a:solidFill>
                <a:latin typeface="Century Schoolbook" panose="02040604050505020304" pitchFamily="18" charset="0"/>
              </a:rPr>
              <a:t>Data Sources</a:t>
            </a:r>
          </a:p>
        </p:txBody>
      </p:sp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7314AAE1-4A8B-4769-9B85-F4F77C3FA2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57" t="23094" r="65929" b="35362"/>
          <a:stretch/>
        </p:blipFill>
        <p:spPr>
          <a:xfrm>
            <a:off x="10176498" y="0"/>
            <a:ext cx="2015502" cy="16048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BCD2FB-86AE-4224-B314-92DB0A60E4CC}"/>
              </a:ext>
            </a:extLst>
          </p:cNvPr>
          <p:cNvSpPr txBox="1"/>
          <p:nvPr/>
        </p:nvSpPr>
        <p:spPr>
          <a:xfrm>
            <a:off x="-252377" y="1790715"/>
            <a:ext cx="11662499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/>
            <a:r>
              <a:rPr lang="en-CA" sz="14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685800" lvl="1"/>
            <a:r>
              <a:rPr lang="en-CA" sz="1400" dirty="0">
                <a:latin typeface="Century Schoolbook" panose="02040604050505020304" pitchFamily="18" charset="0"/>
                <a:cs typeface="Calibri" panose="020F0502020204030204" pitchFamily="34" charset="0"/>
              </a:rPr>
              <a:t>Canada Mortgage and Housing Corporation, housing under construction in all centres 10,000 and over for Canada, provinces, and selected census metropolitan areas  (</a:t>
            </a:r>
            <a:r>
              <a:rPr lang="en-CA" sz="1400" b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Type: CSV</a:t>
            </a:r>
            <a:r>
              <a:rPr lang="en-CA" sz="14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lang="en-CA" sz="14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CA" sz="1400" u="sng" dirty="0">
                <a:solidFill>
                  <a:srgbClr val="0000FF"/>
                </a:solidFill>
                <a:latin typeface="Century Schoolbook" panose="020406040505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https://open.canada.ca/data/en/dataset/1995a476-68fd-4fe2-973f-2dd47f7f6c2c</a:t>
            </a:r>
            <a:endParaRPr lang="en-CA" sz="1400" u="sng" dirty="0">
              <a:solidFill>
                <a:srgbClr val="0000FF"/>
              </a:solidFill>
              <a:latin typeface="Century Schoolbook" panose="02040604050505020304" pitchFamily="18" charset="0"/>
              <a:cs typeface="Times New Roman" panose="02020603050405020304" pitchFamily="18" charset="0"/>
            </a:endParaRPr>
          </a:p>
          <a:p>
            <a:pPr marL="685800" lvl="1"/>
            <a:endParaRPr lang="en-CA" sz="1400" u="sng" dirty="0">
              <a:solidFill>
                <a:srgbClr val="0000FF"/>
              </a:solidFill>
              <a:latin typeface="Century Schoolbook" panose="02040604050505020304" pitchFamily="18" charset="0"/>
              <a:cs typeface="Times New Roman" panose="02020603050405020304" pitchFamily="18" charset="0"/>
            </a:endParaRPr>
          </a:p>
          <a:p>
            <a:pPr marL="685800" lvl="1"/>
            <a:r>
              <a:rPr lang="pt-BR" sz="14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CA" sz="1400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lvl="1"/>
            <a:r>
              <a:rPr lang="en-CA" sz="1400" dirty="0">
                <a:latin typeface="Century Schoolbook" panose="02040604050505020304" pitchFamily="18" charset="0"/>
                <a:cs typeface="Calibri" panose="020F0502020204030204" pitchFamily="34" charset="0"/>
              </a:rPr>
              <a:t>Confirmed positive cases of COVID19 in Ontario </a:t>
            </a:r>
            <a:r>
              <a:rPr lang="en-CA" sz="1400" b="1" dirty="0">
                <a:latin typeface="Century Schoolbook" panose="02040604050505020304" pitchFamily="18" charset="0"/>
                <a:cs typeface="Calibri" panose="020F0502020204030204" pitchFamily="34" charset="0"/>
              </a:rPr>
              <a:t>(Type: CSV)</a:t>
            </a:r>
          </a:p>
          <a:p>
            <a:pPr marL="685800" lvl="1"/>
            <a:r>
              <a:rPr lang="en-CA" sz="1400" dirty="0">
                <a:solidFill>
                  <a:srgbClr val="0000FF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https://data.ontario.ca/dataset/confirmed-positive-cases-of-covid-19-in-ontario/resource/455fd63b-603d-4608-8216-7d8647f43350</a:t>
            </a:r>
          </a:p>
          <a:p>
            <a:pPr marL="685800" lvl="1"/>
            <a:endParaRPr lang="en-CA" sz="1400" b="1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  <a:p>
            <a:pPr marL="685800" lvl="1"/>
            <a:endParaRPr lang="en-CA" sz="1400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/>
            <a:r>
              <a:rPr lang="en-CA" sz="14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Average, Median and Price Percentiles for Unabsorbed Homeowner and Condominium Units (Provinces) – Ontario </a:t>
            </a:r>
            <a:r>
              <a:rPr lang="en-CA" sz="1400" b="1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(Type: API)</a:t>
            </a:r>
            <a:endParaRPr lang="en-CA" sz="1400" b="1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lvl="1"/>
            <a:r>
              <a:rPr lang="en-CA" sz="1400" dirty="0">
                <a:solidFill>
                  <a:srgbClr val="0000FF"/>
                </a:solidFill>
                <a:latin typeface="Century Schoolbook" panose="020406040505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https://www.quandl.com/api/v3/datasets/CMHC/HPPA50_ON.json?api_key=9aGzLsxCKNH7a9NEiKi5</a:t>
            </a:r>
            <a:endParaRPr lang="en-CA" sz="1400" dirty="0">
              <a:solidFill>
                <a:srgbClr val="0000FF"/>
              </a:solidFill>
              <a:latin typeface="Century Schoolbook" panose="02040604050505020304" pitchFamily="18" charset="0"/>
              <a:cs typeface="Times New Roman" panose="02020603050405020304" pitchFamily="18" charset="0"/>
            </a:endParaRPr>
          </a:p>
          <a:p>
            <a:pPr marL="685800" lvl="1"/>
            <a:r>
              <a:rPr lang="pt-BR" sz="14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685800" lvl="1"/>
            <a:endParaRPr lang="en-CA" sz="1400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lvl="1"/>
            <a:r>
              <a:rPr lang="en-CA" sz="1400" dirty="0">
                <a:latin typeface="Century Schoolbook" panose="02040604050505020304" pitchFamily="18" charset="0"/>
                <a:cs typeface="Calibri" panose="020F0502020204030204" pitchFamily="34" charset="0"/>
              </a:rPr>
              <a:t>Canadian Interest Rates and Monetary Policy Variables: 10-Year Lookup </a:t>
            </a:r>
            <a:r>
              <a:rPr lang="en-CA" sz="1400" b="1" dirty="0">
                <a:latin typeface="Century Schoolbook" panose="02040604050505020304" pitchFamily="18" charset="0"/>
                <a:cs typeface="Calibri" panose="020F0502020204030204" pitchFamily="34" charset="0"/>
              </a:rPr>
              <a:t>(Type: CSV)</a:t>
            </a:r>
          </a:p>
          <a:p>
            <a:pPr marL="685800" lvl="1"/>
            <a:r>
              <a:rPr lang="en-CA" sz="1400" u="sng" dirty="0">
                <a:solidFill>
                  <a:srgbClr val="0000FF"/>
                </a:solidFill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https://www.bankofcanada.ca/rates/interest-rates/canadian-interest-rates/</a:t>
            </a:r>
            <a:endParaRPr lang="en-CA" sz="1400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C9AEE1-B6F9-40EB-814E-520E9F5192FA}"/>
              </a:ext>
            </a:extLst>
          </p:cNvPr>
          <p:cNvSpPr/>
          <p:nvPr/>
        </p:nvSpPr>
        <p:spPr>
          <a:xfrm>
            <a:off x="0" y="6143231"/>
            <a:ext cx="12192000" cy="6427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137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E071ED-06F3-4D4B-A393-6B931DD1EBE1}"/>
              </a:ext>
            </a:extLst>
          </p:cNvPr>
          <p:cNvSpPr/>
          <p:nvPr/>
        </p:nvSpPr>
        <p:spPr>
          <a:xfrm>
            <a:off x="0" y="6143231"/>
            <a:ext cx="12192000" cy="6427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DF5C7B-714C-44DC-B49A-F16BE5E80C8B}"/>
              </a:ext>
            </a:extLst>
          </p:cNvPr>
          <p:cNvSpPr txBox="1">
            <a:spLocks/>
          </p:cNvSpPr>
          <p:nvPr/>
        </p:nvSpPr>
        <p:spPr>
          <a:xfrm>
            <a:off x="630264" y="468786"/>
            <a:ext cx="8132631" cy="6672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200"/>
              </a:spcBef>
            </a:pPr>
            <a:r>
              <a:rPr lang="en-US" sz="3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Data Cleanup &amp; Exploration</a:t>
            </a:r>
          </a:p>
        </p:txBody>
      </p:sp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7314AAE1-4A8B-4769-9B85-F4F77C3FA2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7" t="23094" r="65929" b="35362"/>
          <a:stretch/>
        </p:blipFill>
        <p:spPr>
          <a:xfrm>
            <a:off x="10176498" y="0"/>
            <a:ext cx="2015502" cy="160483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A3046B1-5046-4D19-8CCA-DD413318867B}"/>
              </a:ext>
            </a:extLst>
          </p:cNvPr>
          <p:cNvSpPr txBox="1"/>
          <p:nvPr/>
        </p:nvSpPr>
        <p:spPr>
          <a:xfrm>
            <a:off x="407035" y="1538721"/>
            <a:ext cx="32843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indent="-342900" rtl="0">
              <a:buFont typeface="Wingdings" panose="05000000000000000000" pitchFamily="2" charset="2"/>
              <a:buChar char="ü"/>
            </a:pPr>
            <a:r>
              <a:rPr lang="en-CA" sz="2000" b="1" dirty="0">
                <a:latin typeface="Century Schoolbook" panose="02040604050505020304" pitchFamily="18" charset="0"/>
                <a:cs typeface="Calibri" panose="020F0502020204030204" pitchFamily="34" charset="0"/>
              </a:rPr>
              <a:t>Cleanup process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BA600E-BD08-4F92-9788-C2511A225C10}"/>
              </a:ext>
            </a:extLst>
          </p:cNvPr>
          <p:cNvSpPr txBox="1"/>
          <p:nvPr/>
        </p:nvSpPr>
        <p:spPr>
          <a:xfrm>
            <a:off x="930240" y="4694118"/>
            <a:ext cx="10331519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b="1" dirty="0">
                <a:latin typeface="Century Schoolbook" panose="02040604050505020304" pitchFamily="18" charset="0"/>
              </a:rPr>
              <a:t>Note:</a:t>
            </a:r>
            <a:r>
              <a:rPr lang="en-CA" sz="2400" b="1" dirty="0">
                <a:latin typeface="Century Schoolbook" panose="02040604050505020304" pitchFamily="18" charset="0"/>
              </a:rPr>
              <a:t> </a:t>
            </a:r>
            <a:r>
              <a:rPr lang="en-CA" dirty="0">
                <a:solidFill>
                  <a:srgbClr val="000000"/>
                </a:solidFill>
                <a:latin typeface="Century Schoolbook" panose="02040604050505020304" pitchFamily="18" charset="0"/>
              </a:rPr>
              <a:t>We all agreed to create a column named ‘Date’ with the same format for all datasets. 	Allowing us to grouping the datasets easily.</a:t>
            </a:r>
            <a:endParaRPr lang="en-CA" sz="2000" b="0" dirty="0">
              <a:effectLst/>
              <a:latin typeface="Century Schoolbook" panose="02040604050505020304" pitchFamily="18" charset="0"/>
            </a:endParaRPr>
          </a:p>
          <a:p>
            <a:br>
              <a:rPr lang="en-CA" dirty="0"/>
            </a:br>
            <a:endParaRPr lang="en-CA" dirty="0"/>
          </a:p>
        </p:txBody>
      </p:sp>
      <p:sp>
        <p:nvSpPr>
          <p:cNvPr id="82" name="Callout: Up Arrow 6">
            <a:extLst>
              <a:ext uri="{FF2B5EF4-FFF2-40B4-BE49-F238E27FC236}">
                <a16:creationId xmlns:a16="http://schemas.microsoft.com/office/drawing/2014/main" id="{01BA662B-0D97-49F2-8F36-97A1171B9F89}"/>
              </a:ext>
            </a:extLst>
          </p:cNvPr>
          <p:cNvSpPr txBox="1"/>
          <p:nvPr/>
        </p:nvSpPr>
        <p:spPr>
          <a:xfrm>
            <a:off x="7808329" y="2510988"/>
            <a:ext cx="2996129" cy="11740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Ba</a:t>
            </a:r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sed on the main data frame, create a new chart that only includes the information we need</a:t>
            </a:r>
            <a:endParaRPr lang="en-US" sz="1400" kern="1200" dirty="0">
              <a:latin typeface="Century Schoolbook" panose="02040604050505020304" pitchFamily="18" charset="0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3104EAD-3DF3-4610-8B66-9E1416BA358A}"/>
              </a:ext>
            </a:extLst>
          </p:cNvPr>
          <p:cNvGrpSpPr/>
          <p:nvPr/>
        </p:nvGrpSpPr>
        <p:grpSpPr>
          <a:xfrm>
            <a:off x="4383672" y="2945166"/>
            <a:ext cx="3424658" cy="391366"/>
            <a:chOff x="-1" y="668093"/>
            <a:chExt cx="2525862" cy="43783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9" name="Callout: Up Arrow 78">
              <a:extLst>
                <a:ext uri="{FF2B5EF4-FFF2-40B4-BE49-F238E27FC236}">
                  <a16:creationId xmlns:a16="http://schemas.microsoft.com/office/drawing/2014/main" id="{28B0F957-3097-4F56-8029-CED77433BC9D}"/>
                </a:ext>
              </a:extLst>
            </p:cNvPr>
            <p:cNvSpPr/>
            <p:nvPr/>
          </p:nvSpPr>
          <p:spPr>
            <a:xfrm rot="5400000">
              <a:off x="2084824" y="664892"/>
              <a:ext cx="437836" cy="444238"/>
            </a:xfrm>
            <a:prstGeom prst="upArrowCallout">
              <a:avLst/>
            </a:prstGeom>
            <a:grpFill/>
          </p:spPr>
          <p:style>
            <a:ln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0" name="Callout: Up Arrow 8">
              <a:extLst>
                <a:ext uri="{FF2B5EF4-FFF2-40B4-BE49-F238E27FC236}">
                  <a16:creationId xmlns:a16="http://schemas.microsoft.com/office/drawing/2014/main" id="{C5D41920-5553-42DA-8807-CA034546E7BF}"/>
                </a:ext>
              </a:extLst>
            </p:cNvPr>
            <p:cNvSpPr txBox="1"/>
            <p:nvPr/>
          </p:nvSpPr>
          <p:spPr>
            <a:xfrm>
              <a:off x="-1" y="668093"/>
              <a:ext cx="2209800" cy="43783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latin typeface="Century Schoolbook" panose="02040604050505020304" pitchFamily="18" charset="0"/>
                </a:rPr>
                <a:t>Create data frames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C8151C0-B781-4940-A5FD-3D898D1A64A9}"/>
              </a:ext>
            </a:extLst>
          </p:cNvPr>
          <p:cNvGrpSpPr/>
          <p:nvPr/>
        </p:nvGrpSpPr>
        <p:grpSpPr>
          <a:xfrm>
            <a:off x="1069094" y="2937092"/>
            <a:ext cx="3297286" cy="391366"/>
            <a:chOff x="0" y="830"/>
            <a:chExt cx="2431919" cy="43783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7" name="Callout: Up Arrow 76">
              <a:extLst>
                <a:ext uri="{FF2B5EF4-FFF2-40B4-BE49-F238E27FC236}">
                  <a16:creationId xmlns:a16="http://schemas.microsoft.com/office/drawing/2014/main" id="{34A14788-9E0A-498B-9A2E-1A753CE0D753}"/>
                </a:ext>
              </a:extLst>
            </p:cNvPr>
            <p:cNvSpPr/>
            <p:nvPr/>
          </p:nvSpPr>
          <p:spPr>
            <a:xfrm rot="5400000">
              <a:off x="1995397" y="2147"/>
              <a:ext cx="428806" cy="444238"/>
            </a:xfrm>
            <a:prstGeom prst="upArrowCallout">
              <a:avLst/>
            </a:prstGeom>
            <a:grpFill/>
          </p:spPr>
          <p:style>
            <a:ln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8" name="Callout: Up Arrow 10">
              <a:extLst>
                <a:ext uri="{FF2B5EF4-FFF2-40B4-BE49-F238E27FC236}">
                  <a16:creationId xmlns:a16="http://schemas.microsoft.com/office/drawing/2014/main" id="{392E70AD-80C9-4566-A6F9-D0A4FD00CC0D}"/>
                </a:ext>
              </a:extLst>
            </p:cNvPr>
            <p:cNvSpPr txBox="1"/>
            <p:nvPr/>
          </p:nvSpPr>
          <p:spPr>
            <a:xfrm>
              <a:off x="0" y="830"/>
              <a:ext cx="2209800" cy="43783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latin typeface="Century Schoolbook" panose="02040604050505020304" pitchFamily="18" charset="0"/>
                </a:rPr>
                <a:t>Retrieve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516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E071ED-06F3-4D4B-A393-6B931DD1EBE1}"/>
              </a:ext>
            </a:extLst>
          </p:cNvPr>
          <p:cNvSpPr/>
          <p:nvPr/>
        </p:nvSpPr>
        <p:spPr>
          <a:xfrm>
            <a:off x="0" y="6143231"/>
            <a:ext cx="12192000" cy="6427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DF5C7B-714C-44DC-B49A-F16BE5E80C8B}"/>
              </a:ext>
            </a:extLst>
          </p:cNvPr>
          <p:cNvSpPr txBox="1">
            <a:spLocks/>
          </p:cNvSpPr>
          <p:nvPr/>
        </p:nvSpPr>
        <p:spPr>
          <a:xfrm>
            <a:off x="630264" y="468786"/>
            <a:ext cx="8132631" cy="6672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200"/>
              </a:spcBef>
            </a:pPr>
            <a:r>
              <a:rPr lang="en-US" sz="3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Data Cleanup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3046B1-5046-4D19-8CCA-DD413318867B}"/>
              </a:ext>
            </a:extLst>
          </p:cNvPr>
          <p:cNvSpPr txBox="1"/>
          <p:nvPr/>
        </p:nvSpPr>
        <p:spPr>
          <a:xfrm>
            <a:off x="6493924" y="1206109"/>
            <a:ext cx="49926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ctr" rtl="0"/>
            <a:r>
              <a:rPr lang="en-CA" sz="2000" b="1" dirty="0">
                <a:latin typeface="Century Schoolbook" panose="02040604050505020304" pitchFamily="18" charset="0"/>
                <a:cs typeface="Calibri" panose="020F0502020204030204" pitchFamily="34" charset="0"/>
              </a:rPr>
              <a:t>After: Number of Covid-19 cases in Ontario per month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C42BC24B-93AF-406D-BDD3-9DAFD6660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86" y="2057020"/>
            <a:ext cx="5570767" cy="24513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A6B09D-E556-4852-9530-F7A202A2A97F}"/>
              </a:ext>
            </a:extLst>
          </p:cNvPr>
          <p:cNvSpPr txBox="1"/>
          <p:nvPr/>
        </p:nvSpPr>
        <p:spPr>
          <a:xfrm>
            <a:off x="449265" y="1208300"/>
            <a:ext cx="536194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ctr" rtl="0"/>
            <a:r>
              <a:rPr lang="en-CA" sz="2000" b="1" dirty="0">
                <a:latin typeface="Century Schoolbook" panose="02040604050505020304" pitchFamily="18" charset="0"/>
                <a:cs typeface="Calibri" panose="020F0502020204030204" pitchFamily="34" charset="0"/>
              </a:rPr>
              <a:t>Before: Covid-19 cases in Ontario table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C14B66-1E57-4EB1-92A2-8390733AD1D5}"/>
              </a:ext>
            </a:extLst>
          </p:cNvPr>
          <p:cNvCxnSpPr/>
          <p:nvPr/>
        </p:nvCxnSpPr>
        <p:spPr>
          <a:xfrm>
            <a:off x="209320" y="1136049"/>
            <a:ext cx="1150161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8B00E97-E2C5-4C7E-8F29-E925E2809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973" y="2057020"/>
            <a:ext cx="4163006" cy="372479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677493-132B-4D6A-89AF-6EFAC9BEA799}"/>
              </a:ext>
            </a:extLst>
          </p:cNvPr>
          <p:cNvCxnSpPr/>
          <p:nvPr/>
        </p:nvCxnSpPr>
        <p:spPr>
          <a:xfrm>
            <a:off x="6380788" y="1208300"/>
            <a:ext cx="0" cy="4791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117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E071ED-06F3-4D4B-A393-6B931DD1EBE1}"/>
              </a:ext>
            </a:extLst>
          </p:cNvPr>
          <p:cNvSpPr/>
          <p:nvPr/>
        </p:nvSpPr>
        <p:spPr>
          <a:xfrm>
            <a:off x="0" y="6143231"/>
            <a:ext cx="12192000" cy="6427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DF5C7B-714C-44DC-B49A-F16BE5E80C8B}"/>
              </a:ext>
            </a:extLst>
          </p:cNvPr>
          <p:cNvSpPr txBox="1">
            <a:spLocks/>
          </p:cNvSpPr>
          <p:nvPr/>
        </p:nvSpPr>
        <p:spPr>
          <a:xfrm>
            <a:off x="630264" y="468786"/>
            <a:ext cx="10891447" cy="6672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200"/>
              </a:spcBef>
            </a:pPr>
            <a:r>
              <a:rPr lang="en-US" sz="3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Analysis – Part 1</a:t>
            </a:r>
            <a:r>
              <a:rPr lang="en-US" sz="3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  <a:sym typeface="Wingdings" panose="05000000000000000000" pitchFamily="2" charset="2"/>
              </a:rPr>
              <a:t> We plot the information we retrieved from our datasets</a:t>
            </a:r>
            <a:endParaRPr lang="en-US" sz="3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C14B66-1E57-4EB1-92A2-8390733AD1D5}"/>
              </a:ext>
            </a:extLst>
          </p:cNvPr>
          <p:cNvCxnSpPr/>
          <p:nvPr/>
        </p:nvCxnSpPr>
        <p:spPr>
          <a:xfrm>
            <a:off x="209320" y="1136049"/>
            <a:ext cx="1150161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767FC8F-900A-4F7D-8C92-E2C5C2D87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381" y="1649882"/>
            <a:ext cx="4284883" cy="29312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9B7272-A087-44F1-8DFE-935C43CB21DE}"/>
              </a:ext>
            </a:extLst>
          </p:cNvPr>
          <p:cNvSpPr txBox="1"/>
          <p:nvPr/>
        </p:nvSpPr>
        <p:spPr>
          <a:xfrm>
            <a:off x="1501257" y="1136049"/>
            <a:ext cx="3680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u="sng" dirty="0"/>
              <a:t>Number of Covid-19 cases in Ontario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BC9E14-3541-418A-94C7-2325F6F4D113}"/>
              </a:ext>
            </a:extLst>
          </p:cNvPr>
          <p:cNvSpPr txBox="1"/>
          <p:nvPr/>
        </p:nvSpPr>
        <p:spPr>
          <a:xfrm>
            <a:off x="1309533" y="4561787"/>
            <a:ext cx="4284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i="1" dirty="0"/>
              <a:t>Observation: We can clearly notice the two Covid-19 ‘waves’ in April and October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D94383-D7F2-4A45-9152-2D57356462F8}"/>
              </a:ext>
            </a:extLst>
          </p:cNvPr>
          <p:cNvCxnSpPr/>
          <p:nvPr/>
        </p:nvCxnSpPr>
        <p:spPr>
          <a:xfrm>
            <a:off x="6119530" y="1208300"/>
            <a:ext cx="0" cy="4791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FA5C1D9-F1E4-4A7D-BD62-290D8020611D}"/>
              </a:ext>
            </a:extLst>
          </p:cNvPr>
          <p:cNvSpPr txBox="1"/>
          <p:nvPr/>
        </p:nvSpPr>
        <p:spPr>
          <a:xfrm>
            <a:off x="6987797" y="1129406"/>
            <a:ext cx="465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u="sng" dirty="0"/>
              <a:t>Number of units (i.e. houses) sold in Ontario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E1D5BC-2046-4AE5-B0A1-3986771E656A}"/>
              </a:ext>
            </a:extLst>
          </p:cNvPr>
          <p:cNvSpPr txBox="1"/>
          <p:nvPr/>
        </p:nvSpPr>
        <p:spPr>
          <a:xfrm>
            <a:off x="6987797" y="4561787"/>
            <a:ext cx="4284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i="1" dirty="0"/>
              <a:t>Observation: We notice that the number of houses sold has not significantly decreased throughout 2020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0400E0F-C7F3-41A7-AFD8-6F76E06D8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465" y="1649882"/>
            <a:ext cx="40862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71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E071ED-06F3-4D4B-A393-6B931DD1EBE1}"/>
              </a:ext>
            </a:extLst>
          </p:cNvPr>
          <p:cNvSpPr/>
          <p:nvPr/>
        </p:nvSpPr>
        <p:spPr>
          <a:xfrm>
            <a:off x="0" y="6143231"/>
            <a:ext cx="12192000" cy="6427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DF5C7B-714C-44DC-B49A-F16BE5E80C8B}"/>
              </a:ext>
            </a:extLst>
          </p:cNvPr>
          <p:cNvSpPr txBox="1">
            <a:spLocks/>
          </p:cNvSpPr>
          <p:nvPr/>
        </p:nvSpPr>
        <p:spPr>
          <a:xfrm>
            <a:off x="630264" y="468786"/>
            <a:ext cx="10891447" cy="6672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200"/>
              </a:spcBef>
            </a:pPr>
            <a:r>
              <a:rPr lang="en-US" sz="3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Analysis – Part 1</a:t>
            </a:r>
            <a:r>
              <a:rPr lang="en-US" sz="3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  <a:sym typeface="Wingdings" panose="05000000000000000000" pitchFamily="2" charset="2"/>
              </a:rPr>
              <a:t> We plot the information we retrieved from our datasets</a:t>
            </a:r>
            <a:endParaRPr lang="en-US" sz="3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C14B66-1E57-4EB1-92A2-8390733AD1D5}"/>
              </a:ext>
            </a:extLst>
          </p:cNvPr>
          <p:cNvCxnSpPr/>
          <p:nvPr/>
        </p:nvCxnSpPr>
        <p:spPr>
          <a:xfrm>
            <a:off x="209320" y="1136049"/>
            <a:ext cx="1150161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3BC9E14-3541-418A-94C7-2325F6F4D113}"/>
              </a:ext>
            </a:extLst>
          </p:cNvPr>
          <p:cNvSpPr txBox="1"/>
          <p:nvPr/>
        </p:nvSpPr>
        <p:spPr>
          <a:xfrm>
            <a:off x="1309533" y="4561787"/>
            <a:ext cx="42848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i="1" dirty="0"/>
              <a:t>Observation: There is a decrease in the average house price in July 2020. </a:t>
            </a:r>
          </a:p>
          <a:p>
            <a:pPr algn="ctr"/>
            <a:endParaRPr lang="en-CA" i="1" dirty="0"/>
          </a:p>
          <a:p>
            <a:pPr algn="ctr"/>
            <a:r>
              <a:rPr lang="en-CA" i="1" dirty="0"/>
              <a:t>Question: Is it correlated with COVID-19 cases? 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D94383-D7F2-4A45-9152-2D57356462F8}"/>
              </a:ext>
            </a:extLst>
          </p:cNvPr>
          <p:cNvCxnSpPr/>
          <p:nvPr/>
        </p:nvCxnSpPr>
        <p:spPr>
          <a:xfrm>
            <a:off x="6119530" y="1208300"/>
            <a:ext cx="0" cy="4791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43DEC34-A447-4FFD-B988-A24C9943B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10" y="1568384"/>
            <a:ext cx="4561978" cy="2930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4B86B0-DDC2-477D-AA0F-97788F7BA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791" y="1503069"/>
            <a:ext cx="4284867" cy="28364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7F553D-05B6-42B1-8FE4-9DAAB174BE5F}"/>
              </a:ext>
            </a:extLst>
          </p:cNvPr>
          <p:cNvSpPr txBox="1"/>
          <p:nvPr/>
        </p:nvSpPr>
        <p:spPr>
          <a:xfrm>
            <a:off x="6827791" y="4561787"/>
            <a:ext cx="4284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i="1" dirty="0"/>
              <a:t>Observation: It is clear that the mortgage rate is lower in 2020 vs. 2019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BC8AA-7978-40E4-85B6-844DF037DC97}"/>
              </a:ext>
            </a:extLst>
          </p:cNvPr>
          <p:cNvSpPr txBox="1"/>
          <p:nvPr/>
        </p:nvSpPr>
        <p:spPr>
          <a:xfrm>
            <a:off x="1945780" y="1136049"/>
            <a:ext cx="3052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u="sng" dirty="0"/>
              <a:t>House prices in 2019 vs. 2020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8E38B4-E876-4083-8022-1140FB848208}"/>
              </a:ext>
            </a:extLst>
          </p:cNvPr>
          <p:cNvSpPr txBox="1"/>
          <p:nvPr/>
        </p:nvSpPr>
        <p:spPr>
          <a:xfrm>
            <a:off x="7399085" y="1133736"/>
            <a:ext cx="3142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u="sng" dirty="0"/>
              <a:t>Mortgage rate in 2019 vs. 2020</a:t>
            </a:r>
          </a:p>
        </p:txBody>
      </p:sp>
    </p:spTree>
    <p:extLst>
      <p:ext uri="{BB962C8B-B14F-4D97-AF65-F5344CB8AC3E}">
        <p14:creationId xmlns:p14="http://schemas.microsoft.com/office/powerpoint/2010/main" val="3100066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E071ED-06F3-4D4B-A393-6B931DD1EBE1}"/>
              </a:ext>
            </a:extLst>
          </p:cNvPr>
          <p:cNvSpPr/>
          <p:nvPr/>
        </p:nvSpPr>
        <p:spPr>
          <a:xfrm>
            <a:off x="0" y="6143231"/>
            <a:ext cx="12192000" cy="6427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DF5C7B-714C-44DC-B49A-F16BE5E80C8B}"/>
              </a:ext>
            </a:extLst>
          </p:cNvPr>
          <p:cNvSpPr txBox="1">
            <a:spLocks/>
          </p:cNvSpPr>
          <p:nvPr/>
        </p:nvSpPr>
        <p:spPr>
          <a:xfrm>
            <a:off x="630264" y="468786"/>
            <a:ext cx="10891447" cy="6672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200"/>
              </a:spcBef>
            </a:pPr>
            <a:r>
              <a:rPr lang="en-US" sz="3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Analysis – Part 1</a:t>
            </a:r>
            <a:r>
              <a:rPr lang="en-US" sz="3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  <a:sym typeface="Wingdings" panose="05000000000000000000" pitchFamily="2" charset="2"/>
              </a:rPr>
              <a:t> We plot the information we retrieved from our datasets</a:t>
            </a:r>
            <a:endParaRPr lang="en-US" sz="3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C14B66-1E57-4EB1-92A2-8390733AD1D5}"/>
              </a:ext>
            </a:extLst>
          </p:cNvPr>
          <p:cNvCxnSpPr/>
          <p:nvPr/>
        </p:nvCxnSpPr>
        <p:spPr>
          <a:xfrm>
            <a:off x="209320" y="1136049"/>
            <a:ext cx="1150161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3BC9E14-3541-418A-94C7-2325F6F4D113}"/>
              </a:ext>
            </a:extLst>
          </p:cNvPr>
          <p:cNvSpPr txBox="1"/>
          <p:nvPr/>
        </p:nvSpPr>
        <p:spPr>
          <a:xfrm>
            <a:off x="1309533" y="4561787"/>
            <a:ext cx="42848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i="1" dirty="0"/>
              <a:t>Observation: There is a decrease in the average house price. </a:t>
            </a:r>
          </a:p>
          <a:p>
            <a:pPr algn="ctr"/>
            <a:endParaRPr lang="en-CA" i="1" dirty="0"/>
          </a:p>
          <a:p>
            <a:pPr algn="ctr"/>
            <a:r>
              <a:rPr lang="en-CA" i="1" dirty="0"/>
              <a:t>Question: Is it correlated with COVID-19 cases? 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D94383-D7F2-4A45-9152-2D57356462F8}"/>
              </a:ext>
            </a:extLst>
          </p:cNvPr>
          <p:cNvCxnSpPr/>
          <p:nvPr/>
        </p:nvCxnSpPr>
        <p:spPr>
          <a:xfrm>
            <a:off x="6119530" y="1208300"/>
            <a:ext cx="0" cy="4791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43DEC34-A447-4FFD-B988-A24C9943B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10" y="1568384"/>
            <a:ext cx="4561978" cy="2930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4B86B0-DDC2-477D-AA0F-97788F7BA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791" y="1503069"/>
            <a:ext cx="4284867" cy="28364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7F553D-05B6-42B1-8FE4-9DAAB174BE5F}"/>
              </a:ext>
            </a:extLst>
          </p:cNvPr>
          <p:cNvSpPr txBox="1"/>
          <p:nvPr/>
        </p:nvSpPr>
        <p:spPr>
          <a:xfrm>
            <a:off x="6827791" y="4561787"/>
            <a:ext cx="4284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i="1" dirty="0"/>
              <a:t>Observation: It is clear that the mortgage rate is lower in 2020 vs. 2019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BC8AA-7978-40E4-85B6-844DF037DC97}"/>
              </a:ext>
            </a:extLst>
          </p:cNvPr>
          <p:cNvSpPr txBox="1"/>
          <p:nvPr/>
        </p:nvSpPr>
        <p:spPr>
          <a:xfrm>
            <a:off x="1945780" y="1136049"/>
            <a:ext cx="3052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u="sng" dirty="0"/>
              <a:t>House prices in 2019 vs. 2020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8E38B4-E876-4083-8022-1140FB848208}"/>
              </a:ext>
            </a:extLst>
          </p:cNvPr>
          <p:cNvSpPr txBox="1"/>
          <p:nvPr/>
        </p:nvSpPr>
        <p:spPr>
          <a:xfrm>
            <a:off x="7399085" y="1133736"/>
            <a:ext cx="3142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u="sng" dirty="0"/>
              <a:t>Mortgage rate in 2019 vs. 2020</a:t>
            </a:r>
          </a:p>
        </p:txBody>
      </p:sp>
    </p:spTree>
    <p:extLst>
      <p:ext uri="{BB962C8B-B14F-4D97-AF65-F5344CB8AC3E}">
        <p14:creationId xmlns:p14="http://schemas.microsoft.com/office/powerpoint/2010/main" val="2914379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E071ED-06F3-4D4B-A393-6B931DD1EBE1}"/>
              </a:ext>
            </a:extLst>
          </p:cNvPr>
          <p:cNvSpPr/>
          <p:nvPr/>
        </p:nvSpPr>
        <p:spPr>
          <a:xfrm>
            <a:off x="0" y="6143231"/>
            <a:ext cx="12192000" cy="6427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DF5C7B-714C-44DC-B49A-F16BE5E80C8B}"/>
              </a:ext>
            </a:extLst>
          </p:cNvPr>
          <p:cNvSpPr txBox="1">
            <a:spLocks/>
          </p:cNvSpPr>
          <p:nvPr/>
        </p:nvSpPr>
        <p:spPr>
          <a:xfrm>
            <a:off x="630264" y="468786"/>
            <a:ext cx="10891447" cy="6672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200"/>
              </a:spcBef>
            </a:pPr>
            <a:r>
              <a:rPr lang="en-US" sz="3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Analysis – Part 2</a:t>
            </a:r>
            <a:r>
              <a:rPr lang="en-US" sz="3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  <a:sym typeface="Wingdings" panose="05000000000000000000" pitchFamily="2" charset="2"/>
              </a:rPr>
              <a:t>We determine if there is a correlation between the number of reported Covid-19 cases and the real estate variables</a:t>
            </a:r>
            <a:endParaRPr lang="en-US" sz="3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C14B66-1E57-4EB1-92A2-8390733AD1D5}"/>
              </a:ext>
            </a:extLst>
          </p:cNvPr>
          <p:cNvCxnSpPr/>
          <p:nvPr/>
        </p:nvCxnSpPr>
        <p:spPr>
          <a:xfrm>
            <a:off x="209320" y="1136049"/>
            <a:ext cx="1150161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3BC9E14-3541-418A-94C7-2325F6F4D113}"/>
              </a:ext>
            </a:extLst>
          </p:cNvPr>
          <p:cNvSpPr txBox="1"/>
          <p:nvPr/>
        </p:nvSpPr>
        <p:spPr>
          <a:xfrm>
            <a:off x="610603" y="4800862"/>
            <a:ext cx="5341321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CA" i="1" dirty="0"/>
              <a:t>Correlation coefficient: 0.34</a:t>
            </a:r>
          </a:p>
          <a:p>
            <a:pPr algn="ctr"/>
            <a:r>
              <a:rPr lang="en-CA" i="1" dirty="0"/>
              <a:t>There is a weak correlation between the number of Covid-19 cases reported each month and the monthly number of houses sold in Ontario throughout 2020</a:t>
            </a:r>
          </a:p>
          <a:p>
            <a:pPr algn="ctr"/>
            <a:endParaRPr lang="en-CA" i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D94383-D7F2-4A45-9152-2D57356462F8}"/>
              </a:ext>
            </a:extLst>
          </p:cNvPr>
          <p:cNvCxnSpPr/>
          <p:nvPr/>
        </p:nvCxnSpPr>
        <p:spPr>
          <a:xfrm>
            <a:off x="6119530" y="1208300"/>
            <a:ext cx="0" cy="4791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B8E38B4-E876-4083-8022-1140FB848208}"/>
              </a:ext>
            </a:extLst>
          </p:cNvPr>
          <p:cNvSpPr txBox="1"/>
          <p:nvPr/>
        </p:nvSpPr>
        <p:spPr>
          <a:xfrm>
            <a:off x="6220422" y="1133736"/>
            <a:ext cx="5301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u="sng" dirty="0"/>
              <a:t>Regression analysis of price of houses and Covid-19 cases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5A9148-FAE8-464B-8F12-799254A54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67" y="1780067"/>
            <a:ext cx="4366995" cy="30417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4B1AA3-D1F8-44AB-8AED-4147C9367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095" y="1780067"/>
            <a:ext cx="4319939" cy="29849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167B0D9-2074-4DF4-BED9-3C1339F13347}"/>
              </a:ext>
            </a:extLst>
          </p:cNvPr>
          <p:cNvSpPr txBox="1"/>
          <p:nvPr/>
        </p:nvSpPr>
        <p:spPr>
          <a:xfrm>
            <a:off x="6711095" y="4821858"/>
            <a:ext cx="4956774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CA" i="1" dirty="0"/>
              <a:t>Correlation coefficient: 0.1</a:t>
            </a:r>
          </a:p>
          <a:p>
            <a:pPr algn="ctr"/>
            <a:r>
              <a:rPr lang="en-CA" i="1" dirty="0"/>
              <a:t>There is a very  weak correlation between the monthly changes in Covid-19 cases and the number of houses sold in Ontario throughout 2020</a:t>
            </a:r>
          </a:p>
          <a:p>
            <a:pPr algn="ctr"/>
            <a:endParaRPr lang="en-CA" i="1" dirty="0"/>
          </a:p>
          <a:p>
            <a:pPr algn="ctr"/>
            <a:endParaRPr lang="en-CA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2BF888-1C4D-4E16-BFE2-7EB44EB4CFEF}"/>
              </a:ext>
            </a:extLst>
          </p:cNvPr>
          <p:cNvSpPr txBox="1"/>
          <p:nvPr/>
        </p:nvSpPr>
        <p:spPr>
          <a:xfrm>
            <a:off x="630263" y="1133736"/>
            <a:ext cx="534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u="sng" dirty="0"/>
              <a:t>Regression analysis of number of houses sold and Covid-19 cases </a:t>
            </a:r>
          </a:p>
        </p:txBody>
      </p:sp>
    </p:spTree>
    <p:extLst>
      <p:ext uri="{BB962C8B-B14F-4D97-AF65-F5344CB8AC3E}">
        <p14:creationId xmlns:p14="http://schemas.microsoft.com/office/powerpoint/2010/main" val="113769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644</TotalTime>
  <Words>998</Words>
  <Application>Microsoft Office PowerPoint</Application>
  <PresentationFormat>Widescreen</PresentationFormat>
  <Paragraphs>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Century Schoolbook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Marina Ercoli</dc:creator>
  <cp:lastModifiedBy>Jorge Arriola</cp:lastModifiedBy>
  <cp:revision>33</cp:revision>
  <dcterms:created xsi:type="dcterms:W3CDTF">2020-11-07T15:23:44Z</dcterms:created>
  <dcterms:modified xsi:type="dcterms:W3CDTF">2020-11-12T19:54:39Z</dcterms:modified>
</cp:coreProperties>
</file>