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Montserrat Thin Bold"/>
          <a:ea typeface="Montserrat Thin Bold"/>
          <a:cs typeface="Montserrat Thin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Montserrat Thin Bold"/>
          <a:ea typeface="Montserrat Thin Bold"/>
          <a:cs typeface="Montserrat Thin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Montserrat Thin Bold"/>
          <a:ea typeface="Montserrat Thin Bold"/>
          <a:cs typeface="Montserrat Thin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Montserrat Thin Bold"/>
          <a:ea typeface="Montserrat Thin Bold"/>
          <a:cs typeface="Montserrat Thin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Montserrat Thin Bold"/>
          <a:ea typeface="Montserrat Thin Bold"/>
          <a:cs typeface="Montserrat Thin Bol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Montserrat Thin Regular"/>
      </a:defRPr>
    </a:lvl1pPr>
    <a:lvl2pPr indent="228600" latinLnBrk="0">
      <a:defRPr sz="1200">
        <a:latin typeface="+mn-lt"/>
        <a:ea typeface="+mn-ea"/>
        <a:cs typeface="+mn-cs"/>
        <a:sym typeface="Montserrat Thin Regular"/>
      </a:defRPr>
    </a:lvl2pPr>
    <a:lvl3pPr indent="457200" latinLnBrk="0">
      <a:defRPr sz="1200">
        <a:latin typeface="+mn-lt"/>
        <a:ea typeface="+mn-ea"/>
        <a:cs typeface="+mn-cs"/>
        <a:sym typeface="Montserrat Thin Regular"/>
      </a:defRPr>
    </a:lvl3pPr>
    <a:lvl4pPr indent="685800" latinLnBrk="0">
      <a:defRPr sz="1200">
        <a:latin typeface="+mn-lt"/>
        <a:ea typeface="+mn-ea"/>
        <a:cs typeface="+mn-cs"/>
        <a:sym typeface="Montserrat Thin Regular"/>
      </a:defRPr>
    </a:lvl4pPr>
    <a:lvl5pPr indent="914400" latinLnBrk="0">
      <a:defRPr sz="1200">
        <a:latin typeface="+mn-lt"/>
        <a:ea typeface="+mn-ea"/>
        <a:cs typeface="+mn-cs"/>
        <a:sym typeface="Montserrat Thin Regular"/>
      </a:defRPr>
    </a:lvl5pPr>
    <a:lvl6pPr indent="1143000" latinLnBrk="0">
      <a:defRPr sz="1200">
        <a:latin typeface="+mn-lt"/>
        <a:ea typeface="+mn-ea"/>
        <a:cs typeface="+mn-cs"/>
        <a:sym typeface="Montserrat Thin Regular"/>
      </a:defRPr>
    </a:lvl6pPr>
    <a:lvl7pPr indent="1371600" latinLnBrk="0">
      <a:defRPr sz="1200">
        <a:latin typeface="+mn-lt"/>
        <a:ea typeface="+mn-ea"/>
        <a:cs typeface="+mn-cs"/>
        <a:sym typeface="Montserrat Thin Regular"/>
      </a:defRPr>
    </a:lvl7pPr>
    <a:lvl8pPr indent="1600200" latinLnBrk="0">
      <a:defRPr sz="1200">
        <a:latin typeface="+mn-lt"/>
        <a:ea typeface="+mn-ea"/>
        <a:cs typeface="+mn-cs"/>
        <a:sym typeface="Montserrat Thin Regular"/>
      </a:defRPr>
    </a:lvl8pPr>
    <a:lvl9pPr indent="1828800" latinLnBrk="0">
      <a:defRPr sz="1200">
        <a:latin typeface="+mn-lt"/>
        <a:ea typeface="+mn-ea"/>
        <a:cs typeface="+mn-cs"/>
        <a:sym typeface="Montserrat Thin Regula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exto del título"/>
          <p:cNvSpPr txBox="1"/>
          <p:nvPr>
            <p:ph type="title"/>
          </p:nvPr>
        </p:nvSpPr>
        <p:spPr>
          <a:xfrm>
            <a:off x="685800" y="2130425"/>
            <a:ext cx="7772400" cy="1470025"/>
          </a:xfrm>
          <a:prstGeom prst="rect">
            <a:avLst/>
          </a:prstGeom>
        </p:spPr>
        <p:txBody>
          <a:bodyPr/>
          <a:lstStyle/>
          <a:p>
            <a:pPr/>
            <a:r>
              <a:t>Texto del título</a:t>
            </a:r>
          </a:p>
        </p:txBody>
      </p:sp>
      <p:sp>
        <p:nvSpPr>
          <p:cNvPr id="12" name="Nivel de texto 1…"/>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exto del título"/>
          <p:cNvSpPr txBox="1"/>
          <p:nvPr>
            <p:ph type="title"/>
          </p:nvPr>
        </p:nvSpPr>
        <p:spPr>
          <a:prstGeom prst="rect">
            <a:avLst/>
          </a:prstGeom>
        </p:spPr>
        <p:txBody>
          <a:bodyPr/>
          <a:lstStyle/>
          <a:p>
            <a:pPr/>
            <a:r>
              <a:t>Texto del título</a:t>
            </a:r>
          </a:p>
        </p:txBody>
      </p:sp>
      <p:sp>
        <p:nvSpPr>
          <p:cNvPr id="21" name="Nivel de texto 1…"/>
          <p:cNvSpPr txBox="1"/>
          <p:nvPr>
            <p:ph type="body" sz="quarter" idx="1"/>
          </p:nvPr>
        </p:nvSpPr>
        <p:spPr>
          <a:xfrm>
            <a:off x="457200" y="1600200"/>
            <a:ext cx="8229600" cy="4525963"/>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exto del título"/>
          <p:cNvSpPr txBox="1"/>
          <p:nvPr>
            <p:ph type="title"/>
          </p:nvPr>
        </p:nvSpPr>
        <p:spPr>
          <a:xfrm>
            <a:off x="722312" y="4406900"/>
            <a:ext cx="7772401" cy="1362075"/>
          </a:xfrm>
          <a:prstGeom prst="rect">
            <a:avLst/>
          </a:prstGeom>
        </p:spPr>
        <p:txBody>
          <a:bodyPr anchor="t"/>
          <a:lstStyle>
            <a:lvl1pPr algn="l">
              <a:defRPr cap="all" sz="4000">
                <a:latin typeface="Montserrat Thin Bold"/>
                <a:ea typeface="Montserrat Thin Bold"/>
                <a:cs typeface="Montserrat Thin Bold"/>
                <a:sym typeface="Montserrat Thin Bold"/>
              </a:defRPr>
            </a:lvl1pPr>
          </a:lstStyle>
          <a:p>
            <a:pPr/>
            <a:r>
              <a:t>Texto del título</a:t>
            </a:r>
          </a:p>
        </p:txBody>
      </p:sp>
      <p:sp>
        <p:nvSpPr>
          <p:cNvPr id="30" name="Nivel de texto 1…"/>
          <p:cNvSpPr txBox="1"/>
          <p:nvPr>
            <p:ph type="body" sz="quarter" idx="1"/>
          </p:nvPr>
        </p:nvSpPr>
        <p:spPr>
          <a:xfrm>
            <a:off x="722312" y="2906713"/>
            <a:ext cx="7772401" cy="1500189"/>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exto del título"/>
          <p:cNvSpPr txBox="1"/>
          <p:nvPr>
            <p:ph type="title"/>
          </p:nvPr>
        </p:nvSpPr>
        <p:spPr>
          <a:prstGeom prst="rect">
            <a:avLst/>
          </a:prstGeom>
        </p:spPr>
        <p:txBody>
          <a:bodyPr/>
          <a:lstStyle/>
          <a:p>
            <a:pPr/>
            <a:r>
              <a:t>Texto del título</a:t>
            </a:r>
          </a:p>
        </p:txBody>
      </p:sp>
      <p:sp>
        <p:nvSpPr>
          <p:cNvPr id="39" name="Nivel de texto 1…"/>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exto del título"/>
          <p:cNvSpPr txBox="1"/>
          <p:nvPr>
            <p:ph type="title"/>
          </p:nvPr>
        </p:nvSpPr>
        <p:spPr>
          <a:prstGeom prst="rect">
            <a:avLst/>
          </a:prstGeom>
        </p:spPr>
        <p:txBody>
          <a:bodyPr/>
          <a:lstStyle/>
          <a:p>
            <a:pPr/>
            <a:r>
              <a:t>Texto del título</a:t>
            </a:r>
          </a:p>
        </p:txBody>
      </p:sp>
      <p:sp>
        <p:nvSpPr>
          <p:cNvPr id="48" name="Nivel de texto 1…"/>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a:latin typeface="Montserrat Thin Bold"/>
                <a:ea typeface="Montserrat Thin Bold"/>
                <a:cs typeface="Montserrat Thin Bold"/>
                <a:sym typeface="Montserrat Thin Bold"/>
              </a:defRPr>
            </a:lvl1pPr>
            <a:lvl2pPr marL="0" indent="0">
              <a:spcBef>
                <a:spcPts val="500"/>
              </a:spcBef>
              <a:buSzTx/>
              <a:buFontTx/>
              <a:buNone/>
              <a:defRPr sz="2400">
                <a:latin typeface="Montserrat Thin Bold"/>
                <a:ea typeface="Montserrat Thin Bold"/>
                <a:cs typeface="Montserrat Thin Bold"/>
                <a:sym typeface="Montserrat Thin Bold"/>
              </a:defRPr>
            </a:lvl2pPr>
            <a:lvl3pPr marL="0" indent="0">
              <a:spcBef>
                <a:spcPts val="500"/>
              </a:spcBef>
              <a:buSzTx/>
              <a:buFontTx/>
              <a:buNone/>
              <a:defRPr sz="2400">
                <a:latin typeface="Montserrat Thin Bold"/>
                <a:ea typeface="Montserrat Thin Bold"/>
                <a:cs typeface="Montserrat Thin Bold"/>
                <a:sym typeface="Montserrat Thin Bold"/>
              </a:defRPr>
            </a:lvl3pPr>
            <a:lvl4pPr marL="0" indent="0">
              <a:spcBef>
                <a:spcPts val="500"/>
              </a:spcBef>
              <a:buSzTx/>
              <a:buFontTx/>
              <a:buNone/>
              <a:defRPr sz="2400">
                <a:latin typeface="Montserrat Thin Bold"/>
                <a:ea typeface="Montserrat Thin Bold"/>
                <a:cs typeface="Montserrat Thin Bold"/>
                <a:sym typeface="Montserrat Thin Bold"/>
              </a:defRPr>
            </a:lvl4pPr>
            <a:lvl5pPr marL="0" indent="0">
              <a:spcBef>
                <a:spcPts val="500"/>
              </a:spcBef>
              <a:buSzTx/>
              <a:buFontTx/>
              <a:buNone/>
              <a:defRPr sz="2400">
                <a:latin typeface="Montserrat Thin Bold"/>
                <a:ea typeface="Montserrat Thin Bold"/>
                <a:cs typeface="Montserrat Thin Bold"/>
                <a:sym typeface="Montserrat Thin Bold"/>
              </a:defRPr>
            </a:lvl5pPr>
          </a:lstStyle>
          <a:p>
            <a:pPr/>
            <a:r>
              <a:t>Nivel de texto 1</a:t>
            </a:r>
          </a:p>
          <a:p>
            <a:pPr lvl="1"/>
            <a:r>
              <a:t>Nivel de texto 2</a:t>
            </a:r>
          </a:p>
          <a:p>
            <a:pPr lvl="2"/>
            <a:r>
              <a:t>Nivel de texto 3</a:t>
            </a:r>
          </a:p>
          <a:p>
            <a:pPr lvl="3"/>
            <a:r>
              <a:t>Nivel de texto 4</a:t>
            </a:r>
          </a:p>
          <a:p>
            <a:pPr lvl="4"/>
            <a:r>
              <a:t>Nivel de texto 5</a:t>
            </a:r>
          </a:p>
        </p:txBody>
      </p:sp>
      <p:sp>
        <p:nvSpPr>
          <p:cNvPr id="49" name="Text Placeholder 4"/>
          <p:cNvSpPr/>
          <p:nvPr>
            <p:ph type="body" sz="quarter" idx="21"/>
          </p:nvPr>
        </p:nvSpPr>
        <p:spPr>
          <a:xfrm>
            <a:off x="4645025" y="1535111"/>
            <a:ext cx="4041775" cy="639765"/>
          </a:xfrm>
          <a:prstGeom prst="rect">
            <a:avLst/>
          </a:prstGeom>
        </p:spPr>
        <p:txBody>
          <a:bodyPr anchor="b"/>
          <a:lstStyle/>
          <a:p>
            <a:pPr/>
          </a:p>
        </p:txBody>
      </p:sp>
      <p:sp>
        <p:nvSpPr>
          <p:cNvPr id="50"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exto del título"/>
          <p:cNvSpPr txBox="1"/>
          <p:nvPr>
            <p:ph type="title"/>
          </p:nvPr>
        </p:nvSpPr>
        <p:spPr>
          <a:prstGeom prst="rect">
            <a:avLst/>
          </a:prstGeom>
        </p:spPr>
        <p:txBody>
          <a:bodyPr/>
          <a:lstStyle/>
          <a:p>
            <a:pPr/>
            <a:r>
              <a:t>Texto del título</a:t>
            </a:r>
          </a:p>
        </p:txBody>
      </p:sp>
      <p:sp>
        <p:nvSpPr>
          <p:cNvPr id="5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exto del título"/>
          <p:cNvSpPr txBox="1"/>
          <p:nvPr>
            <p:ph type="title"/>
          </p:nvPr>
        </p:nvSpPr>
        <p:spPr>
          <a:xfrm>
            <a:off x="457200" y="273050"/>
            <a:ext cx="3008315" cy="1162050"/>
          </a:xfrm>
          <a:prstGeom prst="rect">
            <a:avLst/>
          </a:prstGeom>
        </p:spPr>
        <p:txBody>
          <a:bodyPr anchor="b"/>
          <a:lstStyle>
            <a:lvl1pPr algn="l">
              <a:defRPr sz="2000">
                <a:latin typeface="Montserrat Thin Bold"/>
                <a:ea typeface="Montserrat Thin Bold"/>
                <a:cs typeface="Montserrat Thin Bold"/>
                <a:sym typeface="Montserrat Thin Bold"/>
              </a:defRPr>
            </a:lvl1pPr>
          </a:lstStyle>
          <a:p>
            <a:pPr/>
            <a:r>
              <a:t>Texto del título</a:t>
            </a:r>
          </a:p>
        </p:txBody>
      </p:sp>
      <p:sp>
        <p:nvSpPr>
          <p:cNvPr id="73" name="Nivel de texto 1…"/>
          <p:cNvSpPr txBox="1"/>
          <p:nvPr>
            <p:ph type="body" sz="quarter" idx="1"/>
          </p:nvPr>
        </p:nvSpPr>
        <p:spPr>
          <a:xfrm>
            <a:off x="3575050" y="273050"/>
            <a:ext cx="5111750" cy="5853113"/>
          </a:xfrm>
          <a:prstGeom prst="rect">
            <a:avLst/>
          </a:prstGeom>
        </p:spPr>
        <p:txBody>
          <a:bodyPr/>
          <a:lstStyle/>
          <a:p>
            <a:pPr/>
            <a:r>
              <a:t>Nivel de texto 1</a:t>
            </a:r>
          </a:p>
          <a:p>
            <a:pPr lvl="1"/>
            <a:r>
              <a:t>Nivel de texto 2</a:t>
            </a:r>
          </a:p>
          <a:p>
            <a:pPr lvl="2"/>
            <a:r>
              <a:t>Nivel de texto 3</a:t>
            </a:r>
          </a:p>
          <a:p>
            <a:pPr lvl="3"/>
            <a:r>
              <a:t>Nivel de texto 4</a:t>
            </a:r>
          </a:p>
          <a:p>
            <a:pPr lvl="4"/>
            <a:r>
              <a:t>Nivel de texto 5</a:t>
            </a:r>
          </a:p>
        </p:txBody>
      </p:sp>
      <p:sp>
        <p:nvSpPr>
          <p:cNvPr id="74" name="Text Placeholder 3"/>
          <p:cNvSpPr/>
          <p:nvPr>
            <p:ph type="body" sz="quarter" idx="21"/>
          </p:nvPr>
        </p:nvSpPr>
        <p:spPr>
          <a:xfrm>
            <a:off x="457198" y="1435100"/>
            <a:ext cx="3008316" cy="4691063"/>
          </a:xfrm>
          <a:prstGeom prst="rect">
            <a:avLst/>
          </a:prstGeom>
        </p:spPr>
        <p:txBody>
          <a:bodyPr/>
          <a:lstStyle/>
          <a:p>
            <a:pPr/>
          </a:p>
        </p:txBody>
      </p:sp>
      <p:sp>
        <p:nvSpPr>
          <p:cNvPr id="7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exto del título"/>
          <p:cNvSpPr txBox="1"/>
          <p:nvPr>
            <p:ph type="title"/>
          </p:nvPr>
        </p:nvSpPr>
        <p:spPr>
          <a:xfrm>
            <a:off x="1792288" y="4800600"/>
            <a:ext cx="5486402" cy="566738"/>
          </a:xfrm>
          <a:prstGeom prst="rect">
            <a:avLst/>
          </a:prstGeom>
        </p:spPr>
        <p:txBody>
          <a:bodyPr anchor="b"/>
          <a:lstStyle>
            <a:lvl1pPr algn="l">
              <a:defRPr sz="2000">
                <a:latin typeface="Montserrat Thin Bold"/>
                <a:ea typeface="Montserrat Thin Bold"/>
                <a:cs typeface="Montserrat Thin Bold"/>
                <a:sym typeface="Montserrat Thin Bold"/>
              </a:defRPr>
            </a:lvl1pPr>
          </a:lstStyle>
          <a:p>
            <a:pPr/>
            <a:r>
              <a:t>Texto del título</a:t>
            </a:r>
          </a:p>
        </p:txBody>
      </p:sp>
      <p:sp>
        <p:nvSpPr>
          <p:cNvPr id="83" name="Picture Placeholder 2"/>
          <p:cNvSpPr/>
          <p:nvPr>
            <p:ph type="pic" sz="quarter" idx="21"/>
          </p:nvPr>
        </p:nvSpPr>
        <p:spPr>
          <a:xfrm>
            <a:off x="1792288" y="612775"/>
            <a:ext cx="5486402" cy="4114800"/>
          </a:xfrm>
          <a:prstGeom prst="rect">
            <a:avLst/>
          </a:prstGeom>
        </p:spPr>
        <p:txBody>
          <a:bodyPr lIns="91439" tIns="45719" rIns="91439" bIns="45719">
            <a:noAutofit/>
          </a:bodyPr>
          <a:lstStyle/>
          <a:p>
            <a:pPr/>
          </a:p>
        </p:txBody>
      </p:sp>
      <p:sp>
        <p:nvSpPr>
          <p:cNvPr id="84" name="Nivel de texto 1…"/>
          <p:cNvSpPr txBox="1"/>
          <p:nvPr>
            <p:ph type="body" sz="quarter" idx="1"/>
          </p:nvPr>
        </p:nvSpPr>
        <p:spPr>
          <a:xfrm>
            <a:off x="1792288" y="5367337"/>
            <a:ext cx="5486402" cy="804864"/>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o del título"/>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Texto del título</a:t>
            </a:r>
          </a:p>
        </p:txBody>
      </p:sp>
      <p:sp>
        <p:nvSpPr>
          <p:cNvPr id="3" name="Nivel de texto 1…"/>
          <p:cNvSpPr txBox="1"/>
          <p:nvPr>
            <p:ph type="body" idx="1"/>
          </p:nvPr>
        </p:nvSpPr>
        <p:spPr>
          <a:xfrm>
            <a:off x="10207625" y="3657600"/>
            <a:ext cx="7162800" cy="66294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p:nvPr>
            <p:ph type="sldNum" sz="quarter" idx="2"/>
          </p:nvPr>
        </p:nvSpPr>
        <p:spPr>
          <a:xfrm>
            <a:off x="8426772" y="6397943"/>
            <a:ext cx="260029" cy="281939"/>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n-lt"/>
          <a:ea typeface="+mn-ea"/>
          <a:cs typeface="+mn-cs"/>
          <a:sym typeface="Montserrat Thin Regular"/>
        </a:defRPr>
      </a:lvl9pPr>
    </p:titleStyle>
    <p:bodyStyle>
      <a:lvl1pPr marL="342900" marR="0" indent="-342900"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1pPr>
      <a:lvl2pPr marL="783771" marR="0" indent="-326571"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2pPr>
      <a:lvl3pPr marL="1219200" marR="0" indent="-304800"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3pPr>
      <a:lvl4pPr marL="1737360" marR="0" indent="-365760"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4pPr>
      <a:lvl5pPr marL="2194560" marR="0" indent="-365760"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5pPr>
      <a:lvl6pPr marL="2651760" marR="0" indent="-365760"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6pPr>
      <a:lvl7pPr marL="3108960" marR="0" indent="-365760"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7pPr>
      <a:lvl8pPr marL="3566159" marR="0" indent="-365759"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8pPr>
      <a:lvl9pPr marL="4023359" marR="0" indent="-365759" algn="l" defTabSz="914400" rtl="0" latinLnBrk="0">
        <a:lnSpc>
          <a:spcPct val="100000"/>
        </a:lnSpc>
        <a:spcBef>
          <a:spcPts val="700"/>
        </a:spcBef>
        <a:spcAft>
          <a:spcPts val="0"/>
        </a:spcAft>
        <a:buClrTx/>
        <a:buSzPct val="100000"/>
        <a:buFont typeface="Montserrat Thin Regular"/>
        <a:buChar char="•"/>
        <a:tabLst/>
        <a:defRPr b="0" baseline="0" cap="none" i="0" spc="0" strike="noStrike" sz="3200" u="none">
          <a:solidFill>
            <a:srgbClr val="000000"/>
          </a:solidFill>
          <a:uFillTx/>
          <a:latin typeface="+mn-lt"/>
          <a:ea typeface="+mn-ea"/>
          <a:cs typeface="+mn-cs"/>
          <a:sym typeface="Montserrat Thin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Montserrat Thin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30" Type="http://schemas.openxmlformats.org/officeDocument/2006/relationships/image" Target="../media/image38.png"/><Relationship Id="rId31" Type="http://schemas.openxmlformats.org/officeDocument/2006/relationships/image" Target="../media/image39.png"/><Relationship Id="rId32" Type="http://schemas.openxmlformats.org/officeDocument/2006/relationships/image" Target="../media/image40.png"/><Relationship Id="rId33" Type="http://schemas.openxmlformats.org/officeDocument/2006/relationships/image" Target="../media/image4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30" Type="http://schemas.openxmlformats.org/officeDocument/2006/relationships/image" Target="../media/image38.png"/><Relationship Id="rId31" Type="http://schemas.openxmlformats.org/officeDocument/2006/relationships/image" Target="../media/image39.png"/><Relationship Id="rId32" Type="http://schemas.openxmlformats.org/officeDocument/2006/relationships/image" Target="../media/image40.png"/><Relationship Id="rId33" Type="http://schemas.openxmlformats.org/officeDocument/2006/relationships/image" Target="../media/image41.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4" name="Picture 2" descr="Picture 2"/>
          <p:cNvPicPr>
            <a:picLocks noChangeAspect="1"/>
          </p:cNvPicPr>
          <p:nvPr/>
        </p:nvPicPr>
        <p:blipFill>
          <a:blip r:embed="rId2">
            <a:extLst/>
          </a:blip>
          <a:stretch>
            <a:fillRect/>
          </a:stretch>
        </p:blipFill>
        <p:spPr>
          <a:xfrm>
            <a:off x="5234399" y="4302121"/>
            <a:ext cx="7819205" cy="1682757"/>
          </a:xfrm>
          <a:prstGeom prst="rect">
            <a:avLst/>
          </a:prstGeom>
          <a:ln w="12700">
            <a:miter lim="400000"/>
          </a:ln>
        </p:spPr>
      </p:pic>
      <p:sp>
        <p:nvSpPr>
          <p:cNvPr id="95" name="TextBox 3"/>
          <p:cNvSpPr txBox="1"/>
          <p:nvPr/>
        </p:nvSpPr>
        <p:spPr>
          <a:xfrm>
            <a:off x="2764321" y="6415549"/>
            <a:ext cx="6080111" cy="5539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2200"/>
              </a:lnSpc>
              <a:defRPr spc="169" sz="1600"/>
            </a:lvl1pPr>
          </a:lstStyle>
          <a:p>
            <a:pPr/>
            <a:r>
              <a:t>FRONTERAS DEL CONOCIMIENTO. MUSEOS, DOCUMENTACIÓN Y DATOS ENLAZADOS</a:t>
            </a:r>
          </a:p>
        </p:txBody>
      </p:sp>
      <p:sp>
        <p:nvSpPr>
          <p:cNvPr id="96" name="TextBox 4"/>
          <p:cNvSpPr txBox="1"/>
          <p:nvPr/>
        </p:nvSpPr>
        <p:spPr>
          <a:xfrm>
            <a:off x="6103946" y="3214332"/>
            <a:ext cx="6080108" cy="31138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500"/>
              </a:lnSpc>
              <a:defRPr spc="189"/>
            </a:lvl1pPr>
          </a:lstStyle>
          <a:p>
            <a:pPr/>
            <a:r>
              <a:t>SEPTIEMBRE 24 - 28, CDMX</a:t>
            </a:r>
          </a:p>
        </p:txBody>
      </p:sp>
      <p:sp>
        <p:nvSpPr>
          <p:cNvPr id="97" name="TextBox 5"/>
          <p:cNvSpPr txBox="1"/>
          <p:nvPr/>
        </p:nvSpPr>
        <p:spPr>
          <a:xfrm>
            <a:off x="9443566" y="6415513"/>
            <a:ext cx="6080111" cy="55392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pc="169" sz="1600"/>
            </a:lvl1pPr>
          </a:lstStyle>
          <a:p>
            <a:pPr/>
            <a:r>
              <a:t>FRONTIERS OF KNOWLEDGE. MUSEUMS, DOCUMENTATION AND LINKED DATA</a:t>
            </a:r>
          </a:p>
        </p:txBody>
      </p:sp>
      <p:sp>
        <p:nvSpPr>
          <p:cNvPr id="98" name="TextBox 4"/>
          <p:cNvSpPr txBox="1"/>
          <p:nvPr/>
        </p:nvSpPr>
        <p:spPr>
          <a:xfrm>
            <a:off x="6103946" y="3534668"/>
            <a:ext cx="6080108" cy="31138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500"/>
              </a:lnSpc>
              <a:defRPr spc="189">
                <a:latin typeface="Montserrat Thin Medium"/>
                <a:ea typeface="Montserrat Thin Medium"/>
                <a:cs typeface="Montserrat Thin Medium"/>
                <a:sym typeface="Montserrat Thin Medium"/>
              </a:defRPr>
            </a:lvl1pPr>
          </a:lstStyle>
          <a:p>
            <a:pPr/>
            <a:r>
              <a:t>Ciudad Universitaria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Picture 2" descr="Picture 2"/>
          <p:cNvPicPr>
            <a:picLocks noChangeAspect="1"/>
          </p:cNvPicPr>
          <p:nvPr/>
        </p:nvPicPr>
        <p:blipFill>
          <a:blip r:embed="rId2">
            <a:extLst/>
          </a:blip>
          <a:srcRect l="10629" t="0" r="10629" b="0"/>
          <a:stretch>
            <a:fillRect/>
          </a:stretch>
        </p:blipFill>
        <p:spPr>
          <a:xfrm>
            <a:off x="10237268" y="-8519"/>
            <a:ext cx="8113438" cy="10304040"/>
          </a:xfrm>
          <a:prstGeom prst="rect">
            <a:avLst/>
          </a:prstGeom>
          <a:ln w="12700">
            <a:miter lim="400000"/>
          </a:ln>
        </p:spPr>
      </p:pic>
      <p:sp>
        <p:nvSpPr>
          <p:cNvPr id="161" name="Freeform 4"/>
          <p:cNvSpPr/>
          <p:nvPr/>
        </p:nvSpPr>
        <p:spPr>
          <a:xfrm>
            <a:off x="3795117" y="3774380"/>
            <a:ext cx="2652120" cy="3086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lnTo>
                  <a:pt x="10800" y="0"/>
                </a:lnTo>
                <a:close/>
              </a:path>
            </a:pathLst>
          </a:custGeom>
          <a:solidFill>
            <a:srgbClr val="E5AB55"/>
          </a:solidFill>
          <a:ln w="12700">
            <a:miter lim="400000"/>
          </a:ln>
        </p:spPr>
        <p:txBody>
          <a:bodyPr lIns="45718" tIns="45718" rIns="45718" bIns="45718"/>
          <a:lstStyle/>
          <a:p>
            <a:pPr/>
          </a:p>
        </p:txBody>
      </p:sp>
      <p:sp>
        <p:nvSpPr>
          <p:cNvPr id="162" name="TextBox 5"/>
          <p:cNvSpPr txBox="1"/>
          <p:nvPr/>
        </p:nvSpPr>
        <p:spPr>
          <a:xfrm>
            <a:off x="3795117" y="5061771"/>
            <a:ext cx="2652119" cy="4028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ts val="2400"/>
              </a:lnSpc>
              <a:defRPr spc="180">
                <a:solidFill>
                  <a:srgbClr val="FFFFFF"/>
                </a:solidFill>
                <a:latin typeface="Montserrat Thin Medium"/>
                <a:ea typeface="Montserrat Thin Medium"/>
                <a:cs typeface="Montserrat Thin Medium"/>
                <a:sym typeface="Montserrat Thin Medium"/>
              </a:defRPr>
            </a:lvl1pPr>
          </a:lstStyle>
          <a:p>
            <a:pPr/>
            <a:r>
              <a:t>LOREM IPSUM</a:t>
            </a:r>
          </a:p>
        </p:txBody>
      </p:sp>
      <p:sp>
        <p:nvSpPr>
          <p:cNvPr id="163" name="Freeform 7"/>
          <p:cNvSpPr/>
          <p:nvPr/>
        </p:nvSpPr>
        <p:spPr>
          <a:xfrm>
            <a:off x="5206686" y="1357574"/>
            <a:ext cx="2652120" cy="3086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lnTo>
                  <a:pt x="10800" y="0"/>
                </a:lnTo>
                <a:close/>
              </a:path>
            </a:pathLst>
          </a:custGeom>
          <a:solidFill>
            <a:srgbClr val="E5AB55"/>
          </a:solidFill>
          <a:ln w="12700">
            <a:miter lim="400000"/>
          </a:ln>
        </p:spPr>
        <p:txBody>
          <a:bodyPr lIns="45718" tIns="45718" rIns="45718" bIns="45718"/>
          <a:lstStyle/>
          <a:p>
            <a:pPr/>
          </a:p>
        </p:txBody>
      </p:sp>
      <p:sp>
        <p:nvSpPr>
          <p:cNvPr id="164" name="TextBox 8"/>
          <p:cNvSpPr txBox="1"/>
          <p:nvPr/>
        </p:nvSpPr>
        <p:spPr>
          <a:xfrm>
            <a:off x="5206686" y="2414777"/>
            <a:ext cx="2652119" cy="899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ts val="2100"/>
              </a:lnSpc>
              <a:defRPr spc="160" sz="1600">
                <a:solidFill>
                  <a:srgbClr val="10159F"/>
                </a:solidFill>
              </a:defRPr>
            </a:lvl1pPr>
          </a:lstStyle>
          <a:p>
            <a:pPr/>
            <a:r>
              <a:t>Sed congue metus sed diam semper pulvinar.</a:t>
            </a:r>
          </a:p>
        </p:txBody>
      </p:sp>
      <p:sp>
        <p:nvSpPr>
          <p:cNvPr id="165" name="Freeform 10"/>
          <p:cNvSpPr/>
          <p:nvPr/>
        </p:nvSpPr>
        <p:spPr>
          <a:xfrm>
            <a:off x="6561318" y="3774380"/>
            <a:ext cx="2652120" cy="3086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lnTo>
                  <a:pt x="10800" y="0"/>
                </a:lnTo>
                <a:close/>
              </a:path>
            </a:pathLst>
          </a:custGeom>
          <a:solidFill>
            <a:srgbClr val="10159F"/>
          </a:solidFill>
          <a:ln w="12700">
            <a:miter lim="400000"/>
          </a:ln>
        </p:spPr>
        <p:txBody>
          <a:bodyPr lIns="45718" tIns="45718" rIns="45718" bIns="45718"/>
          <a:lstStyle/>
          <a:p>
            <a:pPr/>
          </a:p>
        </p:txBody>
      </p:sp>
      <p:sp>
        <p:nvSpPr>
          <p:cNvPr id="166" name="TextBox 11"/>
          <p:cNvSpPr txBox="1"/>
          <p:nvPr/>
        </p:nvSpPr>
        <p:spPr>
          <a:xfrm>
            <a:off x="6561318" y="4831582"/>
            <a:ext cx="2652119" cy="899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ts val="2100"/>
              </a:lnSpc>
              <a:defRPr spc="160" sz="1600">
                <a:solidFill>
                  <a:srgbClr val="FFFFFF"/>
                </a:solidFill>
              </a:defRPr>
            </a:lvl1pPr>
          </a:lstStyle>
          <a:p>
            <a:pPr/>
            <a:r>
              <a:t>Sed congue metus sed diam semper pulvinar.</a:t>
            </a:r>
          </a:p>
        </p:txBody>
      </p:sp>
      <p:sp>
        <p:nvSpPr>
          <p:cNvPr id="167" name="Freeform 13"/>
          <p:cNvSpPr/>
          <p:nvPr/>
        </p:nvSpPr>
        <p:spPr>
          <a:xfrm>
            <a:off x="2397971" y="1357574"/>
            <a:ext cx="2652121" cy="30861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lnTo>
                  <a:pt x="10800" y="0"/>
                </a:lnTo>
                <a:close/>
              </a:path>
            </a:pathLst>
          </a:custGeom>
          <a:solidFill>
            <a:srgbClr val="10159F"/>
          </a:solidFill>
          <a:ln w="12700">
            <a:miter lim="400000"/>
          </a:ln>
        </p:spPr>
        <p:txBody>
          <a:bodyPr lIns="45718" tIns="45718" rIns="45718" bIns="45718"/>
          <a:lstStyle/>
          <a:p>
            <a:pPr/>
          </a:p>
        </p:txBody>
      </p:sp>
      <p:sp>
        <p:nvSpPr>
          <p:cNvPr id="168" name="TextBox 14"/>
          <p:cNvSpPr txBox="1"/>
          <p:nvPr/>
        </p:nvSpPr>
        <p:spPr>
          <a:xfrm>
            <a:off x="2397972" y="2414777"/>
            <a:ext cx="2652119" cy="899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ts val="2100"/>
              </a:lnSpc>
              <a:defRPr spc="160" sz="1600">
                <a:solidFill>
                  <a:srgbClr val="FFFFFF"/>
                </a:solidFill>
              </a:defRPr>
            </a:lvl1pPr>
          </a:lstStyle>
          <a:p>
            <a:pPr/>
            <a:r>
              <a:t>Sed congue metus sed diam semper pulvinar.</a:t>
            </a:r>
          </a:p>
        </p:txBody>
      </p:sp>
      <p:sp>
        <p:nvSpPr>
          <p:cNvPr id="169" name="Freeform 16"/>
          <p:cNvSpPr/>
          <p:nvPr/>
        </p:nvSpPr>
        <p:spPr>
          <a:xfrm>
            <a:off x="2417021" y="6181311"/>
            <a:ext cx="2652121" cy="3086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lnTo>
                  <a:pt x="10800" y="0"/>
                </a:lnTo>
                <a:close/>
              </a:path>
            </a:pathLst>
          </a:custGeom>
          <a:solidFill>
            <a:srgbClr val="10159F"/>
          </a:solidFill>
          <a:ln w="12700">
            <a:miter lim="400000"/>
          </a:ln>
        </p:spPr>
        <p:txBody>
          <a:bodyPr lIns="45718" tIns="45718" rIns="45718" bIns="45718"/>
          <a:lstStyle/>
          <a:p>
            <a:pPr/>
          </a:p>
        </p:txBody>
      </p:sp>
      <p:sp>
        <p:nvSpPr>
          <p:cNvPr id="170" name="TextBox 17"/>
          <p:cNvSpPr txBox="1"/>
          <p:nvPr/>
        </p:nvSpPr>
        <p:spPr>
          <a:xfrm>
            <a:off x="2417022" y="7238513"/>
            <a:ext cx="2652119" cy="899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ts val="2100"/>
              </a:lnSpc>
              <a:defRPr spc="160" sz="1600">
                <a:solidFill>
                  <a:srgbClr val="FFFFFF"/>
                </a:solidFill>
              </a:defRPr>
            </a:lvl1pPr>
          </a:lstStyle>
          <a:p>
            <a:pPr/>
            <a:r>
              <a:t>Sed congue metus sed diam semper pulvinar.</a:t>
            </a:r>
          </a:p>
        </p:txBody>
      </p:sp>
      <p:sp>
        <p:nvSpPr>
          <p:cNvPr id="171" name="Freeform 19"/>
          <p:cNvSpPr/>
          <p:nvPr/>
        </p:nvSpPr>
        <p:spPr>
          <a:xfrm>
            <a:off x="5206686" y="6181311"/>
            <a:ext cx="2652120" cy="3086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lnTo>
                  <a:pt x="10800" y="0"/>
                </a:lnTo>
                <a:close/>
              </a:path>
            </a:pathLst>
          </a:custGeom>
          <a:solidFill>
            <a:srgbClr val="E5AB55"/>
          </a:solidFill>
          <a:ln w="12700">
            <a:miter lim="400000"/>
          </a:ln>
        </p:spPr>
        <p:txBody>
          <a:bodyPr lIns="45718" tIns="45718" rIns="45718" bIns="45718"/>
          <a:lstStyle/>
          <a:p>
            <a:pPr/>
          </a:p>
        </p:txBody>
      </p:sp>
      <p:sp>
        <p:nvSpPr>
          <p:cNvPr id="172" name="TextBox 20"/>
          <p:cNvSpPr txBox="1"/>
          <p:nvPr/>
        </p:nvSpPr>
        <p:spPr>
          <a:xfrm>
            <a:off x="5206686" y="7238513"/>
            <a:ext cx="2652119" cy="899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ts val="2100"/>
              </a:lnSpc>
              <a:defRPr spc="160" sz="1600">
                <a:solidFill>
                  <a:srgbClr val="10159F"/>
                </a:solidFill>
              </a:defRPr>
            </a:lvl1pPr>
          </a:lstStyle>
          <a:p>
            <a:pPr/>
            <a:r>
              <a:t>Sed congue metus sed diam semper pulvinar.</a:t>
            </a:r>
          </a:p>
        </p:txBody>
      </p:sp>
      <p:sp>
        <p:nvSpPr>
          <p:cNvPr id="173" name="TextBox 21"/>
          <p:cNvSpPr txBox="1"/>
          <p:nvPr/>
        </p:nvSpPr>
        <p:spPr>
          <a:xfrm>
            <a:off x="12048073" y="5547541"/>
            <a:ext cx="4491709" cy="38509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3100"/>
              </a:lnSpc>
              <a:defRPr spc="229" sz="2200">
                <a:solidFill>
                  <a:srgbClr val="FFFFFF"/>
                </a:solidFill>
                <a:latin typeface="Montserrat Thin Medium"/>
                <a:ea typeface="Montserrat Thin Medium"/>
                <a:cs typeface="Montserrat Thin Medium"/>
                <a:sym typeface="Montserrat Thin Medium"/>
              </a:defRPr>
            </a:lvl1pPr>
          </a:lstStyle>
          <a:p>
            <a:pPr/>
            <a:r>
              <a:t>LOREM IPSUM</a:t>
            </a:r>
          </a:p>
        </p:txBody>
      </p:sp>
      <p:sp>
        <p:nvSpPr>
          <p:cNvPr id="174" name="Freeform 23"/>
          <p:cNvSpPr/>
          <p:nvPr/>
        </p:nvSpPr>
        <p:spPr>
          <a:xfrm>
            <a:off x="1028699" y="3774380"/>
            <a:ext cx="2652121" cy="30861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5400"/>
                </a:lnTo>
                <a:lnTo>
                  <a:pt x="21600" y="16200"/>
                </a:lnTo>
                <a:lnTo>
                  <a:pt x="10800" y="21600"/>
                </a:lnTo>
                <a:lnTo>
                  <a:pt x="0" y="16200"/>
                </a:lnTo>
                <a:lnTo>
                  <a:pt x="0" y="5400"/>
                </a:lnTo>
                <a:lnTo>
                  <a:pt x="10800" y="0"/>
                </a:lnTo>
                <a:close/>
              </a:path>
            </a:pathLst>
          </a:custGeom>
          <a:solidFill>
            <a:srgbClr val="E5AB55"/>
          </a:solidFill>
          <a:ln w="12700">
            <a:miter lim="400000"/>
          </a:ln>
        </p:spPr>
        <p:txBody>
          <a:bodyPr lIns="45718" tIns="45718" rIns="45718" bIns="45718"/>
          <a:lstStyle/>
          <a:p>
            <a:pPr/>
          </a:p>
        </p:txBody>
      </p:sp>
      <p:sp>
        <p:nvSpPr>
          <p:cNvPr id="175" name="TextBox 24"/>
          <p:cNvSpPr txBox="1"/>
          <p:nvPr/>
        </p:nvSpPr>
        <p:spPr>
          <a:xfrm>
            <a:off x="1028700" y="4831582"/>
            <a:ext cx="2652118" cy="8993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ts val="2100"/>
              </a:lnSpc>
              <a:defRPr spc="160" sz="1600">
                <a:solidFill>
                  <a:srgbClr val="10159F"/>
                </a:solidFill>
              </a:defRPr>
            </a:lvl1pPr>
          </a:lstStyle>
          <a:p>
            <a:pPr/>
            <a:r>
              <a:t>Sed congue metus sed diam semper pulvinar.</a:t>
            </a:r>
          </a:p>
        </p:txBody>
      </p:sp>
      <p:sp>
        <p:nvSpPr>
          <p:cNvPr id="176" name="TextBox 25"/>
          <p:cNvSpPr txBox="1"/>
          <p:nvPr/>
        </p:nvSpPr>
        <p:spPr>
          <a:xfrm>
            <a:off x="11850841" y="4354364"/>
            <a:ext cx="4886170" cy="10554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8600"/>
              </a:lnSpc>
              <a:defRPr sz="5700">
                <a:latin typeface="Montserrat Thin Bold"/>
                <a:ea typeface="Montserrat Thin Bold"/>
                <a:cs typeface="Montserrat Thin Bold"/>
                <a:sym typeface="Montserrat Thin Bold"/>
              </a:defRPr>
            </a:pPr>
            <a:r>
              <a:t>Título </a:t>
            </a:r>
            <a:r>
              <a:rPr>
                <a:solidFill>
                  <a:srgbClr val="10159F"/>
                </a:solidFill>
              </a:rPr>
              <a:t>Title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Picture 2" descr="Picture 2"/>
          <p:cNvPicPr>
            <a:picLocks noChangeAspect="1"/>
          </p:cNvPicPr>
          <p:nvPr/>
        </p:nvPicPr>
        <p:blipFill>
          <a:blip r:embed="rId2">
            <a:alphaModFix amt="35000"/>
            <a:extLst/>
          </a:blip>
          <a:srcRect l="0" t="7298" r="48102" b="9396"/>
          <a:stretch>
            <a:fillRect/>
          </a:stretch>
        </p:blipFill>
        <p:spPr>
          <a:xfrm>
            <a:off x="11876030" y="0"/>
            <a:ext cx="6411970" cy="10287000"/>
          </a:xfrm>
          <a:prstGeom prst="rect">
            <a:avLst/>
          </a:prstGeom>
          <a:ln w="12700">
            <a:miter lim="400000"/>
          </a:ln>
        </p:spPr>
      </p:pic>
      <p:sp>
        <p:nvSpPr>
          <p:cNvPr id="179" name="TextBox 3"/>
          <p:cNvSpPr txBox="1"/>
          <p:nvPr/>
        </p:nvSpPr>
        <p:spPr>
          <a:xfrm>
            <a:off x="5048267" y="2431376"/>
            <a:ext cx="8472718" cy="36855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30000"/>
              </a:lnSpc>
              <a:defRPr sz="20000">
                <a:solidFill>
                  <a:srgbClr val="10159F"/>
                </a:solidFill>
              </a:defRPr>
            </a:lvl1pPr>
          </a:lstStyle>
          <a:p>
            <a:pPr/>
            <a:r>
              <a:t>100%</a:t>
            </a:r>
          </a:p>
        </p:txBody>
      </p:sp>
      <p:sp>
        <p:nvSpPr>
          <p:cNvPr id="180" name="TextBox 4"/>
          <p:cNvSpPr txBox="1"/>
          <p:nvPr/>
        </p:nvSpPr>
        <p:spPr>
          <a:xfrm>
            <a:off x="3205565" y="6523473"/>
            <a:ext cx="12158120" cy="3609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z="2400">
                <a:latin typeface="Montserrat Thin Bold"/>
                <a:ea typeface="Montserrat Thin Bold"/>
                <a:cs typeface="Montserrat Thin Bold"/>
                <a:sym typeface="Montserrat Thin Bold"/>
              </a:defRPr>
            </a:lvl1pPr>
          </a:lstStyle>
          <a:p>
            <a:pPr/>
            <a:r>
              <a:t>Sed aliquet hendrerit nibh ut dignissim.</a:t>
            </a:r>
          </a:p>
        </p:txBody>
      </p:sp>
      <p:sp>
        <p:nvSpPr>
          <p:cNvPr id="181" name="TextBox 5"/>
          <p:cNvSpPr txBox="1"/>
          <p:nvPr/>
        </p:nvSpPr>
        <p:spPr>
          <a:xfrm>
            <a:off x="5370510" y="1844481"/>
            <a:ext cx="7828231" cy="10721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z="2400">
                <a:latin typeface="Montserrat Thin Bold"/>
                <a:ea typeface="Montserrat Thin Bold"/>
                <a:cs typeface="Montserrat Thin Bold"/>
                <a:sym typeface="Montserrat Thin Bold"/>
              </a:defRPr>
            </a:lvl1pPr>
          </a:lstStyle>
          <a:p>
            <a:pPr/>
            <a:r>
              <a:t>Sed ultricies tortor ipsum, quis vehicula dolor consequat vitae. Sed scelerisque lectus eu placerat aliquam. </a:t>
            </a:r>
          </a:p>
        </p:txBody>
      </p:sp>
      <p:sp>
        <p:nvSpPr>
          <p:cNvPr id="182" name="TextBox 6"/>
          <p:cNvSpPr txBox="1"/>
          <p:nvPr/>
        </p:nvSpPr>
        <p:spPr>
          <a:xfrm>
            <a:off x="4690692" y="7785944"/>
            <a:ext cx="9187868" cy="9883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600"/>
              </a:lnSpc>
              <a:defRPr sz="2000"/>
            </a:lvl1pPr>
          </a:lstStyle>
          <a:p>
            <a:pPr/>
            <a:r>
              <a:t>Mauris sed cursus ipsum. Suspendisse rhoncus ligula at velit maximus, eget laoreet massa gravida. Nunc porttitor, nulla eget luctus pharetra, metus risus fringilla dolor, in rutrum velit est in lacus.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reeform 3"/>
          <p:cNvSpPr/>
          <p:nvPr/>
        </p:nvSpPr>
        <p:spPr>
          <a:xfrm>
            <a:off x="1006022" y="1028699"/>
            <a:ext cx="7678737" cy="8106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76" y="21600"/>
                </a:moveTo>
                <a:lnTo>
                  <a:pt x="624" y="21600"/>
                </a:lnTo>
                <a:cubicBezTo>
                  <a:pt x="280" y="21600"/>
                  <a:pt x="0" y="21334"/>
                  <a:pt x="0" y="21009"/>
                </a:cubicBezTo>
                <a:lnTo>
                  <a:pt x="0" y="591"/>
                </a:lnTo>
                <a:cubicBezTo>
                  <a:pt x="0" y="266"/>
                  <a:pt x="280" y="0"/>
                  <a:pt x="624" y="0"/>
                </a:cubicBezTo>
                <a:lnTo>
                  <a:pt x="20976" y="0"/>
                </a:lnTo>
                <a:cubicBezTo>
                  <a:pt x="21320" y="0"/>
                  <a:pt x="21600" y="266"/>
                  <a:pt x="21600" y="591"/>
                </a:cubicBezTo>
                <a:lnTo>
                  <a:pt x="21600" y="21009"/>
                </a:lnTo>
                <a:cubicBezTo>
                  <a:pt x="21600" y="21334"/>
                  <a:pt x="21320" y="21600"/>
                  <a:pt x="20976" y="21600"/>
                </a:cubicBezTo>
                <a:close/>
              </a:path>
            </a:pathLst>
          </a:custGeom>
          <a:solidFill>
            <a:srgbClr val="E5AB55">
              <a:alpha val="29804"/>
            </a:srgbClr>
          </a:solidFill>
          <a:ln w="12700">
            <a:miter lim="400000"/>
          </a:ln>
        </p:spPr>
        <p:txBody>
          <a:bodyPr lIns="45718" tIns="45718" rIns="45718" bIns="45718"/>
          <a:lstStyle/>
          <a:p>
            <a:pPr/>
          </a:p>
        </p:txBody>
      </p:sp>
      <p:sp>
        <p:nvSpPr>
          <p:cNvPr id="185" name="Freeform 5"/>
          <p:cNvSpPr/>
          <p:nvPr/>
        </p:nvSpPr>
        <p:spPr>
          <a:xfrm>
            <a:off x="9580563" y="1028699"/>
            <a:ext cx="7678740" cy="8106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976" y="21600"/>
                </a:moveTo>
                <a:lnTo>
                  <a:pt x="624" y="21600"/>
                </a:lnTo>
                <a:cubicBezTo>
                  <a:pt x="280" y="21600"/>
                  <a:pt x="0" y="21334"/>
                  <a:pt x="0" y="21009"/>
                </a:cubicBezTo>
                <a:lnTo>
                  <a:pt x="0" y="591"/>
                </a:lnTo>
                <a:cubicBezTo>
                  <a:pt x="0" y="266"/>
                  <a:pt x="280" y="0"/>
                  <a:pt x="624" y="0"/>
                </a:cubicBezTo>
                <a:lnTo>
                  <a:pt x="20976" y="0"/>
                </a:lnTo>
                <a:cubicBezTo>
                  <a:pt x="21320" y="0"/>
                  <a:pt x="21600" y="266"/>
                  <a:pt x="21600" y="591"/>
                </a:cubicBezTo>
                <a:lnTo>
                  <a:pt x="21600" y="21009"/>
                </a:lnTo>
                <a:cubicBezTo>
                  <a:pt x="21600" y="21334"/>
                  <a:pt x="21320" y="21600"/>
                  <a:pt x="20976" y="21600"/>
                </a:cubicBezTo>
                <a:close/>
              </a:path>
            </a:pathLst>
          </a:custGeom>
          <a:solidFill>
            <a:srgbClr val="10159F">
              <a:alpha val="29804"/>
            </a:srgbClr>
          </a:solidFill>
          <a:ln w="12700">
            <a:miter lim="400000"/>
          </a:ln>
        </p:spPr>
        <p:txBody>
          <a:bodyPr lIns="45718" tIns="45718" rIns="45718" bIns="45718"/>
          <a:lstStyle/>
          <a:p>
            <a:pPr/>
          </a:p>
        </p:txBody>
      </p:sp>
      <p:sp>
        <p:nvSpPr>
          <p:cNvPr id="186" name="TextBox 7"/>
          <p:cNvSpPr txBox="1"/>
          <p:nvPr/>
        </p:nvSpPr>
        <p:spPr>
          <a:xfrm>
            <a:off x="1340767" y="4083504"/>
            <a:ext cx="7009245" cy="7165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z="2400">
                <a:latin typeface="Montserrat Thin Medium"/>
                <a:ea typeface="Montserrat Thin Medium"/>
                <a:cs typeface="Montserrat Thin Medium"/>
                <a:sym typeface="Montserrat Thin Medium"/>
              </a:defRPr>
            </a:lvl1pPr>
          </a:lstStyle>
          <a:p>
            <a:pPr/>
            <a:r>
              <a:t>UT FACILISIS SED ANTE AC VEHICULA. NAM EU PULVINAR EROS. </a:t>
            </a:r>
          </a:p>
        </p:txBody>
      </p:sp>
      <p:sp>
        <p:nvSpPr>
          <p:cNvPr id="187" name="TextBox 8"/>
          <p:cNvSpPr txBox="1"/>
          <p:nvPr/>
        </p:nvSpPr>
        <p:spPr>
          <a:xfrm>
            <a:off x="1340767" y="5202007"/>
            <a:ext cx="7009245" cy="9495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500"/>
              </a:lnSpc>
              <a:defRPr sz="1900"/>
            </a:lvl1pPr>
          </a:lstStyle>
          <a:p>
            <a:pPr/>
            <a:r>
              <a:t>Nulla placerat eleifend odio in faucibus. Maecenas venenatis consectetur turpis et euismod. Quisque consequat interdum fermentum.</a:t>
            </a:r>
          </a:p>
        </p:txBody>
      </p:sp>
      <p:sp>
        <p:nvSpPr>
          <p:cNvPr id="188" name="TextBox 10"/>
          <p:cNvSpPr txBox="1"/>
          <p:nvPr/>
        </p:nvSpPr>
        <p:spPr>
          <a:xfrm>
            <a:off x="9915311" y="3685360"/>
            <a:ext cx="7009243" cy="142778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800"/>
              </a:lnSpc>
              <a:defRPr sz="2400">
                <a:latin typeface="Montserrat Thin Medium"/>
                <a:ea typeface="Montserrat Thin Medium"/>
                <a:cs typeface="Montserrat Thin Medium"/>
                <a:sym typeface="Montserrat Thin Medium"/>
              </a:defRPr>
            </a:lvl1pPr>
          </a:lstStyle>
          <a:p>
            <a:pPr/>
            <a:r>
              <a:t>NUNC EGESTAS, RISUS UT PORTA ELEMENTUM, DIAM AUGUE LACINIA TORTOR, AC PELLENTESQUE MAURIS MAURIS SIT AMET NISI.</a:t>
            </a:r>
          </a:p>
        </p:txBody>
      </p:sp>
      <p:sp>
        <p:nvSpPr>
          <p:cNvPr id="189" name="TextBox 11"/>
          <p:cNvSpPr txBox="1"/>
          <p:nvPr/>
        </p:nvSpPr>
        <p:spPr>
          <a:xfrm>
            <a:off x="9915311" y="5556813"/>
            <a:ext cx="7009243" cy="9883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2600"/>
              </a:lnSpc>
              <a:defRPr sz="2000"/>
            </a:lvl1pPr>
          </a:lstStyle>
          <a:p>
            <a:pPr/>
            <a:r>
              <a:t>Nam faucibus metus mi, eget tincidunt quam semper quis. Donec sit amet neque placerat nisi cursus facilisis. Aliquam et tincidunt risus.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Picture 2" descr="Picture 2"/>
          <p:cNvPicPr>
            <a:picLocks noChangeAspect="1"/>
          </p:cNvPicPr>
          <p:nvPr/>
        </p:nvPicPr>
        <p:blipFill>
          <a:blip r:embed="rId2">
            <a:extLst/>
          </a:blip>
          <a:stretch>
            <a:fillRect/>
          </a:stretch>
        </p:blipFill>
        <p:spPr>
          <a:xfrm>
            <a:off x="12921601" y="4908158"/>
            <a:ext cx="959557" cy="959557"/>
          </a:xfrm>
          <a:prstGeom prst="rect">
            <a:avLst/>
          </a:prstGeom>
          <a:ln w="12700">
            <a:miter lim="400000"/>
          </a:ln>
        </p:spPr>
      </p:pic>
      <p:pic>
        <p:nvPicPr>
          <p:cNvPr id="192" name="Picture 3" descr="Picture 3"/>
          <p:cNvPicPr>
            <a:picLocks noChangeAspect="1"/>
          </p:cNvPicPr>
          <p:nvPr/>
        </p:nvPicPr>
        <p:blipFill>
          <a:blip r:embed="rId2">
            <a:extLst/>
          </a:blip>
          <a:stretch>
            <a:fillRect/>
          </a:stretch>
        </p:blipFill>
        <p:spPr>
          <a:xfrm>
            <a:off x="1028700" y="4908158"/>
            <a:ext cx="959555" cy="959557"/>
          </a:xfrm>
          <a:prstGeom prst="rect">
            <a:avLst/>
          </a:prstGeom>
          <a:ln w="12700">
            <a:miter lim="400000"/>
          </a:ln>
        </p:spPr>
      </p:pic>
      <p:pic>
        <p:nvPicPr>
          <p:cNvPr id="193" name="Picture 4" descr="Picture 4"/>
          <p:cNvPicPr>
            <a:picLocks noChangeAspect="1"/>
          </p:cNvPicPr>
          <p:nvPr/>
        </p:nvPicPr>
        <p:blipFill>
          <a:blip r:embed="rId2">
            <a:extLst/>
          </a:blip>
          <a:stretch>
            <a:fillRect/>
          </a:stretch>
        </p:blipFill>
        <p:spPr>
          <a:xfrm>
            <a:off x="7030000" y="4908158"/>
            <a:ext cx="959557" cy="959557"/>
          </a:xfrm>
          <a:prstGeom prst="rect">
            <a:avLst/>
          </a:prstGeom>
          <a:ln w="12700">
            <a:miter lim="400000"/>
          </a:ln>
        </p:spPr>
      </p:pic>
      <p:sp>
        <p:nvSpPr>
          <p:cNvPr id="194" name="TextBox 5"/>
          <p:cNvSpPr txBox="1"/>
          <p:nvPr/>
        </p:nvSpPr>
        <p:spPr>
          <a:xfrm>
            <a:off x="1028699" y="8037531"/>
            <a:ext cx="4130307" cy="9883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000"/>
            </a:lvl1pPr>
          </a:lstStyle>
          <a:p>
            <a:pPr/>
            <a:r>
              <a:t>Donec nulla erat, ullamcorper eu elementum id, placerat feugiat nisi.</a:t>
            </a:r>
          </a:p>
        </p:txBody>
      </p:sp>
      <p:sp>
        <p:nvSpPr>
          <p:cNvPr id="195" name="TextBox 6"/>
          <p:cNvSpPr txBox="1"/>
          <p:nvPr/>
        </p:nvSpPr>
        <p:spPr>
          <a:xfrm>
            <a:off x="1028699" y="6092354"/>
            <a:ext cx="4130307" cy="11788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2400">
                <a:solidFill>
                  <a:srgbClr val="10159F"/>
                </a:solidFill>
                <a:latin typeface="Montserrat Thin Medium"/>
                <a:ea typeface="Montserrat Thin Medium"/>
                <a:cs typeface="Montserrat Thin Medium"/>
                <a:sym typeface="Montserrat Thin Medium"/>
              </a:defRPr>
            </a:lvl1pPr>
          </a:lstStyle>
          <a:p>
            <a:pPr/>
            <a:r>
              <a:t>DUIS VULPUTATE ENIM AT SAPIEN FRINGILLA EUISMOD.</a:t>
            </a:r>
          </a:p>
        </p:txBody>
      </p:sp>
      <p:sp>
        <p:nvSpPr>
          <p:cNvPr id="196" name="TextBox 7"/>
          <p:cNvSpPr txBox="1"/>
          <p:nvPr/>
        </p:nvSpPr>
        <p:spPr>
          <a:xfrm>
            <a:off x="7078846" y="7647006"/>
            <a:ext cx="4130306" cy="13185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000"/>
            </a:lvl1pPr>
          </a:lstStyle>
          <a:p>
            <a:pPr/>
            <a:r>
              <a:t>Nunc interdum mattis ante sit amet condimentum. Duis metus nulla, condimentum eu semper non, molestie a elit.</a:t>
            </a:r>
          </a:p>
        </p:txBody>
      </p:sp>
      <p:sp>
        <p:nvSpPr>
          <p:cNvPr id="197" name="TextBox 8"/>
          <p:cNvSpPr txBox="1"/>
          <p:nvPr/>
        </p:nvSpPr>
        <p:spPr>
          <a:xfrm>
            <a:off x="7078846" y="6092354"/>
            <a:ext cx="4130306" cy="7851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2400">
                <a:solidFill>
                  <a:srgbClr val="E5AB55"/>
                </a:solidFill>
                <a:latin typeface="Montserrat Thin Medium"/>
                <a:ea typeface="Montserrat Thin Medium"/>
                <a:cs typeface="Montserrat Thin Medium"/>
                <a:sym typeface="Montserrat Thin Medium"/>
              </a:defRPr>
            </a:lvl1pPr>
          </a:lstStyle>
          <a:p>
            <a:pPr/>
            <a:r>
              <a:t>QUISQUE MOLESTIE VENENATIS VIVERRA. </a:t>
            </a:r>
          </a:p>
        </p:txBody>
      </p:sp>
      <p:sp>
        <p:nvSpPr>
          <p:cNvPr id="198" name="TextBox 9"/>
          <p:cNvSpPr txBox="1"/>
          <p:nvPr/>
        </p:nvSpPr>
        <p:spPr>
          <a:xfrm>
            <a:off x="13128995" y="7647006"/>
            <a:ext cx="4130305" cy="13185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000"/>
            </a:lvl1pPr>
          </a:lstStyle>
          <a:p>
            <a:pPr/>
            <a:r>
              <a:t>Nam faucibus consectetur nibh, et malesuada eros convallis ut. Vivamus fermentum erat ut placerat ultricies.</a:t>
            </a:r>
          </a:p>
        </p:txBody>
      </p:sp>
      <p:sp>
        <p:nvSpPr>
          <p:cNvPr id="199" name="TextBox 10"/>
          <p:cNvSpPr txBox="1"/>
          <p:nvPr/>
        </p:nvSpPr>
        <p:spPr>
          <a:xfrm>
            <a:off x="13128995" y="6092354"/>
            <a:ext cx="4130305" cy="11788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2400">
                <a:solidFill>
                  <a:srgbClr val="10159F"/>
                </a:solidFill>
                <a:latin typeface="Montserrat Thin Medium"/>
                <a:ea typeface="Montserrat Thin Medium"/>
                <a:cs typeface="Montserrat Thin Medium"/>
                <a:sym typeface="Montserrat Thin Medium"/>
              </a:defRPr>
            </a:lvl1pPr>
          </a:lstStyle>
          <a:p>
            <a:pPr/>
            <a:r>
              <a:t>SUSPENDISSE FAUCIBUS NISI AC DAPIBUS PULVINAR.</a:t>
            </a:r>
          </a:p>
        </p:txBody>
      </p:sp>
      <p:sp>
        <p:nvSpPr>
          <p:cNvPr id="200" name="TextBox 11"/>
          <p:cNvSpPr txBox="1"/>
          <p:nvPr/>
        </p:nvSpPr>
        <p:spPr>
          <a:xfrm>
            <a:off x="1028699" y="866774"/>
            <a:ext cx="13537370" cy="10554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t>Título </a:t>
            </a:r>
            <a:r>
              <a:rPr>
                <a:solidFill>
                  <a:srgbClr val="E5AB55"/>
                </a:solidFill>
              </a:rPr>
              <a:t>Title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extBox 2"/>
          <p:cNvSpPr txBox="1"/>
          <p:nvPr/>
        </p:nvSpPr>
        <p:spPr>
          <a:xfrm>
            <a:off x="10085123" y="4050203"/>
            <a:ext cx="5662550" cy="263612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1900"/>
            </a:lvl1pPr>
          </a:lstStyle>
          <a:p>
            <a:pPr/>
            <a:r>
              <a:t>Nulla ut eleifend augue, non eleifend risus. Ut in eros lorem. Donec sit amet dignissim ex. Fusce sed erat massa. Nullam posuere fermentum lacinia. Donec vitae odio et justo finibus fringilla in eget neque. Phasellus eget vestibulum sapien, mattis lobortis sapien. Maecenas hendrerit nunc ac nisi posuere, eget varius ligula volutpat.</a:t>
            </a:r>
          </a:p>
        </p:txBody>
      </p:sp>
      <p:sp>
        <p:nvSpPr>
          <p:cNvPr id="203" name="TextBox 3"/>
          <p:cNvSpPr txBox="1"/>
          <p:nvPr/>
        </p:nvSpPr>
        <p:spPr>
          <a:xfrm>
            <a:off x="10085123" y="3514971"/>
            <a:ext cx="5014055" cy="3615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900"/>
              </a:lnSpc>
              <a:defRPr spc="219" sz="2100">
                <a:solidFill>
                  <a:srgbClr val="E5AB55"/>
                </a:solidFill>
                <a:latin typeface="Montserrat Thin Medium"/>
                <a:ea typeface="Montserrat Thin Medium"/>
                <a:cs typeface="Montserrat Thin Medium"/>
                <a:sym typeface="Montserrat Thin Medium"/>
              </a:defRPr>
            </a:lvl1pPr>
          </a:lstStyle>
          <a:p>
            <a:pPr/>
            <a:r>
              <a:t>SUBTÍTULO/SUBTITLE</a:t>
            </a:r>
          </a:p>
        </p:txBody>
      </p:sp>
      <p:pic>
        <p:nvPicPr>
          <p:cNvPr id="204" name="Picture 4" descr="Picture 4"/>
          <p:cNvPicPr>
            <a:picLocks noChangeAspect="1"/>
          </p:cNvPicPr>
          <p:nvPr/>
        </p:nvPicPr>
        <p:blipFill>
          <a:blip r:embed="rId2">
            <a:alphaModFix amt="35000"/>
            <a:extLst/>
          </a:blip>
          <a:srcRect l="0" t="7298" r="48102" b="9396"/>
          <a:stretch>
            <a:fillRect/>
          </a:stretch>
        </p:blipFill>
        <p:spPr>
          <a:xfrm>
            <a:off x="11876030" y="0"/>
            <a:ext cx="6411970" cy="10287000"/>
          </a:xfrm>
          <a:prstGeom prst="rect">
            <a:avLst/>
          </a:prstGeom>
          <a:ln w="12700">
            <a:miter lim="400000"/>
          </a:ln>
        </p:spPr>
      </p:pic>
      <p:sp>
        <p:nvSpPr>
          <p:cNvPr id="205" name="TextBox 5"/>
          <p:cNvSpPr txBox="1"/>
          <p:nvPr/>
        </p:nvSpPr>
        <p:spPr>
          <a:xfrm>
            <a:off x="1728034" y="3488382"/>
            <a:ext cx="6474845" cy="2478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pc="9" sz="1900"/>
            </a:lvl1pPr>
          </a:lstStyle>
          <a:p>
            <a:pPr/>
            <a:r>
              <a:t>Nulla ut eleifend augue, non eleifend risus. Ut in eros lorem. Donec sit amet dignissim ex. Fusce sed erat massa. Nullam posuere fermentum lacinia. Donec vitae odio et justo finibus fringilla in eget neque. Phasellus eget vestibulum sapien, mattis lobortis sapien. Maecenas hendrerit nunc ac nisi posuere, eget varius ligula volutpat.</a:t>
            </a:r>
          </a:p>
        </p:txBody>
      </p:sp>
      <p:sp>
        <p:nvSpPr>
          <p:cNvPr id="206" name="TextBox 6"/>
          <p:cNvSpPr txBox="1"/>
          <p:nvPr/>
        </p:nvSpPr>
        <p:spPr>
          <a:xfrm>
            <a:off x="1728034" y="6951036"/>
            <a:ext cx="6474845" cy="247864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900"/>
            </a:lvl1pPr>
          </a:lstStyle>
          <a:p>
            <a:pPr/>
            <a:r>
              <a:t>Nulla ut eleifend augue, non eleifend risus. Ut in eros lorem. Donec sit amet dignissim ex. Fusce sed erat massa. Nullam posuere fermentum lacinia. Donec vitae odio et justo finibus fringilla in eget neque. Phasellus eget vestibulum sapien, mattis lobortis sapien. Maecenas hendrerit nunc ac nisi posuere, eget varius ligula volutpat.</a:t>
            </a:r>
          </a:p>
        </p:txBody>
      </p:sp>
      <p:sp>
        <p:nvSpPr>
          <p:cNvPr id="207" name="TextBox 7"/>
          <p:cNvSpPr txBox="1"/>
          <p:nvPr/>
        </p:nvSpPr>
        <p:spPr>
          <a:xfrm>
            <a:off x="1728034" y="6397021"/>
            <a:ext cx="6474845" cy="3615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900"/>
              </a:lnSpc>
              <a:defRPr spc="219" sz="2100">
                <a:solidFill>
                  <a:srgbClr val="E5AB55"/>
                </a:solidFill>
                <a:latin typeface="Montserrat Thin Medium"/>
                <a:ea typeface="Montserrat Thin Medium"/>
                <a:cs typeface="Montserrat Thin Medium"/>
                <a:sym typeface="Montserrat Thin Medium"/>
              </a:defRPr>
            </a:lvl1pPr>
          </a:lstStyle>
          <a:p>
            <a:pPr/>
            <a:r>
              <a:t>SUBTÍTULO/SUBTITLE</a:t>
            </a:r>
          </a:p>
        </p:txBody>
      </p:sp>
      <p:sp>
        <p:nvSpPr>
          <p:cNvPr id="208" name="TextBox 8"/>
          <p:cNvSpPr txBox="1"/>
          <p:nvPr/>
        </p:nvSpPr>
        <p:spPr>
          <a:xfrm>
            <a:off x="1028700" y="1421236"/>
            <a:ext cx="8115300" cy="7741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5800"/>
              </a:lnSpc>
              <a:defRPr sz="5800">
                <a:latin typeface="Montserrat Thin Bold"/>
                <a:ea typeface="Montserrat Thin Bold"/>
                <a:cs typeface="Montserrat Thin Bold"/>
                <a:sym typeface="Montserrat Thin Bold"/>
              </a:defRPr>
            </a:pPr>
            <a:r>
              <a:t>Título </a:t>
            </a:r>
            <a:r>
              <a:rPr>
                <a:solidFill>
                  <a:srgbClr val="10159F"/>
                </a:solidFill>
              </a:rPr>
              <a:t>Title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Freeform 3"/>
          <p:cNvSpPr/>
          <p:nvPr/>
        </p:nvSpPr>
        <p:spPr>
          <a:xfrm>
            <a:off x="8563481" y="1028699"/>
            <a:ext cx="8695820" cy="810699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49" y="21600"/>
                </a:moveTo>
                <a:lnTo>
                  <a:pt x="551" y="21600"/>
                </a:lnTo>
                <a:cubicBezTo>
                  <a:pt x="248" y="21600"/>
                  <a:pt x="0" y="21334"/>
                  <a:pt x="0" y="21009"/>
                </a:cubicBezTo>
                <a:lnTo>
                  <a:pt x="0" y="591"/>
                </a:lnTo>
                <a:cubicBezTo>
                  <a:pt x="0" y="266"/>
                  <a:pt x="248" y="0"/>
                  <a:pt x="551" y="0"/>
                </a:cubicBezTo>
                <a:lnTo>
                  <a:pt x="21049" y="0"/>
                </a:lnTo>
                <a:cubicBezTo>
                  <a:pt x="21352" y="0"/>
                  <a:pt x="21600" y="266"/>
                  <a:pt x="21600" y="591"/>
                </a:cubicBezTo>
                <a:lnTo>
                  <a:pt x="21600" y="21009"/>
                </a:lnTo>
                <a:cubicBezTo>
                  <a:pt x="21600" y="21334"/>
                  <a:pt x="21352" y="21600"/>
                  <a:pt x="21049" y="21600"/>
                </a:cubicBezTo>
                <a:close/>
              </a:path>
            </a:pathLst>
          </a:custGeom>
          <a:solidFill>
            <a:srgbClr val="FFFFFF">
              <a:alpha val="40000"/>
            </a:srgbClr>
          </a:solidFill>
          <a:ln w="12700">
            <a:miter lim="400000"/>
          </a:ln>
        </p:spPr>
        <p:txBody>
          <a:bodyPr lIns="45718" tIns="45718" rIns="45718" bIns="45718"/>
          <a:lstStyle/>
          <a:p>
            <a:pPr/>
          </a:p>
        </p:txBody>
      </p:sp>
      <p:grpSp>
        <p:nvGrpSpPr>
          <p:cNvPr id="233" name="Group 4"/>
          <p:cNvGrpSpPr/>
          <p:nvPr/>
        </p:nvGrpSpPr>
        <p:grpSpPr>
          <a:xfrm>
            <a:off x="9623724" y="1614555"/>
            <a:ext cx="6575336" cy="6628150"/>
            <a:chOff x="0" y="0"/>
            <a:chExt cx="6575334" cy="6628149"/>
          </a:xfrm>
        </p:grpSpPr>
        <p:sp>
          <p:nvSpPr>
            <p:cNvPr id="211" name="TextBox 5"/>
            <p:cNvSpPr txBox="1"/>
            <p:nvPr/>
          </p:nvSpPr>
          <p:spPr>
            <a:xfrm>
              <a:off x="720532" y="6306609"/>
              <a:ext cx="734625"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ts val="2600"/>
                </a:lnSpc>
                <a:defRPr>
                  <a:latin typeface="Montserrat Thin Bold"/>
                  <a:ea typeface="Montserrat Thin Bold"/>
                  <a:cs typeface="Montserrat Thin Bold"/>
                  <a:sym typeface="Montserrat Thin Bold"/>
                </a:defRPr>
              </a:lvl1pPr>
            </a:lstStyle>
            <a:p>
              <a:pPr/>
              <a:r>
                <a:t>Item 1</a:t>
              </a:r>
            </a:p>
          </p:txBody>
        </p:sp>
        <p:sp>
          <p:nvSpPr>
            <p:cNvPr id="212" name="TextBox 6"/>
            <p:cNvSpPr txBox="1"/>
            <p:nvPr/>
          </p:nvSpPr>
          <p:spPr>
            <a:xfrm>
              <a:off x="1928543" y="6306609"/>
              <a:ext cx="782682"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ts val="2600"/>
                </a:lnSpc>
                <a:defRPr>
                  <a:latin typeface="Montserrat Thin Bold"/>
                  <a:ea typeface="Montserrat Thin Bold"/>
                  <a:cs typeface="Montserrat Thin Bold"/>
                  <a:sym typeface="Montserrat Thin Bold"/>
                </a:defRPr>
              </a:lvl1pPr>
            </a:lstStyle>
            <a:p>
              <a:pPr/>
              <a:r>
                <a:t>Item 2</a:t>
              </a:r>
            </a:p>
          </p:txBody>
        </p:sp>
        <p:sp>
          <p:nvSpPr>
            <p:cNvPr id="213" name="TextBox 7"/>
            <p:cNvSpPr txBox="1"/>
            <p:nvPr/>
          </p:nvSpPr>
          <p:spPr>
            <a:xfrm>
              <a:off x="3160583" y="6306609"/>
              <a:ext cx="782682"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ts val="2600"/>
                </a:lnSpc>
                <a:defRPr>
                  <a:latin typeface="Montserrat Thin Bold"/>
                  <a:ea typeface="Montserrat Thin Bold"/>
                  <a:cs typeface="Montserrat Thin Bold"/>
                  <a:sym typeface="Montserrat Thin Bold"/>
                </a:defRPr>
              </a:lvl1pPr>
            </a:lstStyle>
            <a:p>
              <a:pPr/>
              <a:r>
                <a:t>Item 3</a:t>
              </a:r>
            </a:p>
          </p:txBody>
        </p:sp>
        <p:sp>
          <p:nvSpPr>
            <p:cNvPr id="214" name="TextBox 8"/>
            <p:cNvSpPr txBox="1"/>
            <p:nvPr/>
          </p:nvSpPr>
          <p:spPr>
            <a:xfrm>
              <a:off x="4381074" y="6306609"/>
              <a:ext cx="805777"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ts val="2600"/>
                </a:lnSpc>
                <a:defRPr>
                  <a:latin typeface="Montserrat Thin Bold"/>
                  <a:ea typeface="Montserrat Thin Bold"/>
                  <a:cs typeface="Montserrat Thin Bold"/>
                  <a:sym typeface="Montserrat Thin Bold"/>
                </a:defRPr>
              </a:lvl1pPr>
            </a:lstStyle>
            <a:p>
              <a:pPr/>
              <a:r>
                <a:t>Item 4</a:t>
              </a:r>
            </a:p>
          </p:txBody>
        </p:sp>
        <p:sp>
          <p:nvSpPr>
            <p:cNvPr id="215" name="TextBox 9"/>
            <p:cNvSpPr txBox="1"/>
            <p:nvPr/>
          </p:nvSpPr>
          <p:spPr>
            <a:xfrm>
              <a:off x="5624428" y="6306609"/>
              <a:ext cx="783148"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ctr">
                <a:lnSpc>
                  <a:spcPts val="2600"/>
                </a:lnSpc>
                <a:defRPr>
                  <a:latin typeface="Montserrat Thin Bold"/>
                  <a:ea typeface="Montserrat Thin Bold"/>
                  <a:cs typeface="Montserrat Thin Bold"/>
                  <a:sym typeface="Montserrat Thin Bold"/>
                </a:defRPr>
              </a:lvl1pPr>
            </a:lstStyle>
            <a:p>
              <a:pPr/>
              <a:r>
                <a:t>Item 5</a:t>
              </a:r>
            </a:p>
          </p:txBody>
        </p:sp>
        <p:grpSp>
          <p:nvGrpSpPr>
            <p:cNvPr id="221" name="Group 10"/>
            <p:cNvGrpSpPr/>
            <p:nvPr/>
          </p:nvGrpSpPr>
          <p:grpSpPr>
            <a:xfrm>
              <a:off x="528512" y="162571"/>
              <a:ext cx="6046823" cy="6059522"/>
              <a:chOff x="0" y="0"/>
              <a:chExt cx="6046821" cy="6059521"/>
            </a:xfrm>
          </p:grpSpPr>
          <p:sp>
            <p:nvSpPr>
              <p:cNvPr id="216" name="Freeform 11"/>
              <p:cNvSpPr/>
              <p:nvPr/>
            </p:nvSpPr>
            <p:spPr>
              <a:xfrm>
                <a:off x="0" y="0"/>
                <a:ext cx="6046822" cy="12701"/>
              </a:xfrm>
              <a:prstGeom prst="rect">
                <a:avLst/>
              </a:prstGeom>
              <a:solidFill>
                <a:srgbClr val="000000">
                  <a:alpha val="24706"/>
                </a:srgbClr>
              </a:solidFill>
              <a:ln w="12700" cap="flat">
                <a:noFill/>
                <a:miter lim="400000"/>
              </a:ln>
              <a:effectLst/>
            </p:spPr>
            <p:txBody>
              <a:bodyPr wrap="square" lIns="45718" tIns="45718" rIns="45718" bIns="45718" numCol="1" anchor="t">
                <a:noAutofit/>
              </a:bodyPr>
              <a:lstStyle/>
              <a:p>
                <a:pPr/>
              </a:p>
            </p:txBody>
          </p:sp>
          <p:sp>
            <p:nvSpPr>
              <p:cNvPr id="217" name="Freeform 12"/>
              <p:cNvSpPr/>
              <p:nvPr/>
            </p:nvSpPr>
            <p:spPr>
              <a:xfrm>
                <a:off x="0" y="1511704"/>
                <a:ext cx="6046822" cy="12702"/>
              </a:xfrm>
              <a:prstGeom prst="rect">
                <a:avLst/>
              </a:prstGeom>
              <a:solidFill>
                <a:srgbClr val="000000">
                  <a:alpha val="24706"/>
                </a:srgbClr>
              </a:solidFill>
              <a:ln w="12700" cap="flat">
                <a:noFill/>
                <a:miter lim="400000"/>
              </a:ln>
              <a:effectLst/>
            </p:spPr>
            <p:txBody>
              <a:bodyPr wrap="square" lIns="45718" tIns="45718" rIns="45718" bIns="45718" numCol="1" anchor="t">
                <a:noAutofit/>
              </a:bodyPr>
              <a:lstStyle/>
              <a:p>
                <a:pPr/>
              </a:p>
            </p:txBody>
          </p:sp>
          <p:sp>
            <p:nvSpPr>
              <p:cNvPr id="218" name="Freeform 13"/>
              <p:cNvSpPr/>
              <p:nvPr/>
            </p:nvSpPr>
            <p:spPr>
              <a:xfrm>
                <a:off x="0" y="3023409"/>
                <a:ext cx="6046822" cy="12702"/>
              </a:xfrm>
              <a:prstGeom prst="rect">
                <a:avLst/>
              </a:prstGeom>
              <a:solidFill>
                <a:srgbClr val="000000">
                  <a:alpha val="24706"/>
                </a:srgbClr>
              </a:solidFill>
              <a:ln w="12700" cap="flat">
                <a:noFill/>
                <a:miter lim="400000"/>
              </a:ln>
              <a:effectLst/>
            </p:spPr>
            <p:txBody>
              <a:bodyPr wrap="square" lIns="45718" tIns="45718" rIns="45718" bIns="45718" numCol="1" anchor="t">
                <a:noAutofit/>
              </a:bodyPr>
              <a:lstStyle/>
              <a:p>
                <a:pPr/>
              </a:p>
            </p:txBody>
          </p:sp>
          <p:sp>
            <p:nvSpPr>
              <p:cNvPr id="219" name="Freeform 14"/>
              <p:cNvSpPr/>
              <p:nvPr/>
            </p:nvSpPr>
            <p:spPr>
              <a:xfrm>
                <a:off x="0" y="4535115"/>
                <a:ext cx="6046822" cy="12702"/>
              </a:xfrm>
              <a:prstGeom prst="rect">
                <a:avLst/>
              </a:prstGeom>
              <a:solidFill>
                <a:srgbClr val="000000">
                  <a:alpha val="24706"/>
                </a:srgbClr>
              </a:solidFill>
              <a:ln w="12700" cap="flat">
                <a:noFill/>
                <a:miter lim="400000"/>
              </a:ln>
              <a:effectLst/>
            </p:spPr>
            <p:txBody>
              <a:bodyPr wrap="square" lIns="45718" tIns="45718" rIns="45718" bIns="45718" numCol="1" anchor="t">
                <a:noAutofit/>
              </a:bodyPr>
              <a:lstStyle/>
              <a:p>
                <a:pPr/>
              </a:p>
            </p:txBody>
          </p:sp>
          <p:sp>
            <p:nvSpPr>
              <p:cNvPr id="220" name="Freeform 15"/>
              <p:cNvSpPr/>
              <p:nvPr/>
            </p:nvSpPr>
            <p:spPr>
              <a:xfrm>
                <a:off x="0" y="6046820"/>
                <a:ext cx="6046822" cy="12702"/>
              </a:xfrm>
              <a:prstGeom prst="rect">
                <a:avLst/>
              </a:prstGeom>
              <a:solidFill>
                <a:srgbClr val="000000">
                  <a:alpha val="60000"/>
                </a:srgbClr>
              </a:solidFill>
              <a:ln w="12700" cap="flat">
                <a:noFill/>
                <a:miter lim="400000"/>
              </a:ln>
              <a:effectLst/>
            </p:spPr>
            <p:txBody>
              <a:bodyPr wrap="square" lIns="45718" tIns="45718" rIns="45718" bIns="45718" numCol="1" anchor="t">
                <a:noAutofit/>
              </a:bodyPr>
              <a:lstStyle/>
              <a:p>
                <a:pPr/>
              </a:p>
            </p:txBody>
          </p:sp>
        </p:grpSp>
        <p:sp>
          <p:nvSpPr>
            <p:cNvPr id="222" name="TextBox 16"/>
            <p:cNvSpPr txBox="1"/>
            <p:nvPr/>
          </p:nvSpPr>
          <p:spPr>
            <a:xfrm>
              <a:off x="91215" y="-1"/>
              <a:ext cx="317856" cy="3215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ts val="2600"/>
                </a:lnSpc>
                <a:defRPr>
                  <a:latin typeface="Montserrat Thin Bold"/>
                  <a:ea typeface="Montserrat Thin Bold"/>
                  <a:cs typeface="Montserrat Thin Bold"/>
                  <a:sym typeface="Montserrat Thin Bold"/>
                </a:defRPr>
              </a:lvl1pPr>
            </a:lstStyle>
            <a:p>
              <a:pPr/>
              <a:r>
                <a:t>10 </a:t>
              </a:r>
            </a:p>
          </p:txBody>
        </p:sp>
        <p:sp>
          <p:nvSpPr>
            <p:cNvPr id="223" name="TextBox 17"/>
            <p:cNvSpPr txBox="1"/>
            <p:nvPr/>
          </p:nvSpPr>
          <p:spPr>
            <a:xfrm>
              <a:off x="0" y="1511704"/>
              <a:ext cx="409071"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ts val="2600"/>
                </a:lnSpc>
                <a:defRPr>
                  <a:latin typeface="Montserrat Thin Bold"/>
                  <a:ea typeface="Montserrat Thin Bold"/>
                  <a:cs typeface="Montserrat Thin Bold"/>
                  <a:sym typeface="Montserrat Thin Bold"/>
                </a:defRPr>
              </a:lvl1pPr>
            </a:lstStyle>
            <a:p>
              <a:pPr/>
              <a:r>
                <a:t>7.5 </a:t>
              </a:r>
            </a:p>
          </p:txBody>
        </p:sp>
        <p:sp>
          <p:nvSpPr>
            <p:cNvPr id="224" name="TextBox 18"/>
            <p:cNvSpPr txBox="1"/>
            <p:nvPr/>
          </p:nvSpPr>
          <p:spPr>
            <a:xfrm>
              <a:off x="203426" y="3023410"/>
              <a:ext cx="205645"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ts val="2600"/>
                </a:lnSpc>
                <a:defRPr>
                  <a:latin typeface="Montserrat Thin Bold"/>
                  <a:ea typeface="Montserrat Thin Bold"/>
                  <a:cs typeface="Montserrat Thin Bold"/>
                  <a:sym typeface="Montserrat Thin Bold"/>
                </a:defRPr>
              </a:lvl1pPr>
            </a:lstStyle>
            <a:p>
              <a:pPr/>
              <a:r>
                <a:t>5 </a:t>
              </a:r>
            </a:p>
          </p:txBody>
        </p:sp>
        <p:sp>
          <p:nvSpPr>
            <p:cNvPr id="225" name="TextBox 19"/>
            <p:cNvSpPr txBox="1"/>
            <p:nvPr/>
          </p:nvSpPr>
          <p:spPr>
            <a:xfrm>
              <a:off x="6182" y="4535114"/>
              <a:ext cx="402889"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ts val="2600"/>
                </a:lnSpc>
                <a:defRPr>
                  <a:latin typeface="Montserrat Thin Bold"/>
                  <a:ea typeface="Montserrat Thin Bold"/>
                  <a:cs typeface="Montserrat Thin Bold"/>
                  <a:sym typeface="Montserrat Thin Bold"/>
                </a:defRPr>
              </a:lvl1pPr>
            </a:lstStyle>
            <a:p>
              <a:pPr/>
              <a:r>
                <a:t>2.5 </a:t>
              </a:r>
            </a:p>
          </p:txBody>
        </p:sp>
        <p:sp>
          <p:nvSpPr>
            <p:cNvPr id="226" name="TextBox 20"/>
            <p:cNvSpPr txBox="1"/>
            <p:nvPr/>
          </p:nvSpPr>
          <p:spPr>
            <a:xfrm>
              <a:off x="182197" y="6046820"/>
              <a:ext cx="226873" cy="321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r">
                <a:lnSpc>
                  <a:spcPts val="2600"/>
                </a:lnSpc>
                <a:defRPr>
                  <a:latin typeface="Montserrat Thin Bold"/>
                  <a:ea typeface="Montserrat Thin Bold"/>
                  <a:cs typeface="Montserrat Thin Bold"/>
                  <a:sym typeface="Montserrat Thin Bold"/>
                </a:defRPr>
              </a:lvl1pPr>
            </a:lstStyle>
            <a:p>
              <a:pPr/>
              <a:r>
                <a:t>0 </a:t>
              </a:r>
            </a:p>
          </p:txBody>
        </p:sp>
        <p:grpSp>
          <p:nvGrpSpPr>
            <p:cNvPr id="232" name="Group 21"/>
            <p:cNvGrpSpPr/>
            <p:nvPr/>
          </p:nvGrpSpPr>
          <p:grpSpPr>
            <a:xfrm>
              <a:off x="528512" y="165187"/>
              <a:ext cx="6046823" cy="6050557"/>
              <a:chOff x="0" y="0"/>
              <a:chExt cx="6046821" cy="6050555"/>
            </a:xfrm>
          </p:grpSpPr>
          <p:sp>
            <p:nvSpPr>
              <p:cNvPr id="227" name="Freeform 22"/>
              <p:cNvSpPr/>
              <p:nvPr/>
            </p:nvSpPr>
            <p:spPr>
              <a:xfrm>
                <a:off x="-1" y="-1"/>
                <a:ext cx="1118664" cy="6050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319"/>
                    </a:lnTo>
                    <a:cubicBezTo>
                      <a:pt x="0" y="143"/>
                      <a:pt x="774" y="0"/>
                      <a:pt x="1728" y="0"/>
                    </a:cubicBezTo>
                    <a:lnTo>
                      <a:pt x="19872" y="0"/>
                    </a:lnTo>
                    <a:cubicBezTo>
                      <a:pt x="20330" y="0"/>
                      <a:pt x="20770" y="34"/>
                      <a:pt x="21094" y="94"/>
                    </a:cubicBezTo>
                    <a:cubicBezTo>
                      <a:pt x="21418" y="153"/>
                      <a:pt x="21600" y="235"/>
                      <a:pt x="21600" y="319"/>
                    </a:cubicBezTo>
                    <a:lnTo>
                      <a:pt x="21600" y="21600"/>
                    </a:lnTo>
                    <a:close/>
                  </a:path>
                </a:pathLst>
              </a:custGeom>
              <a:solidFill>
                <a:srgbClr val="10159F"/>
              </a:solidFill>
              <a:ln w="12700" cap="flat">
                <a:noFill/>
                <a:miter lim="400000"/>
              </a:ln>
              <a:effectLst/>
            </p:spPr>
            <p:txBody>
              <a:bodyPr wrap="square" lIns="45718" tIns="45718" rIns="45718" bIns="45718" numCol="1" anchor="t">
                <a:noAutofit/>
              </a:bodyPr>
              <a:lstStyle/>
              <a:p>
                <a:pPr/>
              </a:p>
            </p:txBody>
          </p:sp>
          <p:sp>
            <p:nvSpPr>
              <p:cNvPr id="228" name="Freeform 23"/>
              <p:cNvSpPr/>
              <p:nvPr/>
            </p:nvSpPr>
            <p:spPr>
              <a:xfrm>
                <a:off x="1232039" y="-1"/>
                <a:ext cx="1118664" cy="6050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319"/>
                    </a:lnTo>
                    <a:cubicBezTo>
                      <a:pt x="0" y="143"/>
                      <a:pt x="774" y="0"/>
                      <a:pt x="1728" y="0"/>
                    </a:cubicBezTo>
                    <a:lnTo>
                      <a:pt x="19872" y="0"/>
                    </a:lnTo>
                    <a:cubicBezTo>
                      <a:pt x="20330" y="0"/>
                      <a:pt x="20770" y="34"/>
                      <a:pt x="21094" y="94"/>
                    </a:cubicBezTo>
                    <a:cubicBezTo>
                      <a:pt x="21418" y="153"/>
                      <a:pt x="21600" y="235"/>
                      <a:pt x="21600" y="319"/>
                    </a:cubicBezTo>
                    <a:lnTo>
                      <a:pt x="21600" y="21600"/>
                    </a:lnTo>
                    <a:close/>
                  </a:path>
                </a:pathLst>
              </a:custGeom>
              <a:solidFill>
                <a:srgbClr val="10159F"/>
              </a:solidFill>
              <a:ln w="12700" cap="flat">
                <a:noFill/>
                <a:miter lim="400000"/>
              </a:ln>
              <a:effectLst/>
            </p:spPr>
            <p:txBody>
              <a:bodyPr wrap="square" lIns="45718" tIns="45718" rIns="45718" bIns="45718" numCol="1" anchor="t">
                <a:noAutofit/>
              </a:bodyPr>
              <a:lstStyle/>
              <a:p>
                <a:pPr/>
              </a:p>
            </p:txBody>
          </p:sp>
          <p:sp>
            <p:nvSpPr>
              <p:cNvPr id="229" name="Freeform 24"/>
              <p:cNvSpPr/>
              <p:nvPr/>
            </p:nvSpPr>
            <p:spPr>
              <a:xfrm>
                <a:off x="2464079" y="-1"/>
                <a:ext cx="1118663" cy="6050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319"/>
                    </a:lnTo>
                    <a:cubicBezTo>
                      <a:pt x="0" y="143"/>
                      <a:pt x="774" y="0"/>
                      <a:pt x="1728" y="0"/>
                    </a:cubicBezTo>
                    <a:lnTo>
                      <a:pt x="19872" y="0"/>
                    </a:lnTo>
                    <a:cubicBezTo>
                      <a:pt x="20826" y="0"/>
                      <a:pt x="21600" y="143"/>
                      <a:pt x="21600" y="319"/>
                    </a:cubicBezTo>
                    <a:lnTo>
                      <a:pt x="21600" y="21600"/>
                    </a:lnTo>
                    <a:close/>
                  </a:path>
                </a:pathLst>
              </a:custGeom>
              <a:solidFill>
                <a:srgbClr val="10159F"/>
              </a:solidFill>
              <a:ln w="12700" cap="flat">
                <a:noFill/>
                <a:miter lim="400000"/>
              </a:ln>
              <a:effectLst/>
            </p:spPr>
            <p:txBody>
              <a:bodyPr wrap="square" lIns="45718" tIns="45718" rIns="45718" bIns="45718" numCol="1" anchor="t">
                <a:noAutofit/>
              </a:bodyPr>
              <a:lstStyle/>
              <a:p>
                <a:pPr/>
              </a:p>
            </p:txBody>
          </p:sp>
          <p:sp>
            <p:nvSpPr>
              <p:cNvPr id="230" name="Freeform 25"/>
              <p:cNvSpPr/>
              <p:nvPr/>
            </p:nvSpPr>
            <p:spPr>
              <a:xfrm>
                <a:off x="3696119" y="-1"/>
                <a:ext cx="1118664" cy="6050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319"/>
                    </a:lnTo>
                    <a:cubicBezTo>
                      <a:pt x="0" y="235"/>
                      <a:pt x="182" y="153"/>
                      <a:pt x="506" y="94"/>
                    </a:cubicBezTo>
                    <a:cubicBezTo>
                      <a:pt x="830" y="34"/>
                      <a:pt x="1270" y="0"/>
                      <a:pt x="1728" y="0"/>
                    </a:cubicBezTo>
                    <a:lnTo>
                      <a:pt x="19872" y="0"/>
                    </a:lnTo>
                    <a:cubicBezTo>
                      <a:pt x="20330" y="0"/>
                      <a:pt x="20770" y="34"/>
                      <a:pt x="21094" y="94"/>
                    </a:cubicBezTo>
                    <a:cubicBezTo>
                      <a:pt x="21418" y="153"/>
                      <a:pt x="21600" y="235"/>
                      <a:pt x="21600" y="319"/>
                    </a:cubicBezTo>
                    <a:lnTo>
                      <a:pt x="21600" y="21600"/>
                    </a:lnTo>
                    <a:close/>
                  </a:path>
                </a:pathLst>
              </a:custGeom>
              <a:solidFill>
                <a:srgbClr val="10159F"/>
              </a:solidFill>
              <a:ln w="12700" cap="flat">
                <a:noFill/>
                <a:miter lim="400000"/>
              </a:ln>
              <a:effectLst/>
            </p:spPr>
            <p:txBody>
              <a:bodyPr wrap="square" lIns="45718" tIns="45718" rIns="45718" bIns="45718" numCol="1" anchor="t">
                <a:noAutofit/>
              </a:bodyPr>
              <a:lstStyle/>
              <a:p>
                <a:pPr/>
              </a:p>
            </p:txBody>
          </p:sp>
          <p:sp>
            <p:nvSpPr>
              <p:cNvPr id="231" name="Freeform 26"/>
              <p:cNvSpPr/>
              <p:nvPr/>
            </p:nvSpPr>
            <p:spPr>
              <a:xfrm>
                <a:off x="4928159" y="-1"/>
                <a:ext cx="1118663" cy="60505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319"/>
                    </a:lnTo>
                    <a:cubicBezTo>
                      <a:pt x="0" y="143"/>
                      <a:pt x="774" y="0"/>
                      <a:pt x="1728" y="0"/>
                    </a:cubicBezTo>
                    <a:lnTo>
                      <a:pt x="19872" y="0"/>
                    </a:lnTo>
                    <a:cubicBezTo>
                      <a:pt x="20826" y="0"/>
                      <a:pt x="21600" y="143"/>
                      <a:pt x="21600" y="319"/>
                    </a:cubicBezTo>
                    <a:lnTo>
                      <a:pt x="21600" y="21600"/>
                    </a:lnTo>
                    <a:close/>
                  </a:path>
                </a:pathLst>
              </a:custGeom>
              <a:solidFill>
                <a:srgbClr val="10159F"/>
              </a:solidFill>
              <a:ln w="12700" cap="flat">
                <a:noFill/>
                <a:miter lim="400000"/>
              </a:ln>
              <a:effectLst/>
            </p:spPr>
            <p:txBody>
              <a:bodyPr wrap="square" lIns="45718" tIns="45718" rIns="45718" bIns="45718" numCol="1" anchor="t">
                <a:noAutofit/>
              </a:bodyPr>
              <a:lstStyle/>
              <a:p>
                <a:pPr/>
              </a:p>
            </p:txBody>
          </p:sp>
        </p:grpSp>
      </p:grpSp>
      <p:sp>
        <p:nvSpPr>
          <p:cNvPr id="234" name="TextBox 27"/>
          <p:cNvSpPr txBox="1"/>
          <p:nvPr/>
        </p:nvSpPr>
        <p:spPr>
          <a:xfrm>
            <a:off x="1028698" y="3149255"/>
            <a:ext cx="6487357" cy="32997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000"/>
            </a:lvl1pPr>
          </a:lstStyle>
          <a:p>
            <a:pPr/>
            <a:r>
              <a:t>In bibendum nisi a ornare gravida. Lorem ipsum dolor sit amet, consectetur adipiscing elit. Proin et fringilla nulla. Nulla facilisi. Vestibulum ante ipsum primis in faucibus orci luctus et ultrices posuere cubilia curae; Vestibulum laoreet risus vitae massa viverra, quis aliquam dolor efficitur. Nunc lectus ipsum, mollis quis nunc eu, interdum volutpat mauris. Duis mollis, tellus vel dapibus ultricies, tortor nibh congue libero, sed maximus enim sem vitae elit.</a:t>
            </a:r>
          </a:p>
        </p:txBody>
      </p:sp>
      <p:sp>
        <p:nvSpPr>
          <p:cNvPr id="235" name="TextBox 28"/>
          <p:cNvSpPr txBox="1"/>
          <p:nvPr/>
        </p:nvSpPr>
        <p:spPr>
          <a:xfrm>
            <a:off x="1028698" y="2268571"/>
            <a:ext cx="6270006" cy="39146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pc="240" sz="2400">
                <a:latin typeface="Montserrat Thin Medium"/>
                <a:ea typeface="Montserrat Thin Medium"/>
                <a:cs typeface="Montserrat Thin Medium"/>
                <a:sym typeface="Montserrat Thin Medium"/>
              </a:defRPr>
            </a:lvl1pPr>
          </a:lstStyle>
          <a:p>
            <a:pPr/>
            <a:r>
              <a:t>SUBTÍTULO/SUBTITLE</a:t>
            </a:r>
          </a:p>
        </p:txBody>
      </p:sp>
      <p:sp>
        <p:nvSpPr>
          <p:cNvPr id="236" name="TextBox 29"/>
          <p:cNvSpPr txBox="1"/>
          <p:nvPr/>
        </p:nvSpPr>
        <p:spPr>
          <a:xfrm>
            <a:off x="1028700" y="1028700"/>
            <a:ext cx="6966690" cy="88274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6900"/>
              </a:lnSpc>
              <a:defRPr sz="5700">
                <a:latin typeface="Montserrat Thin Bold"/>
                <a:ea typeface="Montserrat Thin Bold"/>
                <a:cs typeface="Montserrat Thin Bold"/>
                <a:sym typeface="Montserrat Thin Bold"/>
              </a:defRPr>
            </a:pPr>
            <a:r>
              <a:t>Título </a:t>
            </a:r>
            <a:r>
              <a:rPr>
                <a:solidFill>
                  <a:srgbClr val="E5AB55"/>
                </a:solidFill>
              </a:rPr>
              <a:t>Title</a:t>
            </a:r>
          </a:p>
        </p:txBody>
      </p:sp>
      <p:pic>
        <p:nvPicPr>
          <p:cNvPr id="237" name="Picture 30" descr="Picture 30"/>
          <p:cNvPicPr>
            <a:picLocks noChangeAspect="1"/>
          </p:cNvPicPr>
          <p:nvPr/>
        </p:nvPicPr>
        <p:blipFill>
          <a:blip r:embed="rId2">
            <a:extLst/>
          </a:blip>
          <a:srcRect l="0" t="0" r="0" b="90055"/>
          <a:stretch>
            <a:fillRect/>
          </a:stretch>
        </p:blipFill>
        <p:spPr>
          <a:xfrm>
            <a:off x="-33611" y="9258300"/>
            <a:ext cx="10287001" cy="1023005"/>
          </a:xfrm>
          <a:prstGeom prst="rect">
            <a:avLst/>
          </a:prstGeom>
          <a:ln w="12700">
            <a:miter lim="400000"/>
          </a:ln>
        </p:spPr>
      </p:pic>
      <p:pic>
        <p:nvPicPr>
          <p:cNvPr id="238" name="Picture 31" descr="Picture 31"/>
          <p:cNvPicPr>
            <a:picLocks noChangeAspect="1"/>
          </p:cNvPicPr>
          <p:nvPr/>
        </p:nvPicPr>
        <p:blipFill>
          <a:blip r:embed="rId2">
            <a:extLst/>
          </a:blip>
          <a:srcRect l="0" t="0" r="21448" b="89845"/>
          <a:stretch>
            <a:fillRect/>
          </a:stretch>
        </p:blipFill>
        <p:spPr>
          <a:xfrm>
            <a:off x="10253388" y="9258300"/>
            <a:ext cx="8080604" cy="104462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Freeform 3"/>
          <p:cNvSpPr/>
          <p:nvPr/>
        </p:nvSpPr>
        <p:spPr>
          <a:xfrm>
            <a:off x="-8774427" y="-2357"/>
            <a:ext cx="17189983" cy="102917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5400" y="0"/>
                </a:lnTo>
                <a:lnTo>
                  <a:pt x="0" y="10800"/>
                </a:lnTo>
                <a:lnTo>
                  <a:pt x="5400" y="21600"/>
                </a:lnTo>
                <a:lnTo>
                  <a:pt x="16200" y="21600"/>
                </a:lnTo>
                <a:lnTo>
                  <a:pt x="21600" y="10800"/>
                </a:lnTo>
                <a:lnTo>
                  <a:pt x="16200" y="0"/>
                </a:lnTo>
                <a:close/>
              </a:path>
            </a:pathLst>
          </a:custGeom>
          <a:solidFill>
            <a:srgbClr val="E5AB55"/>
          </a:solidFill>
          <a:ln w="12700">
            <a:miter lim="400000"/>
          </a:ln>
        </p:spPr>
        <p:txBody>
          <a:bodyPr lIns="45718" tIns="45718" rIns="45718" bIns="45718"/>
          <a:lstStyle/>
          <a:p>
            <a:pPr/>
          </a:p>
        </p:txBody>
      </p:sp>
      <p:pic>
        <p:nvPicPr>
          <p:cNvPr id="241" name="Picture 4" descr="Picture 4"/>
          <p:cNvPicPr>
            <a:picLocks noChangeAspect="1"/>
          </p:cNvPicPr>
          <p:nvPr/>
        </p:nvPicPr>
        <p:blipFill>
          <a:blip r:embed="rId2">
            <a:extLst/>
          </a:blip>
          <a:stretch>
            <a:fillRect/>
          </a:stretch>
        </p:blipFill>
        <p:spPr>
          <a:xfrm>
            <a:off x="9672894" y="3155688"/>
            <a:ext cx="610493" cy="626439"/>
          </a:xfrm>
          <a:prstGeom prst="rect">
            <a:avLst/>
          </a:prstGeom>
          <a:ln w="12700">
            <a:miter lim="400000"/>
          </a:ln>
        </p:spPr>
      </p:pic>
      <p:pic>
        <p:nvPicPr>
          <p:cNvPr id="242" name="Picture 5" descr="Picture 5"/>
          <p:cNvPicPr>
            <a:picLocks noChangeAspect="1"/>
          </p:cNvPicPr>
          <p:nvPr/>
        </p:nvPicPr>
        <p:blipFill>
          <a:blip r:embed="rId3">
            <a:extLst/>
          </a:blip>
          <a:stretch>
            <a:fillRect/>
          </a:stretch>
        </p:blipFill>
        <p:spPr>
          <a:xfrm>
            <a:off x="10899616" y="3155688"/>
            <a:ext cx="512541" cy="626439"/>
          </a:xfrm>
          <a:prstGeom prst="rect">
            <a:avLst/>
          </a:prstGeom>
          <a:ln w="12700">
            <a:miter lim="400000"/>
          </a:ln>
        </p:spPr>
      </p:pic>
      <p:pic>
        <p:nvPicPr>
          <p:cNvPr id="243" name="Picture 6" descr="Picture 6"/>
          <p:cNvPicPr>
            <a:picLocks noChangeAspect="1"/>
          </p:cNvPicPr>
          <p:nvPr/>
        </p:nvPicPr>
        <p:blipFill>
          <a:blip r:embed="rId4">
            <a:extLst/>
          </a:blip>
          <a:stretch>
            <a:fillRect/>
          </a:stretch>
        </p:blipFill>
        <p:spPr>
          <a:xfrm>
            <a:off x="12067626" y="3191306"/>
            <a:ext cx="834320" cy="555202"/>
          </a:xfrm>
          <a:prstGeom prst="rect">
            <a:avLst/>
          </a:prstGeom>
          <a:ln w="12700">
            <a:miter lim="400000"/>
          </a:ln>
        </p:spPr>
      </p:pic>
      <p:pic>
        <p:nvPicPr>
          <p:cNvPr id="244" name="Picture 7" descr="Picture 7"/>
          <p:cNvPicPr>
            <a:picLocks noChangeAspect="1"/>
          </p:cNvPicPr>
          <p:nvPr/>
        </p:nvPicPr>
        <p:blipFill>
          <a:blip r:embed="rId5">
            <a:extLst/>
          </a:blip>
          <a:stretch>
            <a:fillRect/>
          </a:stretch>
        </p:blipFill>
        <p:spPr>
          <a:xfrm>
            <a:off x="13468049" y="3212401"/>
            <a:ext cx="627019" cy="513014"/>
          </a:xfrm>
          <a:prstGeom prst="rect">
            <a:avLst/>
          </a:prstGeom>
          <a:ln w="12700">
            <a:miter lim="400000"/>
          </a:ln>
        </p:spPr>
      </p:pic>
      <p:pic>
        <p:nvPicPr>
          <p:cNvPr id="245" name="Picture 8" descr="Picture 8"/>
          <p:cNvPicPr>
            <a:picLocks noChangeAspect="1"/>
          </p:cNvPicPr>
          <p:nvPr/>
        </p:nvPicPr>
        <p:blipFill>
          <a:blip r:embed="rId6">
            <a:extLst/>
          </a:blip>
          <a:stretch>
            <a:fillRect/>
          </a:stretch>
        </p:blipFill>
        <p:spPr>
          <a:xfrm>
            <a:off x="13349969" y="4390961"/>
            <a:ext cx="863180" cy="549297"/>
          </a:xfrm>
          <a:prstGeom prst="rect">
            <a:avLst/>
          </a:prstGeom>
          <a:ln w="12700">
            <a:miter lim="400000"/>
          </a:ln>
        </p:spPr>
      </p:pic>
      <p:pic>
        <p:nvPicPr>
          <p:cNvPr id="246" name="Picture 9" descr="Picture 9"/>
          <p:cNvPicPr>
            <a:picLocks noChangeAspect="1"/>
          </p:cNvPicPr>
          <p:nvPr/>
        </p:nvPicPr>
        <p:blipFill>
          <a:blip r:embed="rId7">
            <a:extLst/>
          </a:blip>
          <a:stretch>
            <a:fillRect/>
          </a:stretch>
        </p:blipFill>
        <p:spPr>
          <a:xfrm>
            <a:off x="12210136" y="4390961"/>
            <a:ext cx="549297" cy="549297"/>
          </a:xfrm>
          <a:prstGeom prst="rect">
            <a:avLst/>
          </a:prstGeom>
          <a:ln w="12700">
            <a:miter lim="400000"/>
          </a:ln>
        </p:spPr>
      </p:pic>
      <p:pic>
        <p:nvPicPr>
          <p:cNvPr id="247" name="Picture 10" descr="Picture 10"/>
          <p:cNvPicPr>
            <a:picLocks noChangeAspect="1"/>
          </p:cNvPicPr>
          <p:nvPr/>
        </p:nvPicPr>
        <p:blipFill>
          <a:blip r:embed="rId8">
            <a:extLst/>
          </a:blip>
          <a:stretch>
            <a:fillRect/>
          </a:stretch>
        </p:blipFill>
        <p:spPr>
          <a:xfrm>
            <a:off x="10881238" y="4390961"/>
            <a:ext cx="549297" cy="549297"/>
          </a:xfrm>
          <a:prstGeom prst="rect">
            <a:avLst/>
          </a:prstGeom>
          <a:ln w="12700">
            <a:miter lim="400000"/>
          </a:ln>
        </p:spPr>
      </p:pic>
      <p:pic>
        <p:nvPicPr>
          <p:cNvPr id="248" name="Picture 11" descr="Picture 11"/>
          <p:cNvPicPr>
            <a:picLocks noChangeAspect="1"/>
          </p:cNvPicPr>
          <p:nvPr/>
        </p:nvPicPr>
        <p:blipFill>
          <a:blip r:embed="rId9">
            <a:extLst/>
          </a:blip>
          <a:stretch>
            <a:fillRect/>
          </a:stretch>
        </p:blipFill>
        <p:spPr>
          <a:xfrm>
            <a:off x="9585745" y="4440875"/>
            <a:ext cx="784791" cy="449472"/>
          </a:xfrm>
          <a:prstGeom prst="rect">
            <a:avLst/>
          </a:prstGeom>
          <a:ln w="12700">
            <a:miter lim="400000"/>
          </a:ln>
        </p:spPr>
      </p:pic>
      <p:pic>
        <p:nvPicPr>
          <p:cNvPr id="249" name="Picture 12" descr="Picture 12"/>
          <p:cNvPicPr>
            <a:picLocks noChangeAspect="1"/>
          </p:cNvPicPr>
          <p:nvPr/>
        </p:nvPicPr>
        <p:blipFill>
          <a:blip r:embed="rId10">
            <a:extLst/>
          </a:blip>
          <a:stretch>
            <a:fillRect/>
          </a:stretch>
        </p:blipFill>
        <p:spPr>
          <a:xfrm>
            <a:off x="14696803" y="3155688"/>
            <a:ext cx="656269" cy="626439"/>
          </a:xfrm>
          <a:prstGeom prst="rect">
            <a:avLst/>
          </a:prstGeom>
          <a:ln w="12700">
            <a:miter lim="400000"/>
          </a:ln>
        </p:spPr>
      </p:pic>
      <p:pic>
        <p:nvPicPr>
          <p:cNvPr id="250" name="Picture 13" descr="Picture 13"/>
          <p:cNvPicPr>
            <a:picLocks noChangeAspect="1"/>
          </p:cNvPicPr>
          <p:nvPr/>
        </p:nvPicPr>
        <p:blipFill>
          <a:blip r:embed="rId11">
            <a:extLst/>
          </a:blip>
          <a:stretch>
            <a:fillRect/>
          </a:stretch>
        </p:blipFill>
        <p:spPr>
          <a:xfrm>
            <a:off x="9711149" y="5502254"/>
            <a:ext cx="533982" cy="533982"/>
          </a:xfrm>
          <a:prstGeom prst="rect">
            <a:avLst/>
          </a:prstGeom>
          <a:ln w="12700">
            <a:miter lim="400000"/>
          </a:ln>
        </p:spPr>
      </p:pic>
      <p:pic>
        <p:nvPicPr>
          <p:cNvPr id="251" name="Picture 14" descr="Picture 14"/>
          <p:cNvPicPr>
            <a:picLocks noChangeAspect="1"/>
          </p:cNvPicPr>
          <p:nvPr/>
        </p:nvPicPr>
        <p:blipFill>
          <a:blip r:embed="rId12">
            <a:extLst/>
          </a:blip>
          <a:stretch>
            <a:fillRect/>
          </a:stretch>
        </p:blipFill>
        <p:spPr>
          <a:xfrm>
            <a:off x="12166934" y="5451392"/>
            <a:ext cx="635704" cy="635704"/>
          </a:xfrm>
          <a:prstGeom prst="rect">
            <a:avLst/>
          </a:prstGeom>
          <a:ln w="12700">
            <a:miter lim="400000"/>
          </a:ln>
        </p:spPr>
      </p:pic>
      <p:pic>
        <p:nvPicPr>
          <p:cNvPr id="252" name="Picture 15" descr="Picture 15"/>
          <p:cNvPicPr>
            <a:picLocks noChangeAspect="1"/>
          </p:cNvPicPr>
          <p:nvPr/>
        </p:nvPicPr>
        <p:blipFill>
          <a:blip r:embed="rId13">
            <a:extLst/>
          </a:blip>
          <a:stretch>
            <a:fillRect/>
          </a:stretch>
        </p:blipFill>
        <p:spPr>
          <a:xfrm>
            <a:off x="10875023" y="5451392"/>
            <a:ext cx="561731" cy="635704"/>
          </a:xfrm>
          <a:prstGeom prst="rect">
            <a:avLst/>
          </a:prstGeom>
          <a:ln w="12700">
            <a:miter lim="400000"/>
          </a:ln>
        </p:spPr>
      </p:pic>
      <p:pic>
        <p:nvPicPr>
          <p:cNvPr id="253" name="Picture 16" descr="Picture 16"/>
          <p:cNvPicPr>
            <a:picLocks noChangeAspect="1"/>
          </p:cNvPicPr>
          <p:nvPr/>
        </p:nvPicPr>
        <p:blipFill>
          <a:blip r:embed="rId14">
            <a:extLst/>
          </a:blip>
          <a:stretch>
            <a:fillRect/>
          </a:stretch>
        </p:blipFill>
        <p:spPr>
          <a:xfrm>
            <a:off x="13546560" y="5461510"/>
            <a:ext cx="469997" cy="615472"/>
          </a:xfrm>
          <a:prstGeom prst="rect">
            <a:avLst/>
          </a:prstGeom>
          <a:ln w="12700">
            <a:miter lim="400000"/>
          </a:ln>
        </p:spPr>
      </p:pic>
      <p:pic>
        <p:nvPicPr>
          <p:cNvPr id="254" name="Picture 17" descr="Picture 17"/>
          <p:cNvPicPr>
            <a:picLocks noChangeAspect="1"/>
          </p:cNvPicPr>
          <p:nvPr/>
        </p:nvPicPr>
        <p:blipFill>
          <a:blip r:embed="rId15">
            <a:extLst/>
          </a:blip>
          <a:stretch>
            <a:fillRect/>
          </a:stretch>
        </p:blipFill>
        <p:spPr>
          <a:xfrm>
            <a:off x="14809522" y="5461510"/>
            <a:ext cx="430831" cy="615472"/>
          </a:xfrm>
          <a:prstGeom prst="rect">
            <a:avLst/>
          </a:prstGeom>
          <a:ln w="12700">
            <a:miter lim="400000"/>
          </a:ln>
        </p:spPr>
      </p:pic>
      <p:pic>
        <p:nvPicPr>
          <p:cNvPr id="255" name="Picture 18" descr="Picture 18"/>
          <p:cNvPicPr>
            <a:picLocks noChangeAspect="1"/>
          </p:cNvPicPr>
          <p:nvPr/>
        </p:nvPicPr>
        <p:blipFill>
          <a:blip r:embed="rId16">
            <a:extLst/>
          </a:blip>
          <a:stretch>
            <a:fillRect/>
          </a:stretch>
        </p:blipFill>
        <p:spPr>
          <a:xfrm>
            <a:off x="9684094" y="6663783"/>
            <a:ext cx="588094" cy="588094"/>
          </a:xfrm>
          <a:prstGeom prst="rect">
            <a:avLst/>
          </a:prstGeom>
          <a:ln w="12700">
            <a:miter lim="400000"/>
          </a:ln>
        </p:spPr>
      </p:pic>
      <p:pic>
        <p:nvPicPr>
          <p:cNvPr id="256" name="Picture 19" descr="Picture 19"/>
          <p:cNvPicPr>
            <a:picLocks noChangeAspect="1"/>
          </p:cNvPicPr>
          <p:nvPr/>
        </p:nvPicPr>
        <p:blipFill>
          <a:blip r:embed="rId17">
            <a:extLst/>
          </a:blip>
          <a:stretch>
            <a:fillRect/>
          </a:stretch>
        </p:blipFill>
        <p:spPr>
          <a:xfrm>
            <a:off x="13483350" y="7801161"/>
            <a:ext cx="596418" cy="542198"/>
          </a:xfrm>
          <a:prstGeom prst="rect">
            <a:avLst/>
          </a:prstGeom>
          <a:ln w="12700">
            <a:miter lim="400000"/>
          </a:ln>
        </p:spPr>
      </p:pic>
      <p:pic>
        <p:nvPicPr>
          <p:cNvPr id="257" name="Picture 20" descr="Picture 20"/>
          <p:cNvPicPr>
            <a:picLocks noChangeAspect="1"/>
          </p:cNvPicPr>
          <p:nvPr/>
        </p:nvPicPr>
        <p:blipFill>
          <a:blip r:embed="rId18">
            <a:extLst/>
          </a:blip>
          <a:stretch>
            <a:fillRect/>
          </a:stretch>
        </p:blipFill>
        <p:spPr>
          <a:xfrm>
            <a:off x="12165520" y="7873155"/>
            <a:ext cx="638530" cy="398211"/>
          </a:xfrm>
          <a:prstGeom prst="rect">
            <a:avLst/>
          </a:prstGeom>
          <a:ln w="12700">
            <a:miter lim="400000"/>
          </a:ln>
        </p:spPr>
      </p:pic>
      <p:pic>
        <p:nvPicPr>
          <p:cNvPr id="258" name="Picture 21" descr="Picture 21"/>
          <p:cNvPicPr>
            <a:picLocks noChangeAspect="1"/>
          </p:cNvPicPr>
          <p:nvPr/>
        </p:nvPicPr>
        <p:blipFill>
          <a:blip r:embed="rId19">
            <a:extLst/>
          </a:blip>
          <a:stretch>
            <a:fillRect/>
          </a:stretch>
        </p:blipFill>
        <p:spPr>
          <a:xfrm>
            <a:off x="9672894" y="7869132"/>
            <a:ext cx="610493" cy="406256"/>
          </a:xfrm>
          <a:prstGeom prst="rect">
            <a:avLst/>
          </a:prstGeom>
          <a:ln w="12700">
            <a:miter lim="400000"/>
          </a:ln>
        </p:spPr>
      </p:pic>
      <p:pic>
        <p:nvPicPr>
          <p:cNvPr id="259" name="Picture 22" descr="Picture 22"/>
          <p:cNvPicPr>
            <a:picLocks noChangeAspect="1"/>
          </p:cNvPicPr>
          <p:nvPr/>
        </p:nvPicPr>
        <p:blipFill>
          <a:blip r:embed="rId20">
            <a:extLst/>
          </a:blip>
          <a:stretch>
            <a:fillRect/>
          </a:stretch>
        </p:blipFill>
        <p:spPr>
          <a:xfrm>
            <a:off x="10970221" y="7767435"/>
            <a:ext cx="371333" cy="609649"/>
          </a:xfrm>
          <a:prstGeom prst="rect">
            <a:avLst/>
          </a:prstGeom>
          <a:ln w="12700">
            <a:miter lim="400000"/>
          </a:ln>
        </p:spPr>
      </p:pic>
      <p:pic>
        <p:nvPicPr>
          <p:cNvPr id="260" name="Picture 23" descr="Picture 23"/>
          <p:cNvPicPr>
            <a:picLocks noChangeAspect="1"/>
          </p:cNvPicPr>
          <p:nvPr/>
        </p:nvPicPr>
        <p:blipFill>
          <a:blip r:embed="rId21">
            <a:extLst/>
          </a:blip>
          <a:stretch>
            <a:fillRect/>
          </a:stretch>
        </p:blipFill>
        <p:spPr>
          <a:xfrm>
            <a:off x="13510460" y="6686731"/>
            <a:ext cx="542198" cy="542198"/>
          </a:xfrm>
          <a:prstGeom prst="rect">
            <a:avLst/>
          </a:prstGeom>
          <a:ln w="12700">
            <a:miter lim="400000"/>
          </a:ln>
        </p:spPr>
      </p:pic>
      <p:pic>
        <p:nvPicPr>
          <p:cNvPr id="261" name="Picture 24" descr="Picture 24"/>
          <p:cNvPicPr>
            <a:picLocks noChangeAspect="1"/>
          </p:cNvPicPr>
          <p:nvPr/>
        </p:nvPicPr>
        <p:blipFill>
          <a:blip r:embed="rId22">
            <a:extLst/>
          </a:blip>
          <a:stretch>
            <a:fillRect/>
          </a:stretch>
        </p:blipFill>
        <p:spPr>
          <a:xfrm>
            <a:off x="12203865" y="6645695"/>
            <a:ext cx="561841" cy="624268"/>
          </a:xfrm>
          <a:prstGeom prst="rect">
            <a:avLst/>
          </a:prstGeom>
          <a:ln w="12700">
            <a:miter lim="400000"/>
          </a:ln>
        </p:spPr>
      </p:pic>
      <p:pic>
        <p:nvPicPr>
          <p:cNvPr id="262" name="Picture 25" descr="Picture 25"/>
          <p:cNvPicPr>
            <a:picLocks noChangeAspect="1"/>
          </p:cNvPicPr>
          <p:nvPr/>
        </p:nvPicPr>
        <p:blipFill>
          <a:blip r:embed="rId23">
            <a:extLst/>
          </a:blip>
          <a:stretch>
            <a:fillRect/>
          </a:stretch>
        </p:blipFill>
        <p:spPr>
          <a:xfrm>
            <a:off x="10884789" y="6686731"/>
            <a:ext cx="542198" cy="542198"/>
          </a:xfrm>
          <a:prstGeom prst="rect">
            <a:avLst/>
          </a:prstGeom>
          <a:ln w="12700">
            <a:miter lim="400000"/>
          </a:ln>
        </p:spPr>
      </p:pic>
      <p:pic>
        <p:nvPicPr>
          <p:cNvPr id="263" name="Picture 26" descr="Picture 26"/>
          <p:cNvPicPr>
            <a:picLocks noChangeAspect="1"/>
          </p:cNvPicPr>
          <p:nvPr/>
        </p:nvPicPr>
        <p:blipFill>
          <a:blip r:embed="rId24">
            <a:extLst/>
          </a:blip>
          <a:stretch>
            <a:fillRect/>
          </a:stretch>
        </p:blipFill>
        <p:spPr>
          <a:xfrm>
            <a:off x="14754153" y="6687046"/>
            <a:ext cx="541569" cy="541569"/>
          </a:xfrm>
          <a:prstGeom prst="rect">
            <a:avLst/>
          </a:prstGeom>
          <a:ln w="12700">
            <a:miter lim="400000"/>
          </a:ln>
        </p:spPr>
      </p:pic>
      <p:pic>
        <p:nvPicPr>
          <p:cNvPr id="264" name="Picture 27" descr="Picture 27"/>
          <p:cNvPicPr>
            <a:picLocks noChangeAspect="1"/>
          </p:cNvPicPr>
          <p:nvPr/>
        </p:nvPicPr>
        <p:blipFill>
          <a:blip r:embed="rId25">
            <a:extLst/>
          </a:blip>
          <a:stretch>
            <a:fillRect/>
          </a:stretch>
        </p:blipFill>
        <p:spPr>
          <a:xfrm>
            <a:off x="14747448" y="7794769"/>
            <a:ext cx="554981" cy="554981"/>
          </a:xfrm>
          <a:prstGeom prst="rect">
            <a:avLst/>
          </a:prstGeom>
          <a:ln w="12700">
            <a:miter lim="400000"/>
          </a:ln>
        </p:spPr>
      </p:pic>
      <p:pic>
        <p:nvPicPr>
          <p:cNvPr id="265" name="Picture 28" descr="Picture 28"/>
          <p:cNvPicPr>
            <a:picLocks noChangeAspect="1"/>
          </p:cNvPicPr>
          <p:nvPr/>
        </p:nvPicPr>
        <p:blipFill>
          <a:blip r:embed="rId26">
            <a:extLst/>
          </a:blip>
          <a:stretch>
            <a:fillRect/>
          </a:stretch>
        </p:blipFill>
        <p:spPr>
          <a:xfrm>
            <a:off x="15940462" y="3227546"/>
            <a:ext cx="603405" cy="482724"/>
          </a:xfrm>
          <a:prstGeom prst="rect">
            <a:avLst/>
          </a:prstGeom>
          <a:ln w="12700">
            <a:miter lim="400000"/>
          </a:ln>
        </p:spPr>
      </p:pic>
      <p:pic>
        <p:nvPicPr>
          <p:cNvPr id="266" name="Picture 29" descr="Picture 29"/>
          <p:cNvPicPr>
            <a:picLocks noChangeAspect="1"/>
          </p:cNvPicPr>
          <p:nvPr/>
        </p:nvPicPr>
        <p:blipFill>
          <a:blip r:embed="rId27">
            <a:extLst/>
          </a:blip>
          <a:stretch>
            <a:fillRect/>
          </a:stretch>
        </p:blipFill>
        <p:spPr>
          <a:xfrm>
            <a:off x="15940462" y="7866553"/>
            <a:ext cx="603405" cy="411413"/>
          </a:xfrm>
          <a:prstGeom prst="rect">
            <a:avLst/>
          </a:prstGeom>
          <a:ln w="12700">
            <a:miter lim="400000"/>
          </a:ln>
        </p:spPr>
      </p:pic>
      <p:pic>
        <p:nvPicPr>
          <p:cNvPr id="267" name="Picture 30" descr="Picture 30"/>
          <p:cNvPicPr>
            <a:picLocks noChangeAspect="1"/>
          </p:cNvPicPr>
          <p:nvPr/>
        </p:nvPicPr>
        <p:blipFill>
          <a:blip r:embed="rId28">
            <a:extLst/>
          </a:blip>
          <a:stretch>
            <a:fillRect/>
          </a:stretch>
        </p:blipFill>
        <p:spPr>
          <a:xfrm>
            <a:off x="16021434" y="6674180"/>
            <a:ext cx="441463" cy="567300"/>
          </a:xfrm>
          <a:prstGeom prst="rect">
            <a:avLst/>
          </a:prstGeom>
          <a:ln w="12700">
            <a:miter lim="400000"/>
          </a:ln>
        </p:spPr>
      </p:pic>
      <p:pic>
        <p:nvPicPr>
          <p:cNvPr id="268" name="Picture 31" descr="Picture 31"/>
          <p:cNvPicPr>
            <a:picLocks noChangeAspect="1"/>
          </p:cNvPicPr>
          <p:nvPr/>
        </p:nvPicPr>
        <p:blipFill>
          <a:blip r:embed="rId29">
            <a:extLst/>
          </a:blip>
          <a:stretch>
            <a:fillRect/>
          </a:stretch>
        </p:blipFill>
        <p:spPr>
          <a:xfrm>
            <a:off x="15935064" y="4381960"/>
            <a:ext cx="614202" cy="567300"/>
          </a:xfrm>
          <a:prstGeom prst="rect">
            <a:avLst/>
          </a:prstGeom>
          <a:ln w="12700">
            <a:miter lim="400000"/>
          </a:ln>
        </p:spPr>
      </p:pic>
      <p:pic>
        <p:nvPicPr>
          <p:cNvPr id="269" name="Picture 32" descr="Picture 32"/>
          <p:cNvPicPr>
            <a:picLocks noChangeAspect="1"/>
          </p:cNvPicPr>
          <p:nvPr/>
        </p:nvPicPr>
        <p:blipFill>
          <a:blip r:embed="rId30">
            <a:extLst/>
          </a:blip>
          <a:stretch>
            <a:fillRect/>
          </a:stretch>
        </p:blipFill>
        <p:spPr>
          <a:xfrm>
            <a:off x="16015245" y="5485596"/>
            <a:ext cx="453840" cy="567300"/>
          </a:xfrm>
          <a:prstGeom prst="rect">
            <a:avLst/>
          </a:prstGeom>
          <a:ln w="12700">
            <a:miter lim="400000"/>
          </a:ln>
        </p:spPr>
      </p:pic>
      <p:pic>
        <p:nvPicPr>
          <p:cNvPr id="270" name="Picture 33" descr="Picture 33"/>
          <p:cNvPicPr>
            <a:picLocks noChangeAspect="1"/>
          </p:cNvPicPr>
          <p:nvPr/>
        </p:nvPicPr>
        <p:blipFill>
          <a:blip r:embed="rId31">
            <a:extLst/>
          </a:blip>
          <a:stretch>
            <a:fillRect/>
          </a:stretch>
        </p:blipFill>
        <p:spPr>
          <a:xfrm>
            <a:off x="14741289" y="4381960"/>
            <a:ext cx="567300" cy="567300"/>
          </a:xfrm>
          <a:prstGeom prst="rect">
            <a:avLst/>
          </a:prstGeom>
          <a:ln w="12700">
            <a:miter lim="400000"/>
          </a:ln>
        </p:spPr>
      </p:pic>
      <p:grpSp>
        <p:nvGrpSpPr>
          <p:cNvPr id="273" name="Group 34"/>
          <p:cNvGrpSpPr/>
          <p:nvPr/>
        </p:nvGrpSpPr>
        <p:grpSpPr>
          <a:xfrm>
            <a:off x="1028699" y="3143871"/>
            <a:ext cx="5765830" cy="2204749"/>
            <a:chOff x="0" y="0"/>
            <a:chExt cx="5765829" cy="2204748"/>
          </a:xfrm>
        </p:grpSpPr>
        <p:sp>
          <p:nvSpPr>
            <p:cNvPr id="271" name="TextBox 35"/>
            <p:cNvSpPr txBox="1"/>
            <p:nvPr/>
          </p:nvSpPr>
          <p:spPr>
            <a:xfrm>
              <a:off x="0" y="0"/>
              <a:ext cx="5765830" cy="17622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6900"/>
                </a:lnSpc>
                <a:defRPr spc="-116" sz="5800">
                  <a:solidFill>
                    <a:srgbClr val="FFFFFF"/>
                  </a:solidFill>
                  <a:latin typeface="Montserrat Thin Bold"/>
                  <a:ea typeface="Montserrat Thin Bold"/>
                  <a:cs typeface="Montserrat Thin Bold"/>
                  <a:sym typeface="Montserrat Thin Bold"/>
                </a:defRPr>
              </a:lvl1pPr>
            </a:lstStyle>
            <a:p>
              <a:pPr/>
              <a:r>
                <a:t>Página de recursos</a:t>
              </a:r>
            </a:p>
          </p:txBody>
        </p:sp>
        <p:sp>
          <p:nvSpPr>
            <p:cNvPr id="272" name="TextBox 36"/>
            <p:cNvSpPr/>
            <p:nvPr/>
          </p:nvSpPr>
          <p:spPr>
            <a:xfrm>
              <a:off x="0" y="2204748"/>
              <a:ext cx="5765830"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nSpc>
                  <a:spcPts val="3600"/>
                </a:lnSpc>
                <a:defRPr spc="-72" sz="2400">
                  <a:solidFill>
                    <a:srgbClr val="FFFFFF"/>
                  </a:solidFill>
                </a:defRPr>
              </a:pPr>
              <a:r>
                <a:t>Usa estos iconos e ilustraciones en tu presentación.</a:t>
              </a:r>
            </a:p>
            <a:p>
              <a:pPr>
                <a:lnSpc>
                  <a:spcPts val="3600"/>
                </a:lnSpc>
                <a:defRPr spc="-72" sz="2400">
                  <a:solidFill>
                    <a:srgbClr val="FFFFFF"/>
                  </a:solidFill>
                </a:defRPr>
              </a:pPr>
              <a:r>
                <a:t>¡Que lo pases bien diseñando!</a:t>
              </a:r>
            </a:p>
          </p:txBody>
        </p:sp>
      </p:grpSp>
      <p:pic>
        <p:nvPicPr>
          <p:cNvPr id="274" name="Picture 37" descr="Picture 37"/>
          <p:cNvPicPr>
            <a:picLocks noChangeAspect="1"/>
          </p:cNvPicPr>
          <p:nvPr/>
        </p:nvPicPr>
        <p:blipFill>
          <a:blip r:embed="rId32">
            <a:extLst/>
          </a:blip>
          <a:stretch>
            <a:fillRect/>
          </a:stretch>
        </p:blipFill>
        <p:spPr>
          <a:xfrm>
            <a:off x="9672894" y="1909915"/>
            <a:ext cx="636176" cy="636175"/>
          </a:xfrm>
          <a:prstGeom prst="rect">
            <a:avLst/>
          </a:prstGeom>
          <a:ln w="12700">
            <a:miter lim="400000"/>
          </a:ln>
        </p:spPr>
      </p:pic>
      <p:pic>
        <p:nvPicPr>
          <p:cNvPr id="275" name="Picture 38" descr="Picture 38"/>
          <p:cNvPicPr>
            <a:picLocks noChangeAspect="1"/>
          </p:cNvPicPr>
          <p:nvPr/>
        </p:nvPicPr>
        <p:blipFill>
          <a:blip r:embed="rId33">
            <a:extLst/>
          </a:blip>
          <a:stretch>
            <a:fillRect/>
          </a:stretch>
        </p:blipFill>
        <p:spPr>
          <a:xfrm>
            <a:off x="10899616" y="1909915"/>
            <a:ext cx="2940300" cy="63617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Freeform 3"/>
          <p:cNvSpPr/>
          <p:nvPr/>
        </p:nvSpPr>
        <p:spPr>
          <a:xfrm>
            <a:off x="-8774427" y="-15170"/>
            <a:ext cx="17189983" cy="1031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5400" y="0"/>
                </a:lnTo>
                <a:lnTo>
                  <a:pt x="0" y="10800"/>
                </a:lnTo>
                <a:lnTo>
                  <a:pt x="5400" y="21600"/>
                </a:lnTo>
                <a:lnTo>
                  <a:pt x="16200" y="21600"/>
                </a:lnTo>
                <a:lnTo>
                  <a:pt x="21600" y="10800"/>
                </a:lnTo>
                <a:lnTo>
                  <a:pt x="16200" y="0"/>
                </a:lnTo>
                <a:close/>
              </a:path>
            </a:pathLst>
          </a:custGeom>
          <a:solidFill>
            <a:srgbClr val="10159F"/>
          </a:solidFill>
          <a:ln w="12700">
            <a:miter lim="400000"/>
          </a:ln>
        </p:spPr>
        <p:txBody>
          <a:bodyPr lIns="45718" tIns="45718" rIns="45718" bIns="45718"/>
          <a:lstStyle/>
          <a:p>
            <a:pPr/>
          </a:p>
        </p:txBody>
      </p:sp>
      <p:grpSp>
        <p:nvGrpSpPr>
          <p:cNvPr id="280" name="Group 4"/>
          <p:cNvGrpSpPr/>
          <p:nvPr/>
        </p:nvGrpSpPr>
        <p:grpSpPr>
          <a:xfrm>
            <a:off x="1028699" y="3587498"/>
            <a:ext cx="5016437" cy="2204749"/>
            <a:chOff x="0" y="0"/>
            <a:chExt cx="5016436" cy="2204748"/>
          </a:xfrm>
        </p:grpSpPr>
        <p:sp>
          <p:nvSpPr>
            <p:cNvPr id="278" name="TextBox 5"/>
            <p:cNvSpPr txBox="1"/>
            <p:nvPr/>
          </p:nvSpPr>
          <p:spPr>
            <a:xfrm>
              <a:off x="0" y="0"/>
              <a:ext cx="5016437" cy="17622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6900"/>
                </a:lnSpc>
                <a:defRPr spc="-116" sz="5800">
                  <a:solidFill>
                    <a:srgbClr val="FFFFFF"/>
                  </a:solidFill>
                  <a:latin typeface="Montserrat Thin Bold"/>
                  <a:ea typeface="Montserrat Thin Bold"/>
                  <a:cs typeface="Montserrat Thin Bold"/>
                  <a:sym typeface="Montserrat Thin Bold"/>
                </a:defRPr>
              </a:lvl1pPr>
            </a:lstStyle>
            <a:p>
              <a:pPr/>
              <a:r>
                <a:t>Resources page</a:t>
              </a:r>
            </a:p>
          </p:txBody>
        </p:sp>
        <p:sp>
          <p:nvSpPr>
            <p:cNvPr id="279" name="TextBox 6"/>
            <p:cNvSpPr/>
            <p:nvPr/>
          </p:nvSpPr>
          <p:spPr>
            <a:xfrm>
              <a:off x="0" y="2204748"/>
              <a:ext cx="5016437"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nSpc>
                  <a:spcPts val="3600"/>
                </a:lnSpc>
                <a:defRPr spc="-72" sz="2400">
                  <a:solidFill>
                    <a:srgbClr val="FFFFFF"/>
                  </a:solidFill>
                </a:defRPr>
              </a:pPr>
              <a:r>
                <a:t>Use these icons and illustrations in your presentation.</a:t>
              </a:r>
            </a:p>
            <a:p>
              <a:pPr>
                <a:lnSpc>
                  <a:spcPts val="3600"/>
                </a:lnSpc>
                <a:defRPr spc="-72" sz="2400">
                  <a:solidFill>
                    <a:srgbClr val="FFFFFF"/>
                  </a:solidFill>
                </a:defRPr>
              </a:pPr>
              <a:r>
                <a:t>Have fun designing!</a:t>
              </a:r>
            </a:p>
          </p:txBody>
        </p:sp>
      </p:grpSp>
      <p:pic>
        <p:nvPicPr>
          <p:cNvPr id="281" name="Picture 4" descr="Picture 4"/>
          <p:cNvPicPr>
            <a:picLocks noChangeAspect="1"/>
          </p:cNvPicPr>
          <p:nvPr/>
        </p:nvPicPr>
        <p:blipFill>
          <a:blip r:embed="rId2">
            <a:extLst/>
          </a:blip>
          <a:stretch>
            <a:fillRect/>
          </a:stretch>
        </p:blipFill>
        <p:spPr>
          <a:xfrm>
            <a:off x="9672894" y="3155688"/>
            <a:ext cx="610493" cy="626439"/>
          </a:xfrm>
          <a:prstGeom prst="rect">
            <a:avLst/>
          </a:prstGeom>
          <a:ln w="12700">
            <a:miter lim="400000"/>
          </a:ln>
        </p:spPr>
      </p:pic>
      <p:pic>
        <p:nvPicPr>
          <p:cNvPr id="282" name="Picture 5" descr="Picture 5"/>
          <p:cNvPicPr>
            <a:picLocks noChangeAspect="1"/>
          </p:cNvPicPr>
          <p:nvPr/>
        </p:nvPicPr>
        <p:blipFill>
          <a:blip r:embed="rId3">
            <a:extLst/>
          </a:blip>
          <a:stretch>
            <a:fillRect/>
          </a:stretch>
        </p:blipFill>
        <p:spPr>
          <a:xfrm>
            <a:off x="10899616" y="3155688"/>
            <a:ext cx="512541" cy="626439"/>
          </a:xfrm>
          <a:prstGeom prst="rect">
            <a:avLst/>
          </a:prstGeom>
          <a:ln w="12700">
            <a:miter lim="400000"/>
          </a:ln>
        </p:spPr>
      </p:pic>
      <p:pic>
        <p:nvPicPr>
          <p:cNvPr id="283" name="Picture 6" descr="Picture 6"/>
          <p:cNvPicPr>
            <a:picLocks noChangeAspect="1"/>
          </p:cNvPicPr>
          <p:nvPr/>
        </p:nvPicPr>
        <p:blipFill>
          <a:blip r:embed="rId4">
            <a:extLst/>
          </a:blip>
          <a:stretch>
            <a:fillRect/>
          </a:stretch>
        </p:blipFill>
        <p:spPr>
          <a:xfrm>
            <a:off x="12067626" y="3191306"/>
            <a:ext cx="834320" cy="555202"/>
          </a:xfrm>
          <a:prstGeom prst="rect">
            <a:avLst/>
          </a:prstGeom>
          <a:ln w="12700">
            <a:miter lim="400000"/>
          </a:ln>
        </p:spPr>
      </p:pic>
      <p:pic>
        <p:nvPicPr>
          <p:cNvPr id="284" name="Picture 7" descr="Picture 7"/>
          <p:cNvPicPr>
            <a:picLocks noChangeAspect="1"/>
          </p:cNvPicPr>
          <p:nvPr/>
        </p:nvPicPr>
        <p:blipFill>
          <a:blip r:embed="rId5">
            <a:extLst/>
          </a:blip>
          <a:stretch>
            <a:fillRect/>
          </a:stretch>
        </p:blipFill>
        <p:spPr>
          <a:xfrm>
            <a:off x="13468049" y="3212401"/>
            <a:ext cx="627019" cy="513014"/>
          </a:xfrm>
          <a:prstGeom prst="rect">
            <a:avLst/>
          </a:prstGeom>
          <a:ln w="12700">
            <a:miter lim="400000"/>
          </a:ln>
        </p:spPr>
      </p:pic>
      <p:pic>
        <p:nvPicPr>
          <p:cNvPr id="285" name="Picture 8" descr="Picture 8"/>
          <p:cNvPicPr>
            <a:picLocks noChangeAspect="1"/>
          </p:cNvPicPr>
          <p:nvPr/>
        </p:nvPicPr>
        <p:blipFill>
          <a:blip r:embed="rId6">
            <a:extLst/>
          </a:blip>
          <a:stretch>
            <a:fillRect/>
          </a:stretch>
        </p:blipFill>
        <p:spPr>
          <a:xfrm>
            <a:off x="13349969" y="4390961"/>
            <a:ext cx="863180" cy="549297"/>
          </a:xfrm>
          <a:prstGeom prst="rect">
            <a:avLst/>
          </a:prstGeom>
          <a:ln w="12700">
            <a:miter lim="400000"/>
          </a:ln>
        </p:spPr>
      </p:pic>
      <p:pic>
        <p:nvPicPr>
          <p:cNvPr id="286" name="Picture 9" descr="Picture 9"/>
          <p:cNvPicPr>
            <a:picLocks noChangeAspect="1"/>
          </p:cNvPicPr>
          <p:nvPr/>
        </p:nvPicPr>
        <p:blipFill>
          <a:blip r:embed="rId7">
            <a:extLst/>
          </a:blip>
          <a:stretch>
            <a:fillRect/>
          </a:stretch>
        </p:blipFill>
        <p:spPr>
          <a:xfrm>
            <a:off x="12210136" y="4390961"/>
            <a:ext cx="549297" cy="549297"/>
          </a:xfrm>
          <a:prstGeom prst="rect">
            <a:avLst/>
          </a:prstGeom>
          <a:ln w="12700">
            <a:miter lim="400000"/>
          </a:ln>
        </p:spPr>
      </p:pic>
      <p:pic>
        <p:nvPicPr>
          <p:cNvPr id="287" name="Picture 10" descr="Picture 10"/>
          <p:cNvPicPr>
            <a:picLocks noChangeAspect="1"/>
          </p:cNvPicPr>
          <p:nvPr/>
        </p:nvPicPr>
        <p:blipFill>
          <a:blip r:embed="rId8">
            <a:extLst/>
          </a:blip>
          <a:stretch>
            <a:fillRect/>
          </a:stretch>
        </p:blipFill>
        <p:spPr>
          <a:xfrm>
            <a:off x="10881238" y="4390961"/>
            <a:ext cx="549297" cy="549297"/>
          </a:xfrm>
          <a:prstGeom prst="rect">
            <a:avLst/>
          </a:prstGeom>
          <a:ln w="12700">
            <a:miter lim="400000"/>
          </a:ln>
        </p:spPr>
      </p:pic>
      <p:pic>
        <p:nvPicPr>
          <p:cNvPr id="288" name="Picture 11" descr="Picture 11"/>
          <p:cNvPicPr>
            <a:picLocks noChangeAspect="1"/>
          </p:cNvPicPr>
          <p:nvPr/>
        </p:nvPicPr>
        <p:blipFill>
          <a:blip r:embed="rId9">
            <a:extLst/>
          </a:blip>
          <a:stretch>
            <a:fillRect/>
          </a:stretch>
        </p:blipFill>
        <p:spPr>
          <a:xfrm>
            <a:off x="9585745" y="4440875"/>
            <a:ext cx="784791" cy="449472"/>
          </a:xfrm>
          <a:prstGeom prst="rect">
            <a:avLst/>
          </a:prstGeom>
          <a:ln w="12700">
            <a:miter lim="400000"/>
          </a:ln>
        </p:spPr>
      </p:pic>
      <p:pic>
        <p:nvPicPr>
          <p:cNvPr id="289" name="Picture 12" descr="Picture 12"/>
          <p:cNvPicPr>
            <a:picLocks noChangeAspect="1"/>
          </p:cNvPicPr>
          <p:nvPr/>
        </p:nvPicPr>
        <p:blipFill>
          <a:blip r:embed="rId10">
            <a:extLst/>
          </a:blip>
          <a:stretch>
            <a:fillRect/>
          </a:stretch>
        </p:blipFill>
        <p:spPr>
          <a:xfrm>
            <a:off x="14696803" y="3155688"/>
            <a:ext cx="656269" cy="626439"/>
          </a:xfrm>
          <a:prstGeom prst="rect">
            <a:avLst/>
          </a:prstGeom>
          <a:ln w="12700">
            <a:miter lim="400000"/>
          </a:ln>
        </p:spPr>
      </p:pic>
      <p:pic>
        <p:nvPicPr>
          <p:cNvPr id="290" name="Picture 13" descr="Picture 13"/>
          <p:cNvPicPr>
            <a:picLocks noChangeAspect="1"/>
          </p:cNvPicPr>
          <p:nvPr/>
        </p:nvPicPr>
        <p:blipFill>
          <a:blip r:embed="rId11">
            <a:extLst/>
          </a:blip>
          <a:stretch>
            <a:fillRect/>
          </a:stretch>
        </p:blipFill>
        <p:spPr>
          <a:xfrm>
            <a:off x="9711149" y="5502254"/>
            <a:ext cx="533982" cy="533982"/>
          </a:xfrm>
          <a:prstGeom prst="rect">
            <a:avLst/>
          </a:prstGeom>
          <a:ln w="12700">
            <a:miter lim="400000"/>
          </a:ln>
        </p:spPr>
      </p:pic>
      <p:pic>
        <p:nvPicPr>
          <p:cNvPr id="291" name="Picture 14" descr="Picture 14"/>
          <p:cNvPicPr>
            <a:picLocks noChangeAspect="1"/>
          </p:cNvPicPr>
          <p:nvPr/>
        </p:nvPicPr>
        <p:blipFill>
          <a:blip r:embed="rId12">
            <a:extLst/>
          </a:blip>
          <a:stretch>
            <a:fillRect/>
          </a:stretch>
        </p:blipFill>
        <p:spPr>
          <a:xfrm>
            <a:off x="12166934" y="5451392"/>
            <a:ext cx="635704" cy="635704"/>
          </a:xfrm>
          <a:prstGeom prst="rect">
            <a:avLst/>
          </a:prstGeom>
          <a:ln w="12700">
            <a:miter lim="400000"/>
          </a:ln>
        </p:spPr>
      </p:pic>
      <p:pic>
        <p:nvPicPr>
          <p:cNvPr id="292" name="Picture 15" descr="Picture 15"/>
          <p:cNvPicPr>
            <a:picLocks noChangeAspect="1"/>
          </p:cNvPicPr>
          <p:nvPr/>
        </p:nvPicPr>
        <p:blipFill>
          <a:blip r:embed="rId13">
            <a:extLst/>
          </a:blip>
          <a:stretch>
            <a:fillRect/>
          </a:stretch>
        </p:blipFill>
        <p:spPr>
          <a:xfrm>
            <a:off x="10875023" y="5451392"/>
            <a:ext cx="561731" cy="635704"/>
          </a:xfrm>
          <a:prstGeom prst="rect">
            <a:avLst/>
          </a:prstGeom>
          <a:ln w="12700">
            <a:miter lim="400000"/>
          </a:ln>
        </p:spPr>
      </p:pic>
      <p:pic>
        <p:nvPicPr>
          <p:cNvPr id="293" name="Picture 16" descr="Picture 16"/>
          <p:cNvPicPr>
            <a:picLocks noChangeAspect="1"/>
          </p:cNvPicPr>
          <p:nvPr/>
        </p:nvPicPr>
        <p:blipFill>
          <a:blip r:embed="rId14">
            <a:extLst/>
          </a:blip>
          <a:stretch>
            <a:fillRect/>
          </a:stretch>
        </p:blipFill>
        <p:spPr>
          <a:xfrm>
            <a:off x="13546560" y="5461510"/>
            <a:ext cx="469997" cy="615472"/>
          </a:xfrm>
          <a:prstGeom prst="rect">
            <a:avLst/>
          </a:prstGeom>
          <a:ln w="12700">
            <a:miter lim="400000"/>
          </a:ln>
        </p:spPr>
      </p:pic>
      <p:pic>
        <p:nvPicPr>
          <p:cNvPr id="294" name="Picture 17" descr="Picture 17"/>
          <p:cNvPicPr>
            <a:picLocks noChangeAspect="1"/>
          </p:cNvPicPr>
          <p:nvPr/>
        </p:nvPicPr>
        <p:blipFill>
          <a:blip r:embed="rId15">
            <a:extLst/>
          </a:blip>
          <a:stretch>
            <a:fillRect/>
          </a:stretch>
        </p:blipFill>
        <p:spPr>
          <a:xfrm>
            <a:off x="14809522" y="5461510"/>
            <a:ext cx="430831" cy="615472"/>
          </a:xfrm>
          <a:prstGeom prst="rect">
            <a:avLst/>
          </a:prstGeom>
          <a:ln w="12700">
            <a:miter lim="400000"/>
          </a:ln>
        </p:spPr>
      </p:pic>
      <p:pic>
        <p:nvPicPr>
          <p:cNvPr id="295" name="Picture 18" descr="Picture 18"/>
          <p:cNvPicPr>
            <a:picLocks noChangeAspect="1"/>
          </p:cNvPicPr>
          <p:nvPr/>
        </p:nvPicPr>
        <p:blipFill>
          <a:blip r:embed="rId16">
            <a:extLst/>
          </a:blip>
          <a:stretch>
            <a:fillRect/>
          </a:stretch>
        </p:blipFill>
        <p:spPr>
          <a:xfrm>
            <a:off x="9684094" y="6663783"/>
            <a:ext cx="588094" cy="588094"/>
          </a:xfrm>
          <a:prstGeom prst="rect">
            <a:avLst/>
          </a:prstGeom>
          <a:ln w="12700">
            <a:miter lim="400000"/>
          </a:ln>
        </p:spPr>
      </p:pic>
      <p:pic>
        <p:nvPicPr>
          <p:cNvPr id="296" name="Picture 19" descr="Picture 19"/>
          <p:cNvPicPr>
            <a:picLocks noChangeAspect="1"/>
          </p:cNvPicPr>
          <p:nvPr/>
        </p:nvPicPr>
        <p:blipFill>
          <a:blip r:embed="rId17">
            <a:extLst/>
          </a:blip>
          <a:stretch>
            <a:fillRect/>
          </a:stretch>
        </p:blipFill>
        <p:spPr>
          <a:xfrm>
            <a:off x="13483350" y="7801161"/>
            <a:ext cx="596418" cy="542198"/>
          </a:xfrm>
          <a:prstGeom prst="rect">
            <a:avLst/>
          </a:prstGeom>
          <a:ln w="12700">
            <a:miter lim="400000"/>
          </a:ln>
        </p:spPr>
      </p:pic>
      <p:pic>
        <p:nvPicPr>
          <p:cNvPr id="297" name="Picture 20" descr="Picture 20"/>
          <p:cNvPicPr>
            <a:picLocks noChangeAspect="1"/>
          </p:cNvPicPr>
          <p:nvPr/>
        </p:nvPicPr>
        <p:blipFill>
          <a:blip r:embed="rId18">
            <a:extLst/>
          </a:blip>
          <a:stretch>
            <a:fillRect/>
          </a:stretch>
        </p:blipFill>
        <p:spPr>
          <a:xfrm>
            <a:off x="12165520" y="7873155"/>
            <a:ext cx="638530" cy="398211"/>
          </a:xfrm>
          <a:prstGeom prst="rect">
            <a:avLst/>
          </a:prstGeom>
          <a:ln w="12700">
            <a:miter lim="400000"/>
          </a:ln>
        </p:spPr>
      </p:pic>
      <p:pic>
        <p:nvPicPr>
          <p:cNvPr id="298" name="Picture 21" descr="Picture 21"/>
          <p:cNvPicPr>
            <a:picLocks noChangeAspect="1"/>
          </p:cNvPicPr>
          <p:nvPr/>
        </p:nvPicPr>
        <p:blipFill>
          <a:blip r:embed="rId19">
            <a:extLst/>
          </a:blip>
          <a:stretch>
            <a:fillRect/>
          </a:stretch>
        </p:blipFill>
        <p:spPr>
          <a:xfrm>
            <a:off x="9672894" y="7869132"/>
            <a:ext cx="610493" cy="406256"/>
          </a:xfrm>
          <a:prstGeom prst="rect">
            <a:avLst/>
          </a:prstGeom>
          <a:ln w="12700">
            <a:miter lim="400000"/>
          </a:ln>
        </p:spPr>
      </p:pic>
      <p:pic>
        <p:nvPicPr>
          <p:cNvPr id="299" name="Picture 22" descr="Picture 22"/>
          <p:cNvPicPr>
            <a:picLocks noChangeAspect="1"/>
          </p:cNvPicPr>
          <p:nvPr/>
        </p:nvPicPr>
        <p:blipFill>
          <a:blip r:embed="rId20">
            <a:extLst/>
          </a:blip>
          <a:stretch>
            <a:fillRect/>
          </a:stretch>
        </p:blipFill>
        <p:spPr>
          <a:xfrm>
            <a:off x="10970221" y="7767435"/>
            <a:ext cx="371333" cy="609649"/>
          </a:xfrm>
          <a:prstGeom prst="rect">
            <a:avLst/>
          </a:prstGeom>
          <a:ln w="12700">
            <a:miter lim="400000"/>
          </a:ln>
        </p:spPr>
      </p:pic>
      <p:pic>
        <p:nvPicPr>
          <p:cNvPr id="300" name="Picture 23" descr="Picture 23"/>
          <p:cNvPicPr>
            <a:picLocks noChangeAspect="1"/>
          </p:cNvPicPr>
          <p:nvPr/>
        </p:nvPicPr>
        <p:blipFill>
          <a:blip r:embed="rId21">
            <a:extLst/>
          </a:blip>
          <a:stretch>
            <a:fillRect/>
          </a:stretch>
        </p:blipFill>
        <p:spPr>
          <a:xfrm>
            <a:off x="13510460" y="6686731"/>
            <a:ext cx="542198" cy="542198"/>
          </a:xfrm>
          <a:prstGeom prst="rect">
            <a:avLst/>
          </a:prstGeom>
          <a:ln w="12700">
            <a:miter lim="400000"/>
          </a:ln>
        </p:spPr>
      </p:pic>
      <p:pic>
        <p:nvPicPr>
          <p:cNvPr id="301" name="Picture 24" descr="Picture 24"/>
          <p:cNvPicPr>
            <a:picLocks noChangeAspect="1"/>
          </p:cNvPicPr>
          <p:nvPr/>
        </p:nvPicPr>
        <p:blipFill>
          <a:blip r:embed="rId22">
            <a:extLst/>
          </a:blip>
          <a:stretch>
            <a:fillRect/>
          </a:stretch>
        </p:blipFill>
        <p:spPr>
          <a:xfrm>
            <a:off x="12203865" y="6645695"/>
            <a:ext cx="561841" cy="624268"/>
          </a:xfrm>
          <a:prstGeom prst="rect">
            <a:avLst/>
          </a:prstGeom>
          <a:ln w="12700">
            <a:miter lim="400000"/>
          </a:ln>
        </p:spPr>
      </p:pic>
      <p:pic>
        <p:nvPicPr>
          <p:cNvPr id="302" name="Picture 25" descr="Picture 25"/>
          <p:cNvPicPr>
            <a:picLocks noChangeAspect="1"/>
          </p:cNvPicPr>
          <p:nvPr/>
        </p:nvPicPr>
        <p:blipFill>
          <a:blip r:embed="rId23">
            <a:extLst/>
          </a:blip>
          <a:stretch>
            <a:fillRect/>
          </a:stretch>
        </p:blipFill>
        <p:spPr>
          <a:xfrm>
            <a:off x="10884789" y="6686731"/>
            <a:ext cx="542198" cy="542198"/>
          </a:xfrm>
          <a:prstGeom prst="rect">
            <a:avLst/>
          </a:prstGeom>
          <a:ln w="12700">
            <a:miter lim="400000"/>
          </a:ln>
        </p:spPr>
      </p:pic>
      <p:pic>
        <p:nvPicPr>
          <p:cNvPr id="303" name="Picture 26" descr="Picture 26"/>
          <p:cNvPicPr>
            <a:picLocks noChangeAspect="1"/>
          </p:cNvPicPr>
          <p:nvPr/>
        </p:nvPicPr>
        <p:blipFill>
          <a:blip r:embed="rId24">
            <a:extLst/>
          </a:blip>
          <a:stretch>
            <a:fillRect/>
          </a:stretch>
        </p:blipFill>
        <p:spPr>
          <a:xfrm>
            <a:off x="14754153" y="6687046"/>
            <a:ext cx="541569" cy="541569"/>
          </a:xfrm>
          <a:prstGeom prst="rect">
            <a:avLst/>
          </a:prstGeom>
          <a:ln w="12700">
            <a:miter lim="400000"/>
          </a:ln>
        </p:spPr>
      </p:pic>
      <p:pic>
        <p:nvPicPr>
          <p:cNvPr id="304" name="Picture 27" descr="Picture 27"/>
          <p:cNvPicPr>
            <a:picLocks noChangeAspect="1"/>
          </p:cNvPicPr>
          <p:nvPr/>
        </p:nvPicPr>
        <p:blipFill>
          <a:blip r:embed="rId25">
            <a:extLst/>
          </a:blip>
          <a:stretch>
            <a:fillRect/>
          </a:stretch>
        </p:blipFill>
        <p:spPr>
          <a:xfrm>
            <a:off x="14747448" y="7794769"/>
            <a:ext cx="554981" cy="554981"/>
          </a:xfrm>
          <a:prstGeom prst="rect">
            <a:avLst/>
          </a:prstGeom>
          <a:ln w="12700">
            <a:miter lim="400000"/>
          </a:ln>
        </p:spPr>
      </p:pic>
      <p:pic>
        <p:nvPicPr>
          <p:cNvPr id="305" name="Picture 28" descr="Picture 28"/>
          <p:cNvPicPr>
            <a:picLocks noChangeAspect="1"/>
          </p:cNvPicPr>
          <p:nvPr/>
        </p:nvPicPr>
        <p:blipFill>
          <a:blip r:embed="rId26">
            <a:extLst/>
          </a:blip>
          <a:stretch>
            <a:fillRect/>
          </a:stretch>
        </p:blipFill>
        <p:spPr>
          <a:xfrm>
            <a:off x="15940462" y="3227546"/>
            <a:ext cx="603405" cy="482724"/>
          </a:xfrm>
          <a:prstGeom prst="rect">
            <a:avLst/>
          </a:prstGeom>
          <a:ln w="12700">
            <a:miter lim="400000"/>
          </a:ln>
        </p:spPr>
      </p:pic>
      <p:pic>
        <p:nvPicPr>
          <p:cNvPr id="306" name="Picture 29" descr="Picture 29"/>
          <p:cNvPicPr>
            <a:picLocks noChangeAspect="1"/>
          </p:cNvPicPr>
          <p:nvPr/>
        </p:nvPicPr>
        <p:blipFill>
          <a:blip r:embed="rId27">
            <a:extLst/>
          </a:blip>
          <a:stretch>
            <a:fillRect/>
          </a:stretch>
        </p:blipFill>
        <p:spPr>
          <a:xfrm>
            <a:off x="15940462" y="7866553"/>
            <a:ext cx="603405" cy="411413"/>
          </a:xfrm>
          <a:prstGeom prst="rect">
            <a:avLst/>
          </a:prstGeom>
          <a:ln w="12700">
            <a:miter lim="400000"/>
          </a:ln>
        </p:spPr>
      </p:pic>
      <p:pic>
        <p:nvPicPr>
          <p:cNvPr id="307" name="Picture 30" descr="Picture 30"/>
          <p:cNvPicPr>
            <a:picLocks noChangeAspect="1"/>
          </p:cNvPicPr>
          <p:nvPr/>
        </p:nvPicPr>
        <p:blipFill>
          <a:blip r:embed="rId28">
            <a:extLst/>
          </a:blip>
          <a:stretch>
            <a:fillRect/>
          </a:stretch>
        </p:blipFill>
        <p:spPr>
          <a:xfrm>
            <a:off x="16021434" y="6674180"/>
            <a:ext cx="441463" cy="567300"/>
          </a:xfrm>
          <a:prstGeom prst="rect">
            <a:avLst/>
          </a:prstGeom>
          <a:ln w="12700">
            <a:miter lim="400000"/>
          </a:ln>
        </p:spPr>
      </p:pic>
      <p:pic>
        <p:nvPicPr>
          <p:cNvPr id="308" name="Picture 31" descr="Picture 31"/>
          <p:cNvPicPr>
            <a:picLocks noChangeAspect="1"/>
          </p:cNvPicPr>
          <p:nvPr/>
        </p:nvPicPr>
        <p:blipFill>
          <a:blip r:embed="rId29">
            <a:extLst/>
          </a:blip>
          <a:stretch>
            <a:fillRect/>
          </a:stretch>
        </p:blipFill>
        <p:spPr>
          <a:xfrm>
            <a:off x="15935064" y="4381960"/>
            <a:ext cx="614202" cy="567300"/>
          </a:xfrm>
          <a:prstGeom prst="rect">
            <a:avLst/>
          </a:prstGeom>
          <a:ln w="12700">
            <a:miter lim="400000"/>
          </a:ln>
        </p:spPr>
      </p:pic>
      <p:pic>
        <p:nvPicPr>
          <p:cNvPr id="309" name="Picture 32" descr="Picture 32"/>
          <p:cNvPicPr>
            <a:picLocks noChangeAspect="1"/>
          </p:cNvPicPr>
          <p:nvPr/>
        </p:nvPicPr>
        <p:blipFill>
          <a:blip r:embed="rId30">
            <a:extLst/>
          </a:blip>
          <a:stretch>
            <a:fillRect/>
          </a:stretch>
        </p:blipFill>
        <p:spPr>
          <a:xfrm>
            <a:off x="16015245" y="5485596"/>
            <a:ext cx="453840" cy="567300"/>
          </a:xfrm>
          <a:prstGeom prst="rect">
            <a:avLst/>
          </a:prstGeom>
          <a:ln w="12700">
            <a:miter lim="400000"/>
          </a:ln>
        </p:spPr>
      </p:pic>
      <p:pic>
        <p:nvPicPr>
          <p:cNvPr id="310" name="Picture 33" descr="Picture 33"/>
          <p:cNvPicPr>
            <a:picLocks noChangeAspect="1"/>
          </p:cNvPicPr>
          <p:nvPr/>
        </p:nvPicPr>
        <p:blipFill>
          <a:blip r:embed="rId31">
            <a:extLst/>
          </a:blip>
          <a:stretch>
            <a:fillRect/>
          </a:stretch>
        </p:blipFill>
        <p:spPr>
          <a:xfrm>
            <a:off x="14741289" y="4381960"/>
            <a:ext cx="567300" cy="567300"/>
          </a:xfrm>
          <a:prstGeom prst="rect">
            <a:avLst/>
          </a:prstGeom>
          <a:ln w="12700">
            <a:miter lim="400000"/>
          </a:ln>
        </p:spPr>
      </p:pic>
      <p:pic>
        <p:nvPicPr>
          <p:cNvPr id="311" name="Picture 37" descr="Picture 37"/>
          <p:cNvPicPr>
            <a:picLocks noChangeAspect="1"/>
          </p:cNvPicPr>
          <p:nvPr/>
        </p:nvPicPr>
        <p:blipFill>
          <a:blip r:embed="rId32">
            <a:extLst/>
          </a:blip>
          <a:stretch>
            <a:fillRect/>
          </a:stretch>
        </p:blipFill>
        <p:spPr>
          <a:xfrm>
            <a:off x="9672894" y="1909915"/>
            <a:ext cx="636176" cy="636175"/>
          </a:xfrm>
          <a:prstGeom prst="rect">
            <a:avLst/>
          </a:prstGeom>
          <a:ln w="12700">
            <a:miter lim="400000"/>
          </a:ln>
        </p:spPr>
      </p:pic>
      <p:pic>
        <p:nvPicPr>
          <p:cNvPr id="312" name="Picture 38" descr="Picture 38"/>
          <p:cNvPicPr>
            <a:picLocks noChangeAspect="1"/>
          </p:cNvPicPr>
          <p:nvPr/>
        </p:nvPicPr>
        <p:blipFill>
          <a:blip r:embed="rId33">
            <a:extLst/>
          </a:blip>
          <a:stretch>
            <a:fillRect/>
          </a:stretch>
        </p:blipFill>
        <p:spPr>
          <a:xfrm>
            <a:off x="10899616" y="1909915"/>
            <a:ext cx="2940300" cy="63617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Freeform 3"/>
          <p:cNvSpPr/>
          <p:nvPr/>
        </p:nvSpPr>
        <p:spPr>
          <a:xfrm>
            <a:off x="-8774427" y="-13691"/>
            <a:ext cx="17189983" cy="10287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5400" y="0"/>
                </a:lnTo>
                <a:lnTo>
                  <a:pt x="0" y="10800"/>
                </a:lnTo>
                <a:lnTo>
                  <a:pt x="5400" y="21600"/>
                </a:lnTo>
                <a:lnTo>
                  <a:pt x="16200" y="21600"/>
                </a:lnTo>
                <a:lnTo>
                  <a:pt x="21600" y="10800"/>
                </a:lnTo>
                <a:lnTo>
                  <a:pt x="16200" y="0"/>
                </a:lnTo>
                <a:close/>
              </a:path>
            </a:pathLst>
          </a:custGeom>
          <a:solidFill>
            <a:srgbClr val="E5AB55"/>
          </a:solidFill>
          <a:ln w="12700">
            <a:miter lim="400000"/>
          </a:ln>
        </p:spPr>
        <p:txBody>
          <a:bodyPr lIns="45718" tIns="45718" rIns="45718" bIns="45718"/>
          <a:lstStyle/>
          <a:p>
            <a:pPr/>
          </a:p>
        </p:txBody>
      </p:sp>
      <p:grpSp>
        <p:nvGrpSpPr>
          <p:cNvPr id="317" name="Group 4"/>
          <p:cNvGrpSpPr/>
          <p:nvPr/>
        </p:nvGrpSpPr>
        <p:grpSpPr>
          <a:xfrm>
            <a:off x="1028699" y="3587498"/>
            <a:ext cx="5016437" cy="3104215"/>
            <a:chOff x="0" y="0"/>
            <a:chExt cx="5016436" cy="3104214"/>
          </a:xfrm>
        </p:grpSpPr>
        <p:sp>
          <p:nvSpPr>
            <p:cNvPr id="315" name="TextBox 5"/>
            <p:cNvSpPr txBox="1"/>
            <p:nvPr/>
          </p:nvSpPr>
          <p:spPr>
            <a:xfrm>
              <a:off x="-1" y="0"/>
              <a:ext cx="5016437" cy="17622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6900"/>
                </a:lnSpc>
                <a:defRPr spc="-116" sz="5800">
                  <a:solidFill>
                    <a:srgbClr val="FFFFFF"/>
                  </a:solidFill>
                  <a:latin typeface="Montserrat Thin Bold"/>
                  <a:ea typeface="Montserrat Thin Bold"/>
                  <a:cs typeface="Montserrat Thin Bold"/>
                  <a:sym typeface="Montserrat Thin Bold"/>
                </a:defRPr>
              </a:lvl1pPr>
            </a:lstStyle>
            <a:p>
              <a:pPr/>
              <a:r>
                <a:t>Página de recursos</a:t>
              </a:r>
            </a:p>
          </p:txBody>
        </p:sp>
        <p:sp>
          <p:nvSpPr>
            <p:cNvPr id="316" name="TextBox 6"/>
            <p:cNvSpPr txBox="1"/>
            <p:nvPr/>
          </p:nvSpPr>
          <p:spPr>
            <a:xfrm>
              <a:off x="-1" y="2204747"/>
              <a:ext cx="5016437" cy="899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3600"/>
                </a:lnSpc>
                <a:defRPr spc="-72" sz="2400">
                  <a:solidFill>
                    <a:srgbClr val="FFFFFF"/>
                  </a:solidFill>
                </a:defRPr>
              </a:lvl1pPr>
            </a:lstStyle>
            <a:p>
              <a:pPr/>
              <a:r>
                <a:t>Descarga aquí la fuente tipográfica ¡Que lo pases bien diseñando!</a:t>
              </a:r>
            </a:p>
          </p:txBody>
        </p:sp>
      </p:grpSp>
      <p:sp>
        <p:nvSpPr>
          <p:cNvPr id="318" name="TextBox 7"/>
          <p:cNvSpPr txBox="1"/>
          <p:nvPr/>
        </p:nvSpPr>
        <p:spPr>
          <a:xfrm>
            <a:off x="9143999" y="4441255"/>
            <a:ext cx="7880186" cy="4442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500"/>
              </a:lnSpc>
              <a:defRPr sz="1900"/>
            </a:pPr>
            <a:r>
              <a:t>Para instalar:</a:t>
            </a:r>
          </a:p>
          <a:p>
            <a:pPr>
              <a:lnSpc>
                <a:spcPts val="2500"/>
              </a:lnSpc>
            </a:pPr>
          </a:p>
          <a:p>
            <a:pPr>
              <a:lnSpc>
                <a:spcPts val="2500"/>
              </a:lnSpc>
              <a:defRPr sz="1900"/>
            </a:pPr>
            <a:r>
              <a:t>1. Da doble clic sobre los archivos</a:t>
            </a:r>
          </a:p>
          <a:p>
            <a:pPr>
              <a:lnSpc>
                <a:spcPts val="2500"/>
              </a:lnSpc>
            </a:pPr>
          </a:p>
          <a:p>
            <a:pPr>
              <a:lnSpc>
                <a:spcPts val="2500"/>
              </a:lnSpc>
              <a:defRPr sz="1900"/>
            </a:pPr>
            <a:r>
              <a:t>2. Se abrirá una ventana de previsualización de la fuente. En la parte superior izquierda encontrarás el botón ‹‹Instalar››, da clic. </a:t>
            </a:r>
          </a:p>
          <a:p>
            <a:pPr>
              <a:lnSpc>
                <a:spcPts val="2500"/>
              </a:lnSpc>
            </a:pPr>
          </a:p>
          <a:p>
            <a:pPr>
              <a:lnSpc>
                <a:spcPts val="2500"/>
              </a:lnSpc>
              <a:defRPr sz="1900"/>
            </a:pPr>
            <a:r>
              <a:t>En sistemas operativos </a:t>
            </a:r>
            <a:r>
              <a:rPr>
                <a:latin typeface="Montserrat Thin Bold"/>
                <a:ea typeface="Montserrat Thin Bold"/>
                <a:cs typeface="Montserrat Thin Bold"/>
                <a:sym typeface="Montserrat Thin Bold"/>
              </a:rPr>
              <a:t>MacOS</a:t>
            </a:r>
            <a:r>
              <a:t>, el botón lo encontrarás en la parte inferior derecha.</a:t>
            </a:r>
          </a:p>
          <a:p>
            <a:pPr>
              <a:lnSpc>
                <a:spcPts val="2500"/>
              </a:lnSpc>
            </a:pPr>
          </a:p>
          <a:p>
            <a:pPr>
              <a:lnSpc>
                <a:spcPts val="2500"/>
              </a:lnSpc>
              <a:defRPr sz="1900"/>
            </a:pPr>
            <a:r>
              <a:t>3. La tipografía se instalará en el sistema operativo.</a:t>
            </a:r>
          </a:p>
          <a:p>
            <a:pPr>
              <a:lnSpc>
                <a:spcPts val="2500"/>
              </a:lnSpc>
            </a:pPr>
          </a:p>
          <a:p>
            <a:pPr>
              <a:lnSpc>
                <a:spcPts val="2500"/>
              </a:lnSpc>
              <a:defRPr sz="1900"/>
            </a:pPr>
            <a:r>
              <a:t>Para su uso, desde la interfaz del programa, recurre a la nomenclatura previamente listada.</a:t>
            </a:r>
          </a:p>
        </p:txBody>
      </p:sp>
      <p:sp>
        <p:nvSpPr>
          <p:cNvPr id="319" name="TextBox 8"/>
          <p:cNvSpPr txBox="1"/>
          <p:nvPr/>
        </p:nvSpPr>
        <p:spPr>
          <a:xfrm>
            <a:off x="9144000" y="3409682"/>
            <a:ext cx="8115300" cy="398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200"/>
              </a:lnSpc>
              <a:defRPr spc="239" sz="2300" u="sng">
                <a:solidFill>
                  <a:srgbClr val="10159F"/>
                </a:solidFill>
              </a:defRPr>
            </a:lvl1pPr>
          </a:lstStyle>
          <a:p>
            <a:pPr/>
            <a:r>
              <a:t>DESGARGA AQUÍ:</a:t>
            </a:r>
          </a:p>
        </p:txBody>
      </p:sp>
      <p:sp>
        <p:nvSpPr>
          <p:cNvPr id="320" name="TextBox 9"/>
          <p:cNvSpPr txBox="1"/>
          <p:nvPr/>
        </p:nvSpPr>
        <p:spPr>
          <a:xfrm>
            <a:off x="9144000" y="1108641"/>
            <a:ext cx="8426386" cy="22473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5800">
                <a:latin typeface="Montserrat Thin Bold"/>
                <a:ea typeface="Montserrat Thin Bold"/>
                <a:cs typeface="Montserrat Thin Bold"/>
                <a:sym typeface="Montserrat Thin Bold"/>
              </a:defRPr>
            </a:lvl1pPr>
          </a:lstStyle>
          <a:p>
            <a:pPr/>
            <a:r>
              <a:t>¿Cómo descargar e instalar la fuente Monserrat?</a:t>
            </a:r>
          </a:p>
        </p:txBody>
      </p:sp>
      <p:sp>
        <p:nvSpPr>
          <p:cNvPr id="321" name="TextBox 10"/>
          <p:cNvSpPr txBox="1"/>
          <p:nvPr/>
        </p:nvSpPr>
        <p:spPr>
          <a:xfrm>
            <a:off x="9144000" y="3887873"/>
            <a:ext cx="8575155" cy="2745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pc="169" sz="1600" u="sng">
                <a:solidFill>
                  <a:srgbClr val="10159F"/>
                </a:solidFill>
              </a:defRPr>
            </a:lvl1pPr>
          </a:lstStyle>
          <a:p>
            <a:pPr/>
            <a:r>
              <a:t>HTTPS://FONTS.GOOGLE.COM/DOWNLOAD?FAMILY=MONTSERRAT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Freeform 3"/>
          <p:cNvSpPr/>
          <p:nvPr/>
        </p:nvSpPr>
        <p:spPr>
          <a:xfrm>
            <a:off x="-8774427" y="-15170"/>
            <a:ext cx="17189983" cy="103173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200" y="0"/>
                </a:moveTo>
                <a:lnTo>
                  <a:pt x="5400" y="0"/>
                </a:lnTo>
                <a:lnTo>
                  <a:pt x="0" y="10800"/>
                </a:lnTo>
                <a:lnTo>
                  <a:pt x="5400" y="21600"/>
                </a:lnTo>
                <a:lnTo>
                  <a:pt x="16200" y="21600"/>
                </a:lnTo>
                <a:lnTo>
                  <a:pt x="21600" y="10800"/>
                </a:lnTo>
                <a:lnTo>
                  <a:pt x="16200" y="0"/>
                </a:lnTo>
                <a:close/>
              </a:path>
            </a:pathLst>
          </a:custGeom>
          <a:solidFill>
            <a:srgbClr val="10159F"/>
          </a:solidFill>
          <a:ln w="12700">
            <a:miter lim="400000"/>
          </a:ln>
        </p:spPr>
        <p:txBody>
          <a:bodyPr lIns="45718" tIns="45718" rIns="45718" bIns="45718"/>
          <a:lstStyle/>
          <a:p>
            <a:pPr/>
          </a:p>
        </p:txBody>
      </p:sp>
      <p:grpSp>
        <p:nvGrpSpPr>
          <p:cNvPr id="326" name="Group 4"/>
          <p:cNvGrpSpPr/>
          <p:nvPr/>
        </p:nvGrpSpPr>
        <p:grpSpPr>
          <a:xfrm>
            <a:off x="1028699" y="3587498"/>
            <a:ext cx="5016437" cy="3104215"/>
            <a:chOff x="0" y="0"/>
            <a:chExt cx="5016436" cy="3104214"/>
          </a:xfrm>
        </p:grpSpPr>
        <p:sp>
          <p:nvSpPr>
            <p:cNvPr id="324" name="TextBox 5"/>
            <p:cNvSpPr txBox="1"/>
            <p:nvPr/>
          </p:nvSpPr>
          <p:spPr>
            <a:xfrm>
              <a:off x="-1" y="0"/>
              <a:ext cx="5016437" cy="17622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6900"/>
                </a:lnSpc>
                <a:defRPr spc="-116" sz="5800">
                  <a:solidFill>
                    <a:srgbClr val="FFFFFF"/>
                  </a:solidFill>
                  <a:latin typeface="Montserrat Thin Bold"/>
                  <a:ea typeface="Montserrat Thin Bold"/>
                  <a:cs typeface="Montserrat Thin Bold"/>
                  <a:sym typeface="Montserrat Thin Bold"/>
                </a:defRPr>
              </a:lvl1pPr>
            </a:lstStyle>
            <a:p>
              <a:pPr/>
              <a:r>
                <a:t>Resources page</a:t>
              </a:r>
            </a:p>
          </p:txBody>
        </p:sp>
        <p:sp>
          <p:nvSpPr>
            <p:cNvPr id="325" name="TextBox 6"/>
            <p:cNvSpPr txBox="1"/>
            <p:nvPr/>
          </p:nvSpPr>
          <p:spPr>
            <a:xfrm>
              <a:off x="-1" y="2204747"/>
              <a:ext cx="5016437" cy="899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3600"/>
                </a:lnSpc>
                <a:defRPr spc="-72" sz="2400">
                  <a:solidFill>
                    <a:srgbClr val="FFFFFF"/>
                  </a:solidFill>
                </a:defRPr>
              </a:lvl1pPr>
            </a:lstStyle>
            <a:p>
              <a:pPr/>
              <a:r>
                <a:t>Download the font here. Have a good time designing!</a:t>
              </a:r>
            </a:p>
          </p:txBody>
        </p:sp>
      </p:grpSp>
      <p:sp>
        <p:nvSpPr>
          <p:cNvPr id="327" name="TextBox 7"/>
          <p:cNvSpPr txBox="1"/>
          <p:nvPr/>
        </p:nvSpPr>
        <p:spPr>
          <a:xfrm>
            <a:off x="9144000" y="4441255"/>
            <a:ext cx="7880185" cy="4442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500"/>
              </a:lnSpc>
              <a:defRPr sz="1900"/>
            </a:pPr>
            <a:r>
              <a:t>For install:</a:t>
            </a:r>
          </a:p>
          <a:p>
            <a:pPr>
              <a:lnSpc>
                <a:spcPts val="2500"/>
              </a:lnSpc>
            </a:pPr>
          </a:p>
          <a:p>
            <a:pPr>
              <a:lnSpc>
                <a:spcPts val="2500"/>
              </a:lnSpc>
              <a:defRPr sz="1900"/>
            </a:pPr>
            <a:r>
              <a:t>1. Double click on the files</a:t>
            </a:r>
          </a:p>
          <a:p>
            <a:pPr>
              <a:lnSpc>
                <a:spcPts val="2500"/>
              </a:lnSpc>
            </a:pPr>
          </a:p>
          <a:p>
            <a:pPr>
              <a:lnSpc>
                <a:spcPts val="2500"/>
              </a:lnSpc>
              <a:defRPr sz="1900"/>
            </a:pPr>
            <a:r>
              <a:t>2. A font preview window will open. In the upper left part you will find the button ‹‹Install››, click it.</a:t>
            </a:r>
          </a:p>
          <a:p>
            <a:pPr>
              <a:lnSpc>
                <a:spcPts val="2500"/>
              </a:lnSpc>
            </a:pPr>
          </a:p>
          <a:p>
            <a:pPr>
              <a:lnSpc>
                <a:spcPts val="2500"/>
              </a:lnSpc>
              <a:defRPr sz="1900"/>
            </a:pPr>
            <a:r>
              <a:t>In MacOS operating systems, you will find the button in the lower right part.</a:t>
            </a:r>
          </a:p>
          <a:p>
            <a:pPr>
              <a:lnSpc>
                <a:spcPts val="2500"/>
              </a:lnSpc>
            </a:pPr>
          </a:p>
          <a:p>
            <a:pPr>
              <a:lnSpc>
                <a:spcPts val="2500"/>
              </a:lnSpc>
              <a:defRPr sz="1900"/>
            </a:pPr>
            <a:r>
              <a:t>3. The font will be installed in the operating system.</a:t>
            </a:r>
          </a:p>
          <a:p>
            <a:pPr>
              <a:lnSpc>
                <a:spcPts val="2500"/>
              </a:lnSpc>
            </a:pPr>
          </a:p>
          <a:p>
            <a:pPr>
              <a:lnSpc>
                <a:spcPts val="2500"/>
              </a:lnSpc>
              <a:defRPr sz="1900"/>
            </a:pPr>
            <a:r>
              <a:t>For its use, from the interface of the program, it resorts to the previously listed nomenclature.</a:t>
            </a:r>
          </a:p>
        </p:txBody>
      </p:sp>
      <p:sp>
        <p:nvSpPr>
          <p:cNvPr id="328" name="TextBox 8"/>
          <p:cNvSpPr txBox="1"/>
          <p:nvPr/>
        </p:nvSpPr>
        <p:spPr>
          <a:xfrm>
            <a:off x="9144000" y="3409682"/>
            <a:ext cx="8115300" cy="398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200"/>
              </a:lnSpc>
              <a:defRPr spc="239" sz="2300" u="sng">
                <a:solidFill>
                  <a:srgbClr val="E5AB55"/>
                </a:solidFill>
              </a:defRPr>
            </a:lvl1pPr>
          </a:lstStyle>
          <a:p>
            <a:pPr/>
            <a:r>
              <a:t>DOWNLOAD HERE:</a:t>
            </a:r>
          </a:p>
        </p:txBody>
      </p:sp>
      <p:sp>
        <p:nvSpPr>
          <p:cNvPr id="329" name="TextBox 9"/>
          <p:cNvSpPr txBox="1"/>
          <p:nvPr/>
        </p:nvSpPr>
        <p:spPr>
          <a:xfrm>
            <a:off x="9144000" y="1108641"/>
            <a:ext cx="8426386" cy="224737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800"/>
              </a:lnSpc>
              <a:defRPr sz="5800">
                <a:latin typeface="Montserrat Thin Bold"/>
                <a:ea typeface="Montserrat Thin Bold"/>
                <a:cs typeface="Montserrat Thin Bold"/>
                <a:sym typeface="Montserrat Thin Bold"/>
              </a:defRPr>
            </a:lvl1pPr>
          </a:lstStyle>
          <a:p>
            <a:pPr/>
            <a:r>
              <a:t>How to download and install the Monserrat font?</a:t>
            </a:r>
          </a:p>
        </p:txBody>
      </p:sp>
      <p:sp>
        <p:nvSpPr>
          <p:cNvPr id="330" name="TextBox 10"/>
          <p:cNvSpPr txBox="1"/>
          <p:nvPr/>
        </p:nvSpPr>
        <p:spPr>
          <a:xfrm>
            <a:off x="9144000" y="3887873"/>
            <a:ext cx="8616392" cy="27452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200"/>
              </a:lnSpc>
              <a:defRPr spc="169" sz="1600" u="sng">
                <a:solidFill>
                  <a:srgbClr val="E5AB55"/>
                </a:solidFill>
              </a:defRPr>
            </a:lvl1pPr>
          </a:lstStyle>
          <a:p>
            <a:pPr/>
            <a:r>
              <a:t>HTTPS://FONTS.GOOGLE.COM/DOWNLOAD?FAMILY=MONTSERRAT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0" name="Picture 2" descr="Picture 2"/>
          <p:cNvPicPr>
            <a:picLocks noChangeAspect="1"/>
          </p:cNvPicPr>
          <p:nvPr/>
        </p:nvPicPr>
        <p:blipFill>
          <a:blip r:embed="rId2">
            <a:alphaModFix amt="35000"/>
            <a:extLst/>
          </a:blip>
          <a:srcRect l="0" t="14182" r="32464" b="2306"/>
          <a:stretch>
            <a:fillRect/>
          </a:stretch>
        </p:blipFill>
        <p:spPr>
          <a:xfrm>
            <a:off x="9953669" y="-12692"/>
            <a:ext cx="8343928" cy="10312383"/>
          </a:xfrm>
          <a:prstGeom prst="rect">
            <a:avLst/>
          </a:prstGeom>
          <a:ln w="12700">
            <a:miter lim="400000"/>
          </a:ln>
        </p:spPr>
      </p:pic>
      <p:sp>
        <p:nvSpPr>
          <p:cNvPr id="101" name="TextBox 3"/>
          <p:cNvSpPr txBox="1"/>
          <p:nvPr/>
        </p:nvSpPr>
        <p:spPr>
          <a:xfrm>
            <a:off x="1028700" y="3088974"/>
            <a:ext cx="13518572" cy="166866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13600"/>
              </a:lnSpc>
              <a:defRPr sz="9000">
                <a:latin typeface="Montserrat Thin Bold"/>
                <a:ea typeface="Montserrat Thin Bold"/>
                <a:cs typeface="Montserrat Thin Bold"/>
                <a:sym typeface="Montserrat Thin Bold"/>
              </a:defRPr>
            </a:pPr>
            <a:r>
              <a:t>TÍTULO</a:t>
            </a:r>
            <a:r>
              <a:rPr>
                <a:solidFill>
                  <a:srgbClr val="10159F"/>
                </a:solidFill>
              </a:rPr>
              <a:t> TITLE</a:t>
            </a:r>
          </a:p>
        </p:txBody>
      </p:sp>
      <p:sp>
        <p:nvSpPr>
          <p:cNvPr id="102" name="TextBox 4"/>
          <p:cNvSpPr txBox="1"/>
          <p:nvPr/>
        </p:nvSpPr>
        <p:spPr>
          <a:xfrm>
            <a:off x="12982212" y="8175649"/>
            <a:ext cx="4003913" cy="42194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400"/>
              </a:lnSpc>
              <a:defRPr spc="247" sz="2400"/>
            </a:lvl1pPr>
          </a:lstStyle>
          <a:p>
            <a:pPr/>
            <a:r>
              <a:t>NOMBRE/NAME</a:t>
            </a:r>
          </a:p>
        </p:txBody>
      </p:sp>
      <p:sp>
        <p:nvSpPr>
          <p:cNvPr id="103" name="TextBox 5"/>
          <p:cNvSpPr txBox="1"/>
          <p:nvPr/>
        </p:nvSpPr>
        <p:spPr>
          <a:xfrm>
            <a:off x="12982212" y="8867775"/>
            <a:ext cx="4003913" cy="38509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z="2200"/>
            </a:lvl1pPr>
          </a:lstStyle>
          <a:p>
            <a:pPr/>
            <a:r>
              <a:t>Organización/Organization</a:t>
            </a:r>
          </a:p>
        </p:txBody>
      </p:sp>
      <p:pic>
        <p:nvPicPr>
          <p:cNvPr id="104" name="Picture 6" descr="Picture 6"/>
          <p:cNvPicPr>
            <a:picLocks noChangeAspect="1"/>
          </p:cNvPicPr>
          <p:nvPr/>
        </p:nvPicPr>
        <p:blipFill>
          <a:blip r:embed="rId3">
            <a:extLst/>
          </a:blip>
          <a:stretch>
            <a:fillRect/>
          </a:stretch>
        </p:blipFill>
        <p:spPr>
          <a:xfrm>
            <a:off x="1028700" y="1028700"/>
            <a:ext cx="2893560" cy="626062"/>
          </a:xfrm>
          <a:prstGeom prst="rect">
            <a:avLst/>
          </a:prstGeom>
          <a:ln w="12700">
            <a:miter lim="400000"/>
          </a:ln>
        </p:spPr>
      </p:pic>
      <p:sp>
        <p:nvSpPr>
          <p:cNvPr id="105" name="TextBox 7"/>
          <p:cNvSpPr txBox="1"/>
          <p:nvPr/>
        </p:nvSpPr>
        <p:spPr>
          <a:xfrm>
            <a:off x="1028700" y="8891268"/>
            <a:ext cx="9156891" cy="485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900"/>
              </a:lnSpc>
              <a:defRPr spc="284" sz="2800"/>
            </a:lvl1pPr>
          </a:lstStyle>
          <a:p>
            <a:pPr/>
            <a:r>
              <a:t>SUBTÍTULO/SUBTITLE (OPCIONAL)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7" name="Picture 2" descr="Picture 2"/>
          <p:cNvPicPr>
            <a:picLocks noChangeAspect="1"/>
          </p:cNvPicPr>
          <p:nvPr/>
        </p:nvPicPr>
        <p:blipFill>
          <a:blip r:embed="rId2">
            <a:extLst/>
          </a:blip>
          <a:stretch>
            <a:fillRect/>
          </a:stretch>
        </p:blipFill>
        <p:spPr>
          <a:xfrm>
            <a:off x="10253388" y="2140334"/>
            <a:ext cx="637515" cy="637515"/>
          </a:xfrm>
          <a:prstGeom prst="rect">
            <a:avLst/>
          </a:prstGeom>
          <a:ln w="12700">
            <a:miter lim="400000"/>
          </a:ln>
        </p:spPr>
      </p:pic>
      <p:pic>
        <p:nvPicPr>
          <p:cNvPr id="108" name="Picture 3" descr="Picture 3"/>
          <p:cNvPicPr>
            <a:picLocks noChangeAspect="1"/>
          </p:cNvPicPr>
          <p:nvPr/>
        </p:nvPicPr>
        <p:blipFill>
          <a:blip r:embed="rId2">
            <a:extLst/>
          </a:blip>
          <a:stretch>
            <a:fillRect/>
          </a:stretch>
        </p:blipFill>
        <p:spPr>
          <a:xfrm>
            <a:off x="10253388" y="4224411"/>
            <a:ext cx="637515" cy="637515"/>
          </a:xfrm>
          <a:prstGeom prst="rect">
            <a:avLst/>
          </a:prstGeom>
          <a:ln w="12700">
            <a:miter lim="400000"/>
          </a:ln>
        </p:spPr>
      </p:pic>
      <p:pic>
        <p:nvPicPr>
          <p:cNvPr id="109" name="Picture 4" descr="Picture 4"/>
          <p:cNvPicPr>
            <a:picLocks noChangeAspect="1"/>
          </p:cNvPicPr>
          <p:nvPr/>
        </p:nvPicPr>
        <p:blipFill>
          <a:blip r:embed="rId2">
            <a:extLst/>
          </a:blip>
          <a:stretch>
            <a:fillRect/>
          </a:stretch>
        </p:blipFill>
        <p:spPr>
          <a:xfrm>
            <a:off x="10253388" y="6308488"/>
            <a:ext cx="637515" cy="637515"/>
          </a:xfrm>
          <a:prstGeom prst="rect">
            <a:avLst/>
          </a:prstGeom>
          <a:ln w="12700">
            <a:miter lim="400000"/>
          </a:ln>
        </p:spPr>
      </p:pic>
      <p:sp>
        <p:nvSpPr>
          <p:cNvPr id="110" name="TextBox 5"/>
          <p:cNvSpPr txBox="1"/>
          <p:nvPr/>
        </p:nvSpPr>
        <p:spPr>
          <a:xfrm>
            <a:off x="1028699" y="2815688"/>
            <a:ext cx="7324150" cy="10554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t>Título</a:t>
            </a:r>
            <a:r>
              <a:rPr>
                <a:solidFill>
                  <a:srgbClr val="E5AB55"/>
                </a:solidFill>
              </a:rPr>
              <a:t> Title</a:t>
            </a:r>
          </a:p>
        </p:txBody>
      </p:sp>
      <p:sp>
        <p:nvSpPr>
          <p:cNvPr id="111" name="TextBox 6"/>
          <p:cNvSpPr txBox="1"/>
          <p:nvPr/>
        </p:nvSpPr>
        <p:spPr>
          <a:xfrm>
            <a:off x="1028699" y="4548528"/>
            <a:ext cx="7324150" cy="11788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100"/>
              </a:lnSpc>
              <a:defRPr spc="240" sz="2400">
                <a:solidFill>
                  <a:srgbClr val="10159F"/>
                </a:solidFill>
                <a:latin typeface="Montserrat Thin Medium"/>
                <a:ea typeface="Montserrat Thin Medium"/>
                <a:cs typeface="Montserrat Thin Medium"/>
                <a:sym typeface="Montserrat Thin Medium"/>
              </a:defRPr>
            </a:lvl1pPr>
          </a:lstStyle>
          <a:p>
            <a:pPr/>
            <a:r>
              <a:t>"NEQUE PORRO QUISQUAM EST QUI DOLOREM IPSUM QUIA DOLOR SIT AMET, CONSECTETUR, ADIPISCI VELIT..."</a:t>
            </a:r>
          </a:p>
        </p:txBody>
      </p:sp>
      <p:sp>
        <p:nvSpPr>
          <p:cNvPr id="112" name="TextBox 7"/>
          <p:cNvSpPr txBox="1"/>
          <p:nvPr/>
        </p:nvSpPr>
        <p:spPr>
          <a:xfrm>
            <a:off x="11405099" y="1966965"/>
            <a:ext cx="5854202" cy="9883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000"/>
            </a:lvl1pPr>
          </a:lstStyle>
          <a:p>
            <a:pPr/>
            <a:r>
              <a:t>Lorem ipsum dolor sit amet, consectetur adipiscing elit.  Nulla quis dolor vestibulum, posuere odio in, efficitur augue.</a:t>
            </a:r>
          </a:p>
        </p:txBody>
      </p:sp>
      <p:sp>
        <p:nvSpPr>
          <p:cNvPr id="113" name="TextBox 8"/>
          <p:cNvSpPr txBox="1"/>
          <p:nvPr/>
        </p:nvSpPr>
        <p:spPr>
          <a:xfrm>
            <a:off x="11405099" y="4051043"/>
            <a:ext cx="5854202" cy="9883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000"/>
            </a:lvl1pPr>
          </a:lstStyle>
          <a:p>
            <a:pPr/>
            <a:r>
              <a:t>Suspendisse faucibus ut diam vel dignissim. Phasellus lobortis consectetur dui at sollicitudin. </a:t>
            </a:r>
          </a:p>
        </p:txBody>
      </p:sp>
      <p:sp>
        <p:nvSpPr>
          <p:cNvPr id="114" name="TextBox 9"/>
          <p:cNvSpPr txBox="1"/>
          <p:nvPr/>
        </p:nvSpPr>
        <p:spPr>
          <a:xfrm>
            <a:off x="11405099" y="6135120"/>
            <a:ext cx="5854202" cy="9883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600"/>
              </a:lnSpc>
              <a:defRPr sz="2000"/>
            </a:lvl1pPr>
          </a:lstStyle>
          <a:p>
            <a:pPr/>
            <a:r>
              <a:t>Proin volutpat condimentum nisl condimentum blandit. Donec ut porta ipsum, non tempus neque.</a:t>
            </a:r>
          </a:p>
        </p:txBody>
      </p:sp>
      <p:pic>
        <p:nvPicPr>
          <p:cNvPr id="115" name="Picture 10" descr="Picture 10"/>
          <p:cNvPicPr>
            <a:picLocks noChangeAspect="1"/>
          </p:cNvPicPr>
          <p:nvPr/>
        </p:nvPicPr>
        <p:blipFill>
          <a:blip r:embed="rId3">
            <a:extLst/>
          </a:blip>
          <a:stretch>
            <a:fillRect/>
          </a:stretch>
        </p:blipFill>
        <p:spPr>
          <a:xfrm>
            <a:off x="-33611" y="9258300"/>
            <a:ext cx="10287001" cy="10287000"/>
          </a:xfrm>
          <a:prstGeom prst="rect">
            <a:avLst/>
          </a:prstGeom>
          <a:ln w="12700">
            <a:miter lim="400000"/>
          </a:ln>
        </p:spPr>
      </p:pic>
      <p:pic>
        <p:nvPicPr>
          <p:cNvPr id="116" name="Picture 11" descr="Picture 11"/>
          <p:cNvPicPr>
            <a:picLocks noChangeAspect="1"/>
          </p:cNvPicPr>
          <p:nvPr/>
        </p:nvPicPr>
        <p:blipFill>
          <a:blip r:embed="rId3">
            <a:extLst/>
          </a:blip>
          <a:stretch>
            <a:fillRect/>
          </a:stretch>
        </p:blipFill>
        <p:spPr>
          <a:xfrm>
            <a:off x="10253388" y="9258300"/>
            <a:ext cx="10287002" cy="1028700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0159F"/>
        </a:solidFill>
      </p:bgPr>
    </p:bg>
    <p:spTree>
      <p:nvGrpSpPr>
        <p:cNvPr id="1" name=""/>
        <p:cNvGrpSpPr/>
        <p:nvPr/>
      </p:nvGrpSpPr>
      <p:grpSpPr>
        <a:xfrm>
          <a:off x="0" y="0"/>
          <a:ext cx="0" cy="0"/>
          <a:chOff x="0" y="0"/>
          <a:chExt cx="0" cy="0"/>
        </a:xfrm>
      </p:grpSpPr>
      <p:sp>
        <p:nvSpPr>
          <p:cNvPr id="118" name="TextBox 3"/>
          <p:cNvSpPr txBox="1"/>
          <p:nvPr/>
        </p:nvSpPr>
        <p:spPr>
          <a:xfrm>
            <a:off x="2574204" y="4269630"/>
            <a:ext cx="13139593" cy="10688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8700"/>
              </a:lnSpc>
              <a:defRPr sz="5800">
                <a:solidFill>
                  <a:srgbClr val="FFFFFF"/>
                </a:solidFill>
              </a:defRPr>
            </a:lvl1pPr>
          </a:lstStyle>
          <a:p>
            <a:pPr/>
            <a:r>
              <a:t>Lorem ipsum dolor sit amet</a:t>
            </a:r>
          </a:p>
        </p:txBody>
      </p:sp>
      <p:sp>
        <p:nvSpPr>
          <p:cNvPr id="119" name="TextBox 4"/>
          <p:cNvSpPr txBox="1"/>
          <p:nvPr/>
        </p:nvSpPr>
        <p:spPr>
          <a:xfrm>
            <a:off x="2574204" y="5564375"/>
            <a:ext cx="13139593" cy="39146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3100"/>
              </a:lnSpc>
              <a:defRPr spc="240" sz="2400">
                <a:solidFill>
                  <a:srgbClr val="FFFFFF"/>
                </a:solidFill>
                <a:latin typeface="Montserrat Thin Medium"/>
                <a:ea typeface="Montserrat Thin Medium"/>
                <a:cs typeface="Montserrat Thin Medium"/>
                <a:sym typeface="Montserrat Thin Medium"/>
              </a:defRPr>
            </a:lvl1pPr>
          </a:lstStyle>
          <a:p>
            <a:pPr/>
            <a:r>
              <a:t>LOREM IPSUM DOLOR SIT AMET, CONSECTETUR ADIPISCING ELIT.</a:t>
            </a:r>
          </a:p>
        </p:txBody>
      </p:sp>
      <p:pic>
        <p:nvPicPr>
          <p:cNvPr id="120" name="Picture 5" descr="Picture 5"/>
          <p:cNvPicPr>
            <a:picLocks noChangeAspect="1"/>
          </p:cNvPicPr>
          <p:nvPr/>
        </p:nvPicPr>
        <p:blipFill>
          <a:blip r:embed="rId2">
            <a:extLst/>
          </a:blip>
          <a:stretch>
            <a:fillRect/>
          </a:stretch>
        </p:blipFill>
        <p:spPr>
          <a:xfrm>
            <a:off x="16306618" y="1028700"/>
            <a:ext cx="952683" cy="95268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2" name="Picture 2" descr="Picture 2"/>
          <p:cNvPicPr>
            <a:picLocks noChangeAspect="1"/>
          </p:cNvPicPr>
          <p:nvPr/>
        </p:nvPicPr>
        <p:blipFill>
          <a:blip r:embed="rId2">
            <a:extLst/>
          </a:blip>
          <a:srcRect l="8506" t="0" r="8506" b="0"/>
          <a:stretch>
            <a:fillRect/>
          </a:stretch>
        </p:blipFill>
        <p:spPr>
          <a:xfrm>
            <a:off x="9751086" y="0"/>
            <a:ext cx="8536915" cy="10287000"/>
          </a:xfrm>
          <a:prstGeom prst="rect">
            <a:avLst/>
          </a:prstGeom>
          <a:ln w="12700">
            <a:miter lim="400000"/>
          </a:ln>
        </p:spPr>
      </p:pic>
      <p:grpSp>
        <p:nvGrpSpPr>
          <p:cNvPr id="127" name="Group 3"/>
          <p:cNvGrpSpPr/>
          <p:nvPr/>
        </p:nvGrpSpPr>
        <p:grpSpPr>
          <a:xfrm>
            <a:off x="8375915" y="1834307"/>
            <a:ext cx="1536169" cy="8533264"/>
            <a:chOff x="0" y="0"/>
            <a:chExt cx="1536168" cy="8533263"/>
          </a:xfrm>
        </p:grpSpPr>
        <p:sp>
          <p:nvSpPr>
            <p:cNvPr id="123" name="Freeform 5"/>
            <p:cNvSpPr/>
            <p:nvPr/>
          </p:nvSpPr>
          <p:spPr>
            <a:xfrm>
              <a:off x="-1" y="0"/>
              <a:ext cx="1536169" cy="1543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24" name="Freeform 8"/>
            <p:cNvSpPr/>
            <p:nvPr/>
          </p:nvSpPr>
          <p:spPr>
            <a:xfrm>
              <a:off x="-1" y="1819483"/>
              <a:ext cx="1536169" cy="1543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25" name="Freeform 11"/>
            <p:cNvSpPr/>
            <p:nvPr/>
          </p:nvSpPr>
          <p:spPr>
            <a:xfrm>
              <a:off x="-1" y="4880853"/>
              <a:ext cx="1536169" cy="1543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26" name="Freeform 14"/>
            <p:cNvSpPr/>
            <p:nvPr/>
          </p:nvSpPr>
          <p:spPr>
            <a:xfrm>
              <a:off x="-1" y="6990212"/>
              <a:ext cx="1536169" cy="1543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sp>
        <p:nvSpPr>
          <p:cNvPr id="128" name="TextBox 17"/>
          <p:cNvSpPr txBox="1"/>
          <p:nvPr/>
        </p:nvSpPr>
        <p:spPr>
          <a:xfrm>
            <a:off x="1028699" y="4084637"/>
            <a:ext cx="7250015" cy="25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900"/>
            </a:lvl1pPr>
          </a:lstStyle>
          <a:p>
            <a:pPr/>
            <a:r>
              <a:t>In bibendum nisi a ornare gravida. Lorem ipsum dolor sit amet, consectetur adipiscing elit. Proin et fringilla nulla. Nulla facilisi. Vestibulum ante ipsum primis in faucibus orci luctus et ultrices posuere cubilia curae; Vestibulum laoreet risus vitae massa viverra, quis aliquam dolor efficitur. Nunc lectus ipsum, mollis quis nunc eu, interdum volutpat mauris. Duis mollis, tellus vel dapibus ultricies, tortor nibh congue libero, sed maximus enim sem vitae elit.</a:t>
            </a:r>
          </a:p>
        </p:txBody>
      </p:sp>
      <p:sp>
        <p:nvSpPr>
          <p:cNvPr id="129" name="TextBox 18"/>
          <p:cNvSpPr txBox="1"/>
          <p:nvPr/>
        </p:nvSpPr>
        <p:spPr>
          <a:xfrm>
            <a:off x="1028700" y="3429227"/>
            <a:ext cx="6474842" cy="398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200"/>
              </a:lnSpc>
              <a:defRPr spc="239" sz="2300">
                <a:solidFill>
                  <a:srgbClr val="10159F"/>
                </a:solidFill>
                <a:latin typeface="Montserrat Thin Medium"/>
                <a:ea typeface="Montserrat Thin Medium"/>
                <a:cs typeface="Montserrat Thin Medium"/>
                <a:sym typeface="Montserrat Thin Medium"/>
              </a:defRPr>
            </a:lvl1pPr>
          </a:lstStyle>
          <a:p>
            <a:pPr/>
            <a:r>
              <a:t>LOREM IPSUM</a:t>
            </a:r>
          </a:p>
        </p:txBody>
      </p:sp>
      <p:sp>
        <p:nvSpPr>
          <p:cNvPr id="130" name="TextBox 19"/>
          <p:cNvSpPr txBox="1"/>
          <p:nvPr/>
        </p:nvSpPr>
        <p:spPr>
          <a:xfrm>
            <a:off x="1028700" y="1861610"/>
            <a:ext cx="8426386" cy="7741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5800"/>
              </a:lnSpc>
              <a:defRPr sz="5800">
                <a:latin typeface="Montserrat Thin Bold"/>
                <a:ea typeface="Montserrat Thin Bold"/>
                <a:cs typeface="Montserrat Thin Bold"/>
                <a:sym typeface="Montserrat Thin Bold"/>
              </a:defRPr>
            </a:pPr>
            <a:r>
              <a:t>Título </a:t>
            </a:r>
            <a:r>
              <a:rPr>
                <a:solidFill>
                  <a:srgbClr val="E5AB55"/>
                </a:solidFill>
              </a:rPr>
              <a:t>Title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Picture 16" descr="Picture 16"/>
          <p:cNvPicPr>
            <a:picLocks noChangeAspect="1"/>
          </p:cNvPicPr>
          <p:nvPr/>
        </p:nvPicPr>
        <p:blipFill>
          <a:blip r:embed="rId2">
            <a:extLst/>
          </a:blip>
          <a:srcRect l="11248" t="0" r="28445" b="0"/>
          <a:stretch>
            <a:fillRect/>
          </a:stretch>
        </p:blipFill>
        <p:spPr>
          <a:xfrm>
            <a:off x="920710" y="1676268"/>
            <a:ext cx="6543143" cy="7235612"/>
          </a:xfrm>
          <a:prstGeom prst="rect">
            <a:avLst/>
          </a:prstGeom>
          <a:ln w="12700">
            <a:miter lim="400000"/>
          </a:ln>
        </p:spPr>
      </p:pic>
      <p:sp>
        <p:nvSpPr>
          <p:cNvPr id="133" name="TextBox 17"/>
          <p:cNvSpPr txBox="1"/>
          <p:nvPr/>
        </p:nvSpPr>
        <p:spPr>
          <a:xfrm>
            <a:off x="10653134" y="4004069"/>
            <a:ext cx="7250015" cy="4442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900"/>
            </a:lvl1pPr>
          </a:lstStyle>
          <a:p>
            <a:pPr/>
            <a:r>
              <a:t>Nulla in nulla ultrices, dictum lacus sed, rhoncus mi. Mauris in velit ut ligula mollis tempor. Curabitur et viverra sapien, id tristique neque. Sed consequat quam et tincidunt tempor. Nullam non eleifend enim. Pellentesque in accumsan lacus. Fusce vel nibh accumsan, dictum metus in, faucibus dolor. Nulla turpis lorem, dignissim id metus placerat, fermentum pretium eros. Quisque lacus quam, semper vel ex a, tincidunt consectetur lacus. Suspendisse porttitor eleifend dui ac pretium. Mauris in sem id dui laoreet ultrices. Sed auctor est dapibus facilisis molestie. Fusce iaculis nulla dui, quis rutrum elit commodo eu. Class aptent taciti sociosqu ad litora torquent per conubia nostra, per inceptos himenaeos. Proin sit amet laoreet massa. Aenean eleifend diam ac ipsum molestie sodales.</a:t>
            </a:r>
          </a:p>
        </p:txBody>
      </p:sp>
      <p:sp>
        <p:nvSpPr>
          <p:cNvPr id="134" name="TextBox 18"/>
          <p:cNvSpPr txBox="1"/>
          <p:nvPr/>
        </p:nvSpPr>
        <p:spPr>
          <a:xfrm>
            <a:off x="11428303" y="3348659"/>
            <a:ext cx="6474845" cy="398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3200"/>
              </a:lnSpc>
              <a:defRPr spc="239" sz="2300">
                <a:solidFill>
                  <a:srgbClr val="E5AB55"/>
                </a:solidFill>
                <a:latin typeface="Montserrat Thin Medium"/>
                <a:ea typeface="Montserrat Thin Medium"/>
                <a:cs typeface="Montserrat Thin Medium"/>
                <a:sym typeface="Montserrat Thin Medium"/>
              </a:defRPr>
            </a:lvl1pPr>
          </a:lstStyle>
          <a:p>
            <a:pPr/>
            <a:r>
              <a:t>LOREM IPSUM</a:t>
            </a:r>
          </a:p>
        </p:txBody>
      </p:sp>
      <p:sp>
        <p:nvSpPr>
          <p:cNvPr id="135" name="TextBox 19"/>
          <p:cNvSpPr txBox="1"/>
          <p:nvPr/>
        </p:nvSpPr>
        <p:spPr>
          <a:xfrm>
            <a:off x="9476761" y="1781043"/>
            <a:ext cx="8426386" cy="7741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lnSpc>
                <a:spcPts val="5800"/>
              </a:lnSpc>
              <a:defRPr sz="5800">
                <a:latin typeface="Montserrat Thin Bold"/>
                <a:ea typeface="Montserrat Thin Bold"/>
                <a:cs typeface="Montserrat Thin Bold"/>
                <a:sym typeface="Montserrat Thin Bold"/>
              </a:defRPr>
            </a:pPr>
            <a:r>
              <a:t>Título </a:t>
            </a:r>
            <a:r>
              <a:rPr>
                <a:solidFill>
                  <a:srgbClr val="10159F"/>
                </a:solidFill>
              </a:rPr>
              <a:t>Title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7" name="Picture 2" descr="Picture 2"/>
          <p:cNvPicPr>
            <a:picLocks noChangeAspect="1"/>
          </p:cNvPicPr>
          <p:nvPr/>
        </p:nvPicPr>
        <p:blipFill>
          <a:blip r:embed="rId2">
            <a:extLst/>
          </a:blip>
          <a:srcRect l="15809" t="0" r="0" b="0"/>
          <a:stretch>
            <a:fillRect/>
          </a:stretch>
        </p:blipFill>
        <p:spPr>
          <a:xfrm>
            <a:off x="-12470" y="0"/>
            <a:ext cx="8660558" cy="10287000"/>
          </a:xfrm>
          <a:prstGeom prst="rect">
            <a:avLst/>
          </a:prstGeom>
          <a:ln w="12700">
            <a:miter lim="400000"/>
          </a:ln>
        </p:spPr>
      </p:pic>
      <p:sp>
        <p:nvSpPr>
          <p:cNvPr id="138" name="TextBox 17"/>
          <p:cNvSpPr txBox="1"/>
          <p:nvPr/>
        </p:nvSpPr>
        <p:spPr>
          <a:xfrm>
            <a:off x="10653134" y="4004069"/>
            <a:ext cx="7250015" cy="4442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900"/>
            </a:lvl1pPr>
          </a:lstStyle>
          <a:p>
            <a:pPr/>
            <a:r>
              <a:t>Nulla in nulla ultrices, dictum lacus sed, rhoncus mi. Mauris in velit ut ligula mollis tempor. Curabitur et viverra sapien, id tristique neque. Sed consequat quam et tincidunt tempor. Nullam non eleifend enim. Pellentesque in accumsan lacus. Fusce vel nibh accumsan, dictum metus in, faucibus dolor. Nulla turpis lorem, dignissim id metus placerat, fermentum pretium eros. Quisque lacus quam, semper vel ex a, tincidunt consectetur lacus. Suspendisse porttitor eleifend dui ac pretium. Mauris in sem id dui laoreet ultrices. Sed auctor est dapibus facilisis molestie. Fusce iaculis nulla dui, quis rutrum elit commodo eu. Class aptent taciti sociosqu ad litora torquent per conubia nostra, per inceptos himenaeos. Proin sit amet laoreet massa. Aenean eleifend diam ac ipsum molestie sodales.</a:t>
            </a:r>
          </a:p>
        </p:txBody>
      </p:sp>
      <p:sp>
        <p:nvSpPr>
          <p:cNvPr id="139" name="TextBox 18"/>
          <p:cNvSpPr txBox="1"/>
          <p:nvPr/>
        </p:nvSpPr>
        <p:spPr>
          <a:xfrm>
            <a:off x="11428303" y="3348659"/>
            <a:ext cx="6474845" cy="398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3200"/>
              </a:lnSpc>
              <a:defRPr spc="239" sz="2300">
                <a:solidFill>
                  <a:srgbClr val="E5AB55"/>
                </a:solidFill>
                <a:latin typeface="Montserrat Thin Medium"/>
                <a:ea typeface="Montserrat Thin Medium"/>
                <a:cs typeface="Montserrat Thin Medium"/>
                <a:sym typeface="Montserrat Thin Medium"/>
              </a:defRPr>
            </a:lvl1pPr>
          </a:lstStyle>
          <a:p>
            <a:pPr/>
            <a:r>
              <a:t>LOREM IPSUM</a:t>
            </a:r>
          </a:p>
        </p:txBody>
      </p:sp>
      <p:sp>
        <p:nvSpPr>
          <p:cNvPr id="140" name="TextBox 19"/>
          <p:cNvSpPr txBox="1"/>
          <p:nvPr/>
        </p:nvSpPr>
        <p:spPr>
          <a:xfrm>
            <a:off x="9476761" y="1781043"/>
            <a:ext cx="8426386" cy="7741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r">
              <a:lnSpc>
                <a:spcPts val="5800"/>
              </a:lnSpc>
              <a:defRPr sz="5800">
                <a:latin typeface="Montserrat Thin Bold"/>
                <a:ea typeface="Montserrat Thin Bold"/>
                <a:cs typeface="Montserrat Thin Bold"/>
                <a:sym typeface="Montserrat Thin Bold"/>
              </a:defRPr>
            </a:pPr>
            <a:r>
              <a:t>Título </a:t>
            </a:r>
            <a:r>
              <a:rPr>
                <a:solidFill>
                  <a:srgbClr val="10159F"/>
                </a:solidFill>
              </a:rPr>
              <a:t>Title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6" name="Group 3"/>
          <p:cNvGrpSpPr/>
          <p:nvPr/>
        </p:nvGrpSpPr>
        <p:grpSpPr>
          <a:xfrm>
            <a:off x="8375915" y="1834307"/>
            <a:ext cx="1536170" cy="8533264"/>
            <a:chOff x="0" y="0"/>
            <a:chExt cx="1536169" cy="8533263"/>
          </a:xfrm>
        </p:grpSpPr>
        <p:sp>
          <p:nvSpPr>
            <p:cNvPr id="142" name="Freeform 5"/>
            <p:cNvSpPr/>
            <p:nvPr/>
          </p:nvSpPr>
          <p:spPr>
            <a:xfrm>
              <a:off x="-1" y="-1"/>
              <a:ext cx="1536170" cy="15430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43" name="Freeform 8"/>
            <p:cNvSpPr/>
            <p:nvPr/>
          </p:nvSpPr>
          <p:spPr>
            <a:xfrm>
              <a:off x="-1" y="1819483"/>
              <a:ext cx="1536170" cy="1543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44" name="Freeform 11"/>
            <p:cNvSpPr/>
            <p:nvPr/>
          </p:nvSpPr>
          <p:spPr>
            <a:xfrm>
              <a:off x="-1" y="4880853"/>
              <a:ext cx="1536170" cy="1543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sp>
          <p:nvSpPr>
            <p:cNvPr id="145" name="Freeform 14"/>
            <p:cNvSpPr/>
            <p:nvPr/>
          </p:nvSpPr>
          <p:spPr>
            <a:xfrm>
              <a:off x="-1" y="6990212"/>
              <a:ext cx="1536170" cy="15430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72" y="27"/>
                    <a:pt x="21600" y="4854"/>
                    <a:pt x="21600" y="10800"/>
                  </a:cubicBezTo>
                  <a:cubicBezTo>
                    <a:pt x="21600" y="16746"/>
                    <a:pt x="16772" y="21573"/>
                    <a:pt x="10800" y="21600"/>
                  </a:cubicBezTo>
                  <a:cubicBezTo>
                    <a:pt x="4828" y="21573"/>
                    <a:pt x="0" y="16746"/>
                    <a:pt x="0" y="10800"/>
                  </a:cubicBezTo>
                  <a:cubicBezTo>
                    <a:pt x="0" y="4854"/>
                    <a:pt x="4828" y="27"/>
                    <a:pt x="10800" y="0"/>
                  </a:cubicBezTo>
                  <a:close/>
                </a:path>
              </a:pathLst>
            </a:custGeom>
            <a:solidFill>
              <a:srgbClr val="FFFFFF"/>
            </a:solidFill>
            <a:ln w="12700" cap="flat">
              <a:noFill/>
              <a:miter lim="400000"/>
            </a:ln>
            <a:effectLst/>
          </p:spPr>
          <p:txBody>
            <a:bodyPr wrap="square" lIns="45718" tIns="45718" rIns="45718" bIns="45718" numCol="1" anchor="t">
              <a:noAutofit/>
            </a:bodyPr>
            <a:lstStyle/>
            <a:p>
              <a:pPr/>
            </a:p>
          </p:txBody>
        </p:sp>
      </p:grpSp>
      <p:pic>
        <p:nvPicPr>
          <p:cNvPr id="147" name="Picture 16" descr="Picture 16"/>
          <p:cNvPicPr>
            <a:picLocks noChangeAspect="1"/>
          </p:cNvPicPr>
          <p:nvPr/>
        </p:nvPicPr>
        <p:blipFill>
          <a:blip r:embed="rId2">
            <a:extLst/>
          </a:blip>
          <a:srcRect l="4419" t="0" r="35218" b="0"/>
          <a:stretch>
            <a:fillRect/>
          </a:stretch>
        </p:blipFill>
        <p:spPr>
          <a:xfrm>
            <a:off x="10716159" y="1756835"/>
            <a:ext cx="6543141" cy="7235614"/>
          </a:xfrm>
          <a:prstGeom prst="rect">
            <a:avLst/>
          </a:prstGeom>
          <a:ln w="12700">
            <a:miter lim="400000"/>
          </a:ln>
        </p:spPr>
      </p:pic>
      <p:sp>
        <p:nvSpPr>
          <p:cNvPr id="148" name="TextBox 17"/>
          <p:cNvSpPr txBox="1"/>
          <p:nvPr/>
        </p:nvSpPr>
        <p:spPr>
          <a:xfrm>
            <a:off x="1028699" y="4084637"/>
            <a:ext cx="7250015" cy="25370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900"/>
            </a:lvl1pPr>
          </a:lstStyle>
          <a:p>
            <a:pPr/>
            <a:r>
              <a:t>In bibendum nisi a ornare gravida. Lorem ipsum dolor sit amet, consectetur adipiscing elit. Proin et fringilla nulla. Nulla facilisi. Vestibulum ante ipsum primis in faucibus orci luctus et ultrices posuere cubilia curae; Vestibulum laoreet risus vitae massa viverra, quis aliquam dolor efficitur. Nunc lectus ipsum, mollis quis nunc eu, interdum volutpat mauris. Duis mollis, tellus vel dapibus ultricies, tortor nibh congue libero, sed maximus enim sem vitae elit.</a:t>
            </a:r>
          </a:p>
        </p:txBody>
      </p:sp>
      <p:sp>
        <p:nvSpPr>
          <p:cNvPr id="149" name="TextBox 18"/>
          <p:cNvSpPr txBox="1"/>
          <p:nvPr/>
        </p:nvSpPr>
        <p:spPr>
          <a:xfrm>
            <a:off x="1028700" y="3429227"/>
            <a:ext cx="6474842" cy="39844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200"/>
              </a:lnSpc>
              <a:defRPr spc="239" sz="2300">
                <a:solidFill>
                  <a:srgbClr val="10159F"/>
                </a:solidFill>
                <a:latin typeface="Montserrat Thin Medium"/>
                <a:ea typeface="Montserrat Thin Medium"/>
                <a:cs typeface="Montserrat Thin Medium"/>
                <a:sym typeface="Montserrat Thin Medium"/>
              </a:defRPr>
            </a:lvl1pPr>
          </a:lstStyle>
          <a:p>
            <a:pPr/>
            <a:r>
              <a:t>LOREM IPSUM</a:t>
            </a:r>
          </a:p>
        </p:txBody>
      </p:sp>
      <p:sp>
        <p:nvSpPr>
          <p:cNvPr id="150" name="TextBox 19"/>
          <p:cNvSpPr txBox="1"/>
          <p:nvPr/>
        </p:nvSpPr>
        <p:spPr>
          <a:xfrm>
            <a:off x="1028700" y="1861610"/>
            <a:ext cx="8426386" cy="7741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5800"/>
              </a:lnSpc>
              <a:defRPr sz="5800">
                <a:latin typeface="Montserrat Thin Bold"/>
                <a:ea typeface="Montserrat Thin Bold"/>
                <a:cs typeface="Montserrat Thin Bold"/>
                <a:sym typeface="Montserrat Thin Bold"/>
              </a:defRPr>
            </a:pPr>
            <a:r>
              <a:t>Título </a:t>
            </a:r>
            <a:r>
              <a:rPr>
                <a:solidFill>
                  <a:srgbClr val="E5AB55"/>
                </a:solidFill>
              </a:rPr>
              <a:t>Title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4" name="Group 2"/>
          <p:cNvGrpSpPr/>
          <p:nvPr/>
        </p:nvGrpSpPr>
        <p:grpSpPr>
          <a:xfrm>
            <a:off x="-1" y="0"/>
            <a:ext cx="18282567" cy="10287000"/>
            <a:chOff x="0" y="0"/>
            <a:chExt cx="18282566" cy="10287000"/>
          </a:xfrm>
        </p:grpSpPr>
        <p:pic>
          <p:nvPicPr>
            <p:cNvPr id="152" name="Picture 3" descr="Picture 3"/>
            <p:cNvPicPr>
              <a:picLocks noChangeAspect="1"/>
            </p:cNvPicPr>
            <p:nvPr/>
          </p:nvPicPr>
          <p:blipFill>
            <a:blip r:embed="rId2">
              <a:extLst/>
            </a:blip>
            <a:srcRect l="23920" t="0" r="59236" b="0"/>
            <a:stretch>
              <a:fillRect/>
            </a:stretch>
          </p:blipFill>
          <p:spPr>
            <a:xfrm>
              <a:off x="-1" y="0"/>
              <a:ext cx="2240281" cy="10287000"/>
            </a:xfrm>
            <a:prstGeom prst="rect">
              <a:avLst/>
            </a:prstGeom>
            <a:ln w="12700" cap="flat">
              <a:noFill/>
              <a:miter lim="400000"/>
            </a:ln>
            <a:effectLst/>
          </p:spPr>
        </p:pic>
        <p:pic>
          <p:nvPicPr>
            <p:cNvPr id="153" name="Picture 4" descr="Picture 4"/>
            <p:cNvPicPr>
              <a:picLocks noChangeAspect="1"/>
            </p:cNvPicPr>
            <p:nvPr/>
          </p:nvPicPr>
          <p:blipFill>
            <a:blip r:embed="rId2">
              <a:extLst/>
            </a:blip>
            <a:srcRect l="23920" t="0" r="59236" b="0"/>
            <a:stretch>
              <a:fillRect/>
            </a:stretch>
          </p:blipFill>
          <p:spPr>
            <a:xfrm>
              <a:off x="16042286" y="0"/>
              <a:ext cx="2240280" cy="10287000"/>
            </a:xfrm>
            <a:prstGeom prst="rect">
              <a:avLst/>
            </a:prstGeom>
            <a:ln w="12700" cap="flat">
              <a:noFill/>
              <a:miter lim="400000"/>
            </a:ln>
            <a:effectLst/>
          </p:spPr>
        </p:pic>
      </p:grpSp>
      <p:sp>
        <p:nvSpPr>
          <p:cNvPr id="155" name="TextBox 5"/>
          <p:cNvSpPr txBox="1"/>
          <p:nvPr/>
        </p:nvSpPr>
        <p:spPr>
          <a:xfrm>
            <a:off x="9362281" y="9413874"/>
            <a:ext cx="6246083" cy="32791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2600"/>
              </a:lnSpc>
              <a:defRPr sz="2000"/>
            </a:lvl1pPr>
          </a:lstStyle>
          <a:p>
            <a:pPr/>
            <a:r>
              <a:t>Caption</a:t>
            </a:r>
          </a:p>
        </p:txBody>
      </p:sp>
      <p:sp>
        <p:nvSpPr>
          <p:cNvPr id="156" name="TextBox 6"/>
          <p:cNvSpPr txBox="1"/>
          <p:nvPr/>
        </p:nvSpPr>
        <p:spPr>
          <a:xfrm>
            <a:off x="2746176" y="2879592"/>
            <a:ext cx="6395106" cy="53945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500"/>
              </a:lnSpc>
              <a:defRPr sz="1900"/>
            </a:pPr>
            <a:r>
              <a:t>Aliquam purus dolor, sodales non rhoncus id, consequat non enim. Donec vehicula auctor urna sit amet congue. Nam fermentum facilisis enim at pellentesque. Vestibulum tempor ipsum ex, vel pharetra urna gravida vitae. Duis quis condimentum justo, eu sagittis orci. Donec cursus hendrerit metus nec tempor. Aenean accumsan dapibus ornare. Integer nec dui a dolor accumsan vulputate non ac ante. Aliquam erat volutpat. Phasellus quis neque non libero efficitur fringilla.</a:t>
            </a:r>
          </a:p>
          <a:p>
            <a:pPr>
              <a:lnSpc>
                <a:spcPts val="2500"/>
              </a:lnSpc>
              <a:defRPr sz="1900"/>
            </a:pPr>
            <a:r>
              <a:t>Nulla ut eleifend augue, non eleifend risus. Ut in eros lorem. Donec sit amet dignissim ex. Fusce sed erat massa. Nullam posuere fermentum lacinia. Donec vitae odio et justo finibus fringilla in eget neque. Phasellus eget vestibulum sapien, mattis lobortis sapien. Maecenas hendrerit nunc ac nisi posuere, eget varius ligula volutpat.</a:t>
            </a:r>
          </a:p>
        </p:txBody>
      </p:sp>
      <p:sp>
        <p:nvSpPr>
          <p:cNvPr id="157" name="TextBox 7"/>
          <p:cNvSpPr txBox="1"/>
          <p:nvPr/>
        </p:nvSpPr>
        <p:spPr>
          <a:xfrm>
            <a:off x="2885150" y="1514343"/>
            <a:ext cx="8115301" cy="105546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8600"/>
              </a:lnSpc>
              <a:defRPr sz="5700">
                <a:latin typeface="Montserrat Thin Bold"/>
                <a:ea typeface="Montserrat Thin Bold"/>
                <a:cs typeface="Montserrat Thin Bold"/>
                <a:sym typeface="Montserrat Thin Bold"/>
              </a:defRPr>
            </a:pPr>
            <a:r>
              <a:t>Título </a:t>
            </a:r>
            <a:r>
              <a:rPr>
                <a:solidFill>
                  <a:srgbClr val="10159F"/>
                </a:solidFill>
              </a:rPr>
              <a:t>Title</a:t>
            </a:r>
          </a:p>
        </p:txBody>
      </p:sp>
      <p:pic>
        <p:nvPicPr>
          <p:cNvPr id="158" name="Picture 9" descr="Picture 9"/>
          <p:cNvPicPr>
            <a:picLocks noChangeAspect="1"/>
          </p:cNvPicPr>
          <p:nvPr/>
        </p:nvPicPr>
        <p:blipFill>
          <a:blip r:embed="rId3">
            <a:extLst/>
          </a:blip>
          <a:srcRect l="8064" t="0" r="8064" b="0"/>
          <a:stretch>
            <a:fillRect/>
          </a:stretch>
        </p:blipFill>
        <p:spPr>
          <a:xfrm>
            <a:off x="9803971" y="2889118"/>
            <a:ext cx="5804392" cy="389569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Montserrat Thin Regular"/>
        <a:ea typeface="Montserrat Thin Regular"/>
        <a:cs typeface="Montserrat Thin Regular"/>
      </a:majorFont>
      <a:minorFont>
        <a:latin typeface="Montserrat Thin Regular"/>
        <a:ea typeface="Montserrat Thin Regular"/>
        <a:cs typeface="Montserrat Thin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Montserrat Thin Regular"/>
        <a:ea typeface="Montserrat Thin Regular"/>
        <a:cs typeface="Montserrat Thin Regular"/>
      </a:majorFont>
      <a:minorFont>
        <a:latin typeface="Montserrat Thin Regular"/>
        <a:ea typeface="Montserrat Thin Regular"/>
        <a:cs typeface="Montserrat Thin Regular"/>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Montserrat Thin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