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35" r:id="rId5"/>
    <p:sldId id="336" r:id="rId6"/>
    <p:sldId id="340" r:id="rId7"/>
    <p:sldId id="351" r:id="rId8"/>
    <p:sldId id="345" r:id="rId9"/>
    <p:sldId id="354" r:id="rId10"/>
    <p:sldId id="355" r:id="rId11"/>
    <p:sldId id="348" r:id="rId12"/>
    <p:sldId id="352" r:id="rId13"/>
    <p:sldId id="356" r:id="rId14"/>
    <p:sldId id="357" r:id="rId15"/>
    <p:sldId id="358" r:id="rId16"/>
    <p:sldId id="359" r:id="rId17"/>
    <p:sldId id="360" r:id="rId18"/>
    <p:sldId id="361" r:id="rId19"/>
    <p:sldId id="349" r:id="rId20"/>
    <p:sldId id="353" r:id="rId21"/>
    <p:sldId id="362" r:id="rId22"/>
    <p:sldId id="350" r:id="rId23"/>
    <p:sldId id="347" r:id="rId24"/>
    <p:sldId id="346" r:id="rId25"/>
    <p:sldId id="341" r:id="rId26"/>
    <p:sldId id="342" r:id="rId27"/>
    <p:sldId id="343" r:id="rId28"/>
    <p:sldId id="337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94" autoAdjust="0"/>
  </p:normalViewPr>
  <p:slideViewPr>
    <p:cSldViewPr snapToGrid="0">
      <p:cViewPr varScale="1">
        <p:scale>
          <a:sx n="152" d="100"/>
          <a:sy n="152" d="100"/>
        </p:scale>
        <p:origin x="588" y="13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usiness@shana.com" TargetMode="External"/><Relationship Id="rId2" Type="http://schemas.openxmlformats.org/officeDocument/2006/relationships/hyperlink" Target="http://www.shana.com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574" y="2163029"/>
            <a:ext cx="6228426" cy="1265971"/>
          </a:xfrm>
        </p:spPr>
        <p:txBody>
          <a:bodyPr>
            <a:noAutofit/>
          </a:bodyPr>
          <a:lstStyle/>
          <a:p>
            <a:r>
              <a:rPr lang="en-US" sz="3200" dirty="0"/>
              <a:t>Apollo</a:t>
            </a:r>
            <a:br>
              <a:rPr lang="en-US" sz="3200" dirty="0"/>
            </a:br>
            <a:r>
              <a:rPr lang="en-US" sz="3200" dirty="0"/>
              <a:t>Business Consulting</a:t>
            </a:r>
            <a:br>
              <a:rPr lang="en-US" sz="3200" dirty="0"/>
            </a:br>
            <a:r>
              <a:rPr lang="en-US" sz="2000" b="0" dirty="0"/>
              <a:t>Network Design Proposal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74AEBB3-FA18-5089-1E0E-EFF401F6ADF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81E7-9FB4-FF94-516F-B9410F87FFF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1F56-97F8-51F2-807F-471E411C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8720-73A3-0A3B-CFC8-58412E98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1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E2969-BE1D-4BCD-4D4F-00DA920F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4A8AAB-2251-424A-ADB6-DAFA57FB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589562"/>
            <a:ext cx="6212614" cy="4335478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15C1A328-D489-7F87-4567-CE4E695BE3EE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482F9-C23F-C514-05F3-3CBD528F8E4A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0941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4C4-21B4-9D8F-A390-8108FB44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43E5-CB6B-66C5-8A05-7DA9D39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2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7BB19-8885-987A-ECAC-DF598EBE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D88D25-7DC4-F41E-E2DC-7A6EE94E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39614"/>
            <a:ext cx="6212613" cy="431065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8EF7C43-7EF3-9E17-5BC5-EF1529A6728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D5E4F-4C40-E9A2-90FE-AA40D9407552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198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354-E464-DE71-CA15-BDA5C0798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747E-69F3-D3E8-9E8E-8AE6C3FD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3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A7CE7-8123-A4D0-640B-2F7BE8A2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39BAF-2E23-8327-C9BC-FA0AFF3D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67501"/>
            <a:ext cx="6176547" cy="431065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B6C1152-FB7A-84D3-A3D3-372E27CD6A3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628-92AB-53BC-E67A-132CB6E58E9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082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BA33D-E6AA-E46B-DC8C-DFD0A2074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02E5-9FD3-DC83-A78D-7689591D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4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81BB-3445-4F0E-766D-691349F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5BAAB-2C28-B810-370F-92BEB2B6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69020"/>
            <a:ext cx="6159888" cy="430761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7B5C26C3-FA61-7999-116B-BAC03770BEDC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DB1A9-228A-A362-9AE4-2195318DF15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7339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BFE5-FCBC-F7ED-0118-3BE0E80B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6AF0-7139-ADFB-B6F5-256A1565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5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18467-465B-164A-0BC6-7A44850E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D067-7B8D-9590-7026-E2DE679F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1672672"/>
            <a:ext cx="6169741" cy="430031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64D32FE-69BD-B5A5-B4E1-3F53B4CC442D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CCBE4-799B-98D6-DF46-C92C64DDA76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1777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380C-BDE4-0EE7-E0A9-571F6BCD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6C49-0C24-8601-2B8E-4028A5FA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1991-D6FF-C1A7-08BB-1C0419D5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67C9-DE7D-C47A-9A51-15B2544C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7" y="841753"/>
            <a:ext cx="10386886" cy="484595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FE99EA1-2791-25E8-1EF9-35F5ADE9B57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085C3-35DE-580D-3157-BCD5E4082C4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8416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F6DB-1DA1-636C-47B8-40AE00F7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236B-4A86-0C43-C244-797E8B45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Cost-Analysis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87322-8DBC-D5D1-BA67-0AB39AB0C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Henry Oyewole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B6E2302-B109-C316-8C4C-6092E24B844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DC4A0-23FF-0D06-E506-9A38C9562026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7075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D8BC-92F5-9B9A-863C-FD59D666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46F-6319-09BB-6D87-99F7FA16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Cost-Analysis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3C864-EF2E-FA2E-A4A6-351EDAC3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FD91-1A1B-29D8-E8FC-03F50E9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506063-3389-0308-3655-7F920709BBBE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90ECC-E301-55BF-C961-50D1B3421A79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4964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00B5-5AFE-0845-5837-640DF9F9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CCD4-2E2C-F3E5-477D-FA7EC7D7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Sample Table</a:t>
            </a:r>
            <a:endParaRPr lang="en-Z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C93CFEE-1EFA-333D-0CF9-0F403BED03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BE88A-0832-E2C1-A021-F654F85C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Placeholder 2">
            <a:extLst>
              <a:ext uri="{FF2B5EF4-FFF2-40B4-BE49-F238E27FC236}">
                <a16:creationId xmlns:a16="http://schemas.microsoft.com/office/drawing/2014/main" id="{C7DF9545-0E23-98AB-BED6-416F27BE3B13}"/>
              </a:ext>
            </a:extLst>
          </p:cNvPr>
          <p:cNvGraphicFramePr>
            <a:graphicFrameLocks/>
          </p:cNvGraphicFramePr>
          <p:nvPr/>
        </p:nvGraphicFramePr>
        <p:xfrm>
          <a:off x="893064" y="1762377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811D0766-1B9A-2D5D-E5C6-1DB18C635995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23E64-D15D-C828-7ABB-79F81C738554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436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B480-D57D-A443-FE36-B8EB959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AB3-BB1D-6161-FED0-8BBBBC6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E19E1-5EF8-BF40-76E4-466AE2785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Antonio Giacchetti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295CCF-EB1D-334B-6198-34ABC354049A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28BB-FE99-5414-8BC2-FB93BD0F896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08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908093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361650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We’re here to touch base!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Hardware Choices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Cabling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Overview of Layout Design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Cost Analysis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All subject to change and open to your feedback!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AC6C8D9-CE6D-71B0-A586-647DDC43A1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8CA16-0732-1543-4503-F5E057CBCB41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37" y="1603123"/>
            <a:ext cx="4945013" cy="842382"/>
          </a:xfrm>
        </p:spPr>
        <p:txBody>
          <a:bodyPr>
            <a:no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5338" y="4742267"/>
            <a:ext cx="4690662" cy="1154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Avenir Next LT Pro" panose="020B0504020202020204" pitchFamily="34" charset="0"/>
              </a:rPr>
              <a:t>Network Infrastructure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COMP 10019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Group 12</a:t>
            </a:r>
            <a:br>
              <a:rPr lang="en-US" sz="1400" dirty="0">
                <a:latin typeface="Avenir Next LT Pro" panose="020B0504020202020204" pitchFamily="34" charset="0"/>
              </a:rPr>
            </a:b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000" dirty="0">
                <a:latin typeface="Avenir Next LT Pro" panose="020B0504020202020204" pitchFamily="34" charset="0"/>
              </a:rPr>
              <a:t>* not implemented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DEF7FA-2A35-4E40-3865-4B9A4C6249C6}"/>
              </a:ext>
            </a:extLst>
          </p:cNvPr>
          <p:cNvSpPr txBox="1">
            <a:spLocks/>
          </p:cNvSpPr>
          <p:nvPr/>
        </p:nvSpPr>
        <p:spPr>
          <a:xfrm>
            <a:off x="1405338" y="3111852"/>
            <a:ext cx="2508000" cy="761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4800" cap="none" spc="-150" dirty="0">
                <a:latin typeface="Archivo Black" panose="020B0A03020202020B04" pitchFamily="34" charset="0"/>
              </a:rPr>
              <a:t>.</a:t>
            </a:r>
            <a:r>
              <a:rPr lang="en-US" sz="2800" spc="-150" dirty="0"/>
              <a:t> </a:t>
            </a:r>
            <a:endParaRPr lang="en-US" sz="1200" i="1" spc="-15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E573-6DDC-6705-8E02-7FBE42078439}"/>
              </a:ext>
            </a:extLst>
          </p:cNvPr>
          <p:cNvSpPr txBox="1"/>
          <p:nvPr/>
        </p:nvSpPr>
        <p:spPr>
          <a:xfrm>
            <a:off x="2629688" y="3658156"/>
            <a:ext cx="1283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i="1" cap="none" dirty="0">
                <a:latin typeface="Aileron" panose="00000500000000000000" pitchFamily="50" charset="0"/>
              </a:rPr>
              <a:t>NETWORKS</a:t>
            </a:r>
            <a:endParaRPr lang="en-CA" sz="700" b="1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6A17A-0DC1-993A-6A4A-6E6E6B6ED833}"/>
              </a:ext>
            </a:extLst>
          </p:cNvPr>
          <p:cNvSpPr txBox="1"/>
          <p:nvPr/>
        </p:nvSpPr>
        <p:spPr>
          <a:xfrm>
            <a:off x="4090152" y="3235934"/>
            <a:ext cx="2335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hlinkClick r:id="rId2"/>
              </a:rPr>
              <a:t>www.shana.com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  <a:br>
              <a:rPr lang="en-US" sz="1600" dirty="0">
                <a:latin typeface="Avenir Next LT Pro" panose="020B0504020202020204" pitchFamily="34" charset="0"/>
              </a:rPr>
            </a:br>
            <a:r>
              <a:rPr lang="en-US" sz="1600" dirty="0">
                <a:latin typeface="Avenir Next LT Pro" panose="020B0504020202020204" pitchFamily="34" charset="0"/>
                <a:hlinkClick r:id="rId3"/>
              </a:rPr>
              <a:t>business@shana.com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827F4-1D4A-46A1-8D2A-22044DA3D6E1}"/>
              </a:ext>
            </a:extLst>
          </p:cNvPr>
          <p:cNvCxnSpPr/>
          <p:nvPr/>
        </p:nvCxnSpPr>
        <p:spPr>
          <a:xfrm>
            <a:off x="3821561" y="2989142"/>
            <a:ext cx="0" cy="1078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Sample Wide Table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33E755D-A406-6FD1-790F-290860BE8B13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C416C-9BF0-8A0D-02BF-9FDDE88D0EC6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Blank Sample 1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Sample text, example lorem ipsum: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Point</a:t>
            </a:r>
          </a:p>
          <a:p>
            <a:pPr marL="0" lvl="1" indent="0">
              <a:buNone/>
            </a:pPr>
            <a:r>
              <a:rPr lang="en-US" dirty="0"/>
              <a:t>More sample text etc. etc.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Sample text, example lorem ipsum: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521E43E-682C-A168-33C6-6DD6ED3DF7BC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E997D-18DE-C016-181C-8B4416F9296E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Blank Sample 2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19723C-8C31-943B-5E18-13D1970165FD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E8AC2-59C6-867E-4DC6-C1EDCA510AE3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Stock image statement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Stock image with a statement if needed</a:t>
            </a:r>
          </a:p>
          <a:p>
            <a:pPr marL="342900" indent="-342900">
              <a:buFontTx/>
              <a:buChar char="-"/>
            </a:pPr>
            <a:r>
              <a:rPr lang="en-US" dirty="0"/>
              <a:t>Point</a:t>
            </a:r>
          </a:p>
          <a:p>
            <a:pPr marL="342900" indent="-342900">
              <a:buFontTx/>
              <a:buChar char="-"/>
            </a:pPr>
            <a:r>
              <a:rPr lang="en-US" dirty="0"/>
              <a:t>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47CBE3-3346-F941-93ED-86A4CE686695}"/>
              </a:ext>
            </a:extLst>
          </p:cNvPr>
          <p:cNvSpPr txBox="1">
            <a:spLocks/>
          </p:cNvSpPr>
          <p:nvPr/>
        </p:nvSpPr>
        <p:spPr>
          <a:xfrm>
            <a:off x="8866820" y="662151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49006-26A0-BECF-DD47-F9D79BFFA971}"/>
              </a:ext>
            </a:extLst>
          </p:cNvPr>
          <p:cNvSpPr txBox="1"/>
          <p:nvPr/>
        </p:nvSpPr>
        <p:spPr>
          <a:xfrm>
            <a:off x="9736785" y="1084902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/>
              <a:t>Wireless Access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C0B8CF-5212-C353-220F-ED8C2FDA970F}"/>
              </a:ext>
            </a:extLst>
          </p:cNvPr>
          <p:cNvSpPr txBox="1">
            <a:spLocks/>
          </p:cNvSpPr>
          <p:nvPr/>
        </p:nvSpPr>
        <p:spPr>
          <a:xfrm>
            <a:off x="101192" y="63060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F1A9F-1B9A-C21F-0B4C-B0975CF615A8}"/>
              </a:ext>
            </a:extLst>
          </p:cNvPr>
          <p:cNvSpPr txBox="1"/>
          <p:nvPr/>
        </p:nvSpPr>
        <p:spPr>
          <a:xfrm>
            <a:off x="971157" y="485811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subheading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Future-Forward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EEB87-7973-4938-C87F-3A73C8B99571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5BF35-DD9B-E455-5D01-09D00E6D28D2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Hardware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Scott Richards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98AE9D9-B716-A145-71A9-252215C218A2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78F5-DB74-D772-C304-ADBD8AD086C4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83A44-9EFD-C660-362E-85D8D795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A16-2783-30D0-77E5-22621F0A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94527-6DB7-C5D1-66E9-4E4AAE9E5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D904C-A40A-5823-3AF7-D3F7800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3BDCDC8-CAF0-1B38-50D3-599AEFAAD6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61F3C-D9EC-1888-5084-2913F68C247C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323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Sample Table</a:t>
            </a:r>
            <a:endParaRPr lang="en-Z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Table Placeholder 2">
            <a:extLst>
              <a:ext uri="{FF2B5EF4-FFF2-40B4-BE49-F238E27FC236}">
                <a16:creationId xmlns:a16="http://schemas.microsoft.com/office/drawing/2014/main" id="{220B6CE8-187F-AB2A-6A42-B6AE91B8E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94248"/>
              </p:ext>
            </p:extLst>
          </p:nvPr>
        </p:nvGraphicFramePr>
        <p:xfrm>
          <a:off x="893064" y="1762377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17" name="Title 2">
            <a:extLst>
              <a:ext uri="{FF2B5EF4-FFF2-40B4-BE49-F238E27FC236}">
                <a16:creationId xmlns:a16="http://schemas.microsoft.com/office/drawing/2014/main" id="{C33BCD5A-FF7C-47FC-DB6D-5D1179C2D53E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F7B64-71E3-E043-3478-F58EFB695A56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3463-522E-DD47-5C93-01524277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F8E-6A3E-3835-0DE6-1D80254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Cabling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8BFC-A43C-7E30-8C33-1B3D1D4D4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Neil Power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E371185-34EF-2B81-AECB-DD2BFFD1558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4B9E9-31AC-15D8-AE4B-613BB53212D9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9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10F2E-A9E5-A42D-A676-2AEA410A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5E2-B9BB-231E-F4C6-F812EE5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Cabling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A21EA-2BB4-9035-7195-0C19E6BDF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C6A99-09E1-5440-D440-13E064B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898521-CB7E-6D89-41A9-3E44655F8595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9D3AC-7CFA-7118-C4F8-0B2E85712C5D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993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209DB-60D3-4DBF-F4F3-12F5EB68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D64-8B35-143D-A214-3E11F1AC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Layout &amp; Logic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381B-0772-FA57-6FF5-18C12DB33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Adam Lo Giudice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8E0E195-F2B8-A3FC-5472-08F412136846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4E1E7-22C3-AD5C-3727-265EA71152A8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380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F974E-03DF-344A-3DAE-F7135AF03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22D7-7527-008B-3035-36F13580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Layout &amp; Logic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C1235F-4CF9-8BEB-2C1C-44C477E39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7AF36-C893-4B14-F1A9-4FE6F11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7B91112-B006-264E-F1BD-3CC6FD546307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A9DD7-F10F-9423-F67F-1754852EF484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930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96</TotalTime>
  <Words>440</Words>
  <Application>Microsoft Office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Aileron</vt:lpstr>
      <vt:lpstr>Archivo Black</vt:lpstr>
      <vt:lpstr>Arial</vt:lpstr>
      <vt:lpstr>Avenir Next LT Pro</vt:lpstr>
      <vt:lpstr>Avenir Next LT Pro Light</vt:lpstr>
      <vt:lpstr>Calibri</vt:lpstr>
      <vt:lpstr>Posterama</vt:lpstr>
      <vt:lpstr>Custom</vt:lpstr>
      <vt:lpstr>Apollo Business Consulting Network Design Proposal</vt:lpstr>
      <vt:lpstr>Agenda </vt:lpstr>
      <vt:lpstr>Hardware</vt:lpstr>
      <vt:lpstr>Hardware </vt:lpstr>
      <vt:lpstr>Sample Table</vt:lpstr>
      <vt:lpstr>Cabling</vt:lpstr>
      <vt:lpstr>Cabling </vt:lpstr>
      <vt:lpstr>Layout &amp; Logic</vt:lpstr>
      <vt:lpstr>Layout &amp; Logic </vt:lpstr>
      <vt:lpstr>Floor 1</vt:lpstr>
      <vt:lpstr>Floor 2</vt:lpstr>
      <vt:lpstr>Floor 3</vt:lpstr>
      <vt:lpstr>Floor 4</vt:lpstr>
      <vt:lpstr>Floor 5</vt:lpstr>
      <vt:lpstr>Logical Map</vt:lpstr>
      <vt:lpstr>Cost-Analysis</vt:lpstr>
      <vt:lpstr>Cost-Analysis </vt:lpstr>
      <vt:lpstr>Sample Table</vt:lpstr>
      <vt:lpstr>Conclusion</vt:lpstr>
      <vt:lpstr>Thank You!</vt:lpstr>
      <vt:lpstr>Sample Wide Table</vt:lpstr>
      <vt:lpstr>Blank Sample 1</vt:lpstr>
      <vt:lpstr>Blank Sample 2</vt:lpstr>
      <vt:lpstr>Stock image statement</vt:lpstr>
      <vt:lpstr>Optional Wireless Access</vt:lpstr>
      <vt:lpstr>Title Slide With subheading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Giacchetti, Antonio [Student]</dc:creator>
  <cp:lastModifiedBy>Giacchetti, Antonio [Student]</cp:lastModifiedBy>
  <cp:revision>2</cp:revision>
  <dcterms:created xsi:type="dcterms:W3CDTF">2024-11-21T23:30:52Z</dcterms:created>
  <dcterms:modified xsi:type="dcterms:W3CDTF">2024-11-22T01:07:29Z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