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71" r:id="rId4"/>
    <p:sldId id="269" r:id="rId5"/>
    <p:sldId id="270" r:id="rId6"/>
    <p:sldId id="268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2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44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5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7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1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1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4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7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9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5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63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einAssaran/FreeRTOS_Ex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einAssar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AF0C-CD0D-6C5E-CE80-B798777D5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FreeRTOS Simulation on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A3616-9DF5-090A-CF27-684EB6C2D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Hossein Assaran</a:t>
            </a:r>
          </a:p>
        </p:txBody>
      </p:sp>
    </p:spTree>
    <p:extLst>
      <p:ext uri="{BB962C8B-B14F-4D97-AF65-F5344CB8AC3E}">
        <p14:creationId xmlns:p14="http://schemas.microsoft.com/office/powerpoint/2010/main" val="20347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31D-D3AE-F3ED-221A-9947B1A7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Bare Metal, Linux RT, and FreeRTOS – Flexibility and Scalability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9139A-D976-ABAE-E7F9-D3D5577F9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67118"/>
              </p:ext>
            </p:extLst>
          </p:nvPr>
        </p:nvGraphicFramePr>
        <p:xfrm>
          <a:off x="677863" y="2160588"/>
          <a:ext cx="8596311" cy="169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58316073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3932418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89592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Bare Metal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5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Configurable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Modular And Portable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6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Scalability, Typically Used For Very Specific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Scalable From Embedded Systems To Large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Scalable For Small To Medium Embedded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1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9516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31D-D3AE-F3ED-221A-9947B1A7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Bare Metal, Linux RT, and FreeRTOS –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9139A-D976-ABAE-E7F9-D3D5577F9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926787"/>
              </p:ext>
            </p:extLst>
          </p:nvPr>
        </p:nvGraphicFramePr>
        <p:xfrm>
          <a:off x="677863" y="2160588"/>
          <a:ext cx="8596311" cy="245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58316073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3932418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89592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Bare Metal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5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Suitable For Low-level System Development, Firmware, And Performance-critical Applications -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Microcontroller-based applications, high-performance computing tasks, and real-time signal processing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Ideal For Complex Systems Requiring Both Real-time Performance And The Rich Features Of A General-purpose OS.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Automotive systems, industrial automation, telecommunications, and mission-critical infrastructure.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Best For Embedded Systems With Real-time Requirements And Constrained Resources.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 devices, consumer electronics, medical devices, and industrial control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7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81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28B0-C7CC-9CD7-2A95-CC636B38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Simulate FreeRTOS on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1D62-4489-980D-1068-56F781C6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development cycles without the need for physical hardware.</a:t>
            </a:r>
          </a:p>
          <a:p>
            <a:r>
              <a:rPr lang="en-US" dirty="0"/>
              <a:t>Easier debugging and testing</a:t>
            </a:r>
          </a:p>
          <a:p>
            <a:r>
              <a:rPr lang="en-US" dirty="0"/>
              <a:t>Cost-effective and convenient</a:t>
            </a:r>
          </a:p>
          <a:p>
            <a:r>
              <a:rPr lang="en-US" dirty="0"/>
              <a:t>Ability to quickly iterate and test changes</a:t>
            </a:r>
          </a:p>
          <a:p>
            <a:r>
              <a:rPr lang="en-US" dirty="0"/>
              <a:t>Speeding Up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380990174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2B8C-4B9D-B03B-C10D-42BF6E0B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FreeRTOS Simulation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B68D-7672-91AD-DAA2-06880335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necessary software and tools</a:t>
            </a:r>
          </a:p>
          <a:p>
            <a:pPr lvl="1"/>
            <a:r>
              <a:rPr lang="en-US" dirty="0"/>
              <a:t>QEMU For Virtualization</a:t>
            </a:r>
          </a:p>
          <a:p>
            <a:pPr lvl="1"/>
            <a:r>
              <a:rPr lang="en-US" dirty="0"/>
              <a:t>GCC For Compiling</a:t>
            </a:r>
          </a:p>
          <a:p>
            <a:pPr lvl="1"/>
            <a:r>
              <a:rPr lang="en-US" dirty="0"/>
              <a:t>GDB For Debugging</a:t>
            </a:r>
          </a:p>
          <a:p>
            <a:r>
              <a:rPr lang="en-US" dirty="0"/>
              <a:t>Complete Guide on:</a:t>
            </a:r>
          </a:p>
          <a:p>
            <a:pPr lvl="1"/>
            <a:r>
              <a:rPr lang="en-US" dirty="0">
                <a:hlinkClick r:id="rId2"/>
              </a:rPr>
              <a:t>https://github.com/HosseinAssaran/FreeRTOS_Examples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7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3F72-80A3-9862-A741-0892FEFB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14" y="2542563"/>
            <a:ext cx="8080772" cy="1772873"/>
          </a:xfrm>
        </p:spPr>
        <p:txBody>
          <a:bodyPr>
            <a:noAutofit/>
          </a:bodyPr>
          <a:lstStyle/>
          <a:p>
            <a:r>
              <a:rPr lang="en-US" sz="9600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222005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F34E-8756-21B0-16EB-F7E1599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62FD-CB84-E40E-C83C-88F18455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B.S. in Electrical Engineering: Shahed University</a:t>
            </a:r>
          </a:p>
          <a:p>
            <a:r>
              <a:rPr lang="en-US" dirty="0"/>
              <a:t>M.A. in Philosophy</a:t>
            </a:r>
          </a:p>
          <a:p>
            <a:r>
              <a:rPr lang="en-US" dirty="0"/>
              <a:t>Over 10 Years in Embedded System Design and Development</a:t>
            </a:r>
          </a:p>
          <a:p>
            <a:pPr lvl="1"/>
            <a:r>
              <a:rPr lang="pt-BR" dirty="0"/>
              <a:t>AVR, PIC ,ARM9, ARM7, CORTEX-M0, CORTEX-M3, CORTEX-M4, CORTEX-A5, CORTEX-A8</a:t>
            </a:r>
          </a:p>
          <a:p>
            <a:r>
              <a:rPr lang="en-US" dirty="0"/>
              <a:t>Startup Owner: </a:t>
            </a:r>
            <a:r>
              <a:rPr lang="en-US" dirty="0" err="1"/>
              <a:t>Fibook</a:t>
            </a:r>
            <a:r>
              <a:rPr lang="en-US" dirty="0"/>
              <a:t>, </a:t>
            </a:r>
            <a:r>
              <a:rPr lang="en-US" dirty="0" err="1"/>
              <a:t>Khanebazia</a:t>
            </a:r>
            <a:r>
              <a:rPr lang="en-US" dirty="0"/>
              <a:t>, </a:t>
            </a:r>
            <a:r>
              <a:rPr lang="en-US" dirty="0" err="1"/>
              <a:t>Cpuban</a:t>
            </a:r>
            <a:r>
              <a:rPr lang="en-US" dirty="0"/>
              <a:t>, </a:t>
            </a:r>
            <a:r>
              <a:rPr lang="en-US" dirty="0" err="1"/>
              <a:t>Filink</a:t>
            </a:r>
            <a:r>
              <a:rPr lang="en-US" dirty="0"/>
              <a:t>, </a:t>
            </a:r>
            <a:r>
              <a:rPr lang="en-US" dirty="0" err="1"/>
              <a:t>Lernino</a:t>
            </a:r>
            <a:r>
              <a:rPr lang="en-US" dirty="0"/>
              <a:t>, …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FreeRTOS 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https://github.com/HosseinAssaran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9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5801-93FE-B895-C2E0-461B12FE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2B419-C250-B0FD-4A9C-8E739A736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" r="-1"/>
          <a:stretch/>
        </p:blipFill>
        <p:spPr>
          <a:xfrm>
            <a:off x="1050625" y="1733295"/>
            <a:ext cx="1356268" cy="1695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7A0D99-B4C9-9ED7-BF40-20C31C800461}"/>
              </a:ext>
            </a:extLst>
          </p:cNvPr>
          <p:cNvSpPr/>
          <p:nvPr/>
        </p:nvSpPr>
        <p:spPr>
          <a:xfrm>
            <a:off x="2322846" y="2695377"/>
            <a:ext cx="539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Hands-On RTOS With Microcontrollers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1923B-ED91-A1D3-99FC-BA0B4A057009}"/>
              </a:ext>
            </a:extLst>
          </p:cNvPr>
          <p:cNvSpPr/>
          <p:nvPr/>
        </p:nvSpPr>
        <p:spPr>
          <a:xfrm>
            <a:off x="2322846" y="3086867"/>
            <a:ext cx="13101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Brian Amos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CB341-BB18-386D-1A8D-15C3EBF25A41}"/>
              </a:ext>
            </a:extLst>
          </p:cNvPr>
          <p:cNvSpPr txBox="1"/>
          <p:nvPr/>
        </p:nvSpPr>
        <p:spPr>
          <a:xfrm>
            <a:off x="2441339" y="4418477"/>
            <a:ext cx="6098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Mastering the FreeRTOS™ Real Time Kernel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D574F-F770-0504-E93B-4C83233AF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6" r="13979"/>
          <a:stretch/>
        </p:blipFill>
        <p:spPr>
          <a:xfrm>
            <a:off x="1101026" y="3717313"/>
            <a:ext cx="1242783" cy="1333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9FF9C-F17C-7815-7885-41A5A9A0DB73}"/>
              </a:ext>
            </a:extLst>
          </p:cNvPr>
          <p:cNvSpPr/>
          <p:nvPr/>
        </p:nvSpPr>
        <p:spPr>
          <a:xfrm>
            <a:off x="2406893" y="4758359"/>
            <a:ext cx="14776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Richard Barry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11441-4738-07DA-5D39-B4B11975D1CE}"/>
              </a:ext>
            </a:extLst>
          </p:cNvPr>
          <p:cNvSpPr txBox="1"/>
          <p:nvPr/>
        </p:nvSpPr>
        <p:spPr>
          <a:xfrm>
            <a:off x="2441339" y="5440689"/>
            <a:ext cx="2050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FreeRTOS.org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EA9A24-0DD8-7578-D78F-E026C02A4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71" y="5406858"/>
            <a:ext cx="1303091" cy="4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453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512D-6D40-22EF-749B-B18110B0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Real-Time?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53BE-B8FA-22D4-B4DF-86E12886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system that has a deterministic response to a given event can be considered "real-time."</a:t>
            </a:r>
          </a:p>
        </p:txBody>
      </p:sp>
    </p:spTree>
    <p:extLst>
      <p:ext uri="{BB962C8B-B14F-4D97-AF65-F5344CB8AC3E}">
        <p14:creationId xmlns:p14="http://schemas.microsoft.com/office/powerpoint/2010/main" val="309559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FE81-FFA9-C76E-2E12-D618C67C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Real Time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6E59-DEE5-EA6A-1FF5-0DD8DA74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Bare-metal firmware</a:t>
            </a:r>
          </a:p>
          <a:p>
            <a:r>
              <a:rPr lang="en-US" dirty="0"/>
              <a:t>RTOS-based firmware</a:t>
            </a:r>
          </a:p>
          <a:p>
            <a:r>
              <a:rPr lang="en-US" dirty="0"/>
              <a:t>RTOS-based software</a:t>
            </a:r>
          </a:p>
          <a:p>
            <a:r>
              <a:rPr lang="en-US" dirty="0"/>
              <a:t>Carefully crafted OS software</a:t>
            </a:r>
          </a:p>
        </p:txBody>
      </p:sp>
    </p:spTree>
    <p:extLst>
      <p:ext uri="{BB962C8B-B14F-4D97-AF65-F5344CB8AC3E}">
        <p14:creationId xmlns:p14="http://schemas.microsoft.com/office/powerpoint/2010/main" val="2666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E16F-56A6-0B97-D6C1-3C5B18FD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Jitter?</a:t>
            </a:r>
          </a:p>
        </p:txBody>
      </p:sp>
      <p:sp>
        <p:nvSpPr>
          <p:cNvPr id="4" name="AutoShape 2" descr="Measuring oscillator jitter">
            <a:extLst>
              <a:ext uri="{FF2B5EF4-FFF2-40B4-BE49-F238E27FC236}">
                <a16:creationId xmlns:a16="http://schemas.microsoft.com/office/drawing/2014/main" id="{E12A3793-D65C-F1E8-1F88-D5A64D25D7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1AA1B-87F1-E267-F38E-AC1D8E00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8" y="1552177"/>
            <a:ext cx="6507483" cy="45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210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6192-F004-E7C4-ECB0-7F96CBCD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FreeRTOS?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8905-F82C-B049-7550-7373EBFF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lightweight, open-source real-time operating system for microcontrollers</a:t>
            </a:r>
          </a:p>
          <a:p>
            <a:r>
              <a:rPr lang="en-US" dirty="0"/>
              <a:t>Designed for embedded systems with limited resources</a:t>
            </a:r>
          </a:p>
          <a:p>
            <a:r>
              <a:rPr lang="en-US" dirty="0"/>
              <a:t>Compiled and linked directly with the application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31D-D3AE-F3ED-221A-9947B1A7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Bare Metal, Linux RT, and FreeRTOS – Ease of 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9139A-D976-ABAE-E7F9-D3D5577F9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529013"/>
              </p:ext>
            </p:extLst>
          </p:nvPr>
        </p:nvGraphicFramePr>
        <p:xfrm>
          <a:off x="677863" y="2160588"/>
          <a:ext cx="8596311" cy="235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58316073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3932418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89592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Bare Metal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5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Low-Level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Familiar Environment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Modular Design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High Complexity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Complex Setup and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Simpler Learning Carve And Easier To Setup Compared To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7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</a:t>
                      </a:r>
                      <a:r>
                        <a:rPr lang="en-US" dirty="0"/>
                        <a:t>Development Time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 Ecosystem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Comprehensive Documentation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9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2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31D-D3AE-F3ED-221A-9947B1A7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Bare Metal, Linux RT, and FreeRTOS – Performance and Resource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9139A-D976-ABAE-E7F9-D3D5577F9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08719"/>
              </p:ext>
            </p:extLst>
          </p:nvPr>
        </p:nvGraphicFramePr>
        <p:xfrm>
          <a:off x="677863" y="2160588"/>
          <a:ext cx="8596311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58316073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3932418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89592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Bare Metal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5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Performance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Balanced Performance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Minimal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Resource Demands - Requiring A Microprocessor With At Least 300mhz Speed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Efficient Resource Management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3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Smallest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Kernel Size That Cannot Be Reduced Below Several Hundred Kilobytes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Minimal Footprint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 Kernel Itself Required About 5 To 10 Kbytes Of ROM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4971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984</TotalTime>
  <Words>493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FreeRTOS Simulation on Linux</vt:lpstr>
      <vt:lpstr>About Me</vt:lpstr>
      <vt:lpstr>Resources</vt:lpstr>
      <vt:lpstr>What is Real-Time?</vt:lpstr>
      <vt:lpstr>Types Of Real Time Systems</vt:lpstr>
      <vt:lpstr>What is Jitter?</vt:lpstr>
      <vt:lpstr>What is FreeRTOS?</vt:lpstr>
      <vt:lpstr>Bare Metal, Linux RT, and FreeRTOS – Ease of Use</vt:lpstr>
      <vt:lpstr>Bare Metal, Linux RT, and FreeRTOS – Performance and Resource Management</vt:lpstr>
      <vt:lpstr>Bare Metal, Linux RT, and FreeRTOS – Flexibility and Scalability</vt:lpstr>
      <vt:lpstr>Bare Metal, Linux RT, and FreeRTOS – Use Case</vt:lpstr>
      <vt:lpstr>Why Simulate FreeRTOS on Linux?</vt:lpstr>
      <vt:lpstr>Setting Up FreeRTOS Simulation on Linux</vt:lpstr>
      <vt:lpstr>Let’s Do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Simulation on Linux</dc:title>
  <dc:creator>Hosein Asaran</dc:creator>
  <cp:lastModifiedBy>Hosein Asaran</cp:lastModifiedBy>
  <cp:revision>13</cp:revision>
  <dcterms:created xsi:type="dcterms:W3CDTF">2024-07-06T06:08:03Z</dcterms:created>
  <dcterms:modified xsi:type="dcterms:W3CDTF">2024-08-19T10:08:40Z</dcterms:modified>
</cp:coreProperties>
</file>