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1" r:id="rId6"/>
    <p:sldId id="258" r:id="rId7"/>
    <p:sldId id="259" r:id="rId8"/>
    <p:sldId id="269" r:id="rId9"/>
    <p:sldId id="273" r:id="rId10"/>
    <p:sldId id="26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5464-965D-51DB-F800-01C098AD2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Rust: Benefits And Weaknesses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9525-CEBE-0FF8-B43E-2327DEBA7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H.Assaran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4DB98-E473-AD2A-CB21-0A077C1B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10" y="3227685"/>
            <a:ext cx="4015493" cy="2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3CF1-B112-B158-EF46-11A8ECF6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5E19-0E8E-D27C-B05C-05D8DF64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a powerful and promising language with a unique blend of features.</a:t>
            </a:r>
          </a:p>
          <a:p>
            <a:r>
              <a:rPr lang="en-US" dirty="0"/>
              <a:t>Its safety, performance, and expressiveness make it attractive for various applications.</a:t>
            </a:r>
          </a:p>
          <a:p>
            <a:r>
              <a:rPr lang="en-US" dirty="0"/>
              <a:t>However, the learning curve and limited ecosystem might not suit every project.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While Rust's core ideas weren't new, the Rust team's skill lay in making these established concepts practical and user-friendly.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Rust is a language for the future due to its growing popularity, unique combination of features, and effective addressing of key challenges in modern software development.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/>
              <a:t>Carefully evaluate your needs and resources before adopting Rust.</a:t>
            </a:r>
          </a:p>
        </p:txBody>
      </p:sp>
    </p:spTree>
    <p:extLst>
      <p:ext uri="{BB962C8B-B14F-4D97-AF65-F5344CB8AC3E}">
        <p14:creationId xmlns:p14="http://schemas.microsoft.com/office/powerpoint/2010/main" val="30312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A557-7879-603D-E859-973FA2BD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next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0275-9F68-B56F-B229-F9A1DC4B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Rust with  C, C++, Java, Python, Go</a:t>
            </a:r>
          </a:p>
          <a:p>
            <a:r>
              <a:rPr lang="en-US" dirty="0"/>
              <a:t>Borrowing and Ownership in Rust</a:t>
            </a:r>
          </a:p>
        </p:txBody>
      </p:sp>
    </p:spTree>
    <p:extLst>
      <p:ext uri="{BB962C8B-B14F-4D97-AF65-F5344CB8AC3E}">
        <p14:creationId xmlns:p14="http://schemas.microsoft.com/office/powerpoint/2010/main" val="19162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329-E013-5BF7-79A8-443A156E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24DC-6014-910F-E4A5-99FC32E1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systems programming language designed for memory safety and performance.</a:t>
            </a:r>
          </a:p>
          <a:p>
            <a:r>
              <a:rPr lang="en-US" dirty="0"/>
              <a:t>Combines the speed and control of C/C++ with the safety guarantees of languages like Java.</a:t>
            </a:r>
          </a:p>
          <a:p>
            <a:r>
              <a:rPr lang="en-US" dirty="0"/>
              <a:t>Developed by Mozilla Research and used in major projects like Firefox and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6059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6DF9-B2CD-A291-5783-23098078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Rust founder?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A39B-4DC7-90F1-9491-53BAA92D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Graydon Hoare</a:t>
            </a:r>
          </a:p>
          <a:p>
            <a:r>
              <a:rPr lang="en-US" dirty="0"/>
              <a:t>Started in 2006 in Mozilla</a:t>
            </a:r>
          </a:p>
          <a:p>
            <a:r>
              <a:rPr lang="en-US" dirty="0"/>
              <a:t>First version released in 2010</a:t>
            </a:r>
          </a:p>
          <a:p>
            <a:r>
              <a:rPr lang="en-US" dirty="0"/>
              <a:t>Achieved a winning streak, emerging as the "most loved programming language" in the Stack Overflow Developer Survey for three consecutive years: 2016, 2017, and 2018.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0C24D-1E6E-C4D9-0DB8-ACFA10D3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59" y="1549866"/>
            <a:ext cx="1879134" cy="18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D00C-C347-3C8A-AD40-31BCA000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Rust called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80A6-D696-283C-0846-9BD4CF24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Independent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Independent"/>
              </a:rPr>
              <a:t>It was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dependent"/>
              </a:rPr>
              <a:t>named after a group of remarkably hardy fungi that are “over-engineered for survival.”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801DF-EE35-D9F1-B5A7-AFE8D76D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998" y="3147351"/>
            <a:ext cx="4067002" cy="2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DE16-843C-3138-0AFA-7056F41C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7190-F4F7-9451-D7FB-30FBFB03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Memory safety: </a:t>
            </a:r>
            <a:r>
              <a:rPr lang="en-US" dirty="0"/>
              <a:t>Rust's ownership system and compiler prevent memory errors, leading to more stable and secure software.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dependent"/>
              </a:rPr>
              <a:t>Microsoft estimates that 70% of the vulnerabilities in its code are due to memory errors from code written in C/C++ languages.</a:t>
            </a:r>
            <a:endParaRPr lang="en-US" dirty="0"/>
          </a:p>
          <a:p>
            <a:r>
              <a:rPr lang="en-US" b="1" dirty="0"/>
              <a:t>Performance: </a:t>
            </a:r>
            <a:r>
              <a:rPr lang="en-US" dirty="0"/>
              <a:t>Achieves performance comparable to C/C++ without sacrificing safety.</a:t>
            </a:r>
          </a:p>
          <a:p>
            <a:r>
              <a:rPr lang="en-US" b="1" dirty="0"/>
              <a:t>Concurrency: </a:t>
            </a:r>
            <a:r>
              <a:rPr lang="en-US" dirty="0"/>
              <a:t> Rust's design helps prevent data races and other concurrency issues in multithreaded applications.</a:t>
            </a:r>
          </a:p>
          <a:p>
            <a:r>
              <a:rPr lang="en-US" b="1" dirty="0"/>
              <a:t>Modern Features: </a:t>
            </a:r>
            <a:r>
              <a:rPr lang="en-US" dirty="0"/>
              <a:t>Rust offers various modern features like generics, closures, and pattern matching, making it expressive and concise.</a:t>
            </a:r>
          </a:p>
          <a:p>
            <a:r>
              <a:rPr lang="en-US" b="1" dirty="0"/>
              <a:t>Zero-cost abstractions: </a:t>
            </a:r>
            <a:r>
              <a:rPr lang="en-US" dirty="0"/>
              <a:t>Avoids the performance penalty of traditional abstractions.</a:t>
            </a:r>
          </a:p>
          <a:p>
            <a:r>
              <a:rPr lang="en-US" b="1" dirty="0"/>
              <a:t>Low Energy Consuming: </a:t>
            </a:r>
            <a:r>
              <a:rPr lang="en-US" dirty="0"/>
              <a:t>It needs half as much electricity as a similar program written in Java</a:t>
            </a:r>
          </a:p>
          <a:p>
            <a:r>
              <a:rPr lang="en-US" b="1" dirty="0"/>
              <a:t>Friendly Community: 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Rust community is known for being welcoming and helpful, with resources and support available for newcomers.</a:t>
            </a:r>
          </a:p>
          <a:p>
            <a:r>
              <a:rPr lang="en-US" b="1" dirty="0"/>
              <a:t>Integrated Package Manager: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Cargo, Rust's built-in package manager, simplifies dependency management.</a:t>
            </a:r>
          </a:p>
        </p:txBody>
      </p:sp>
    </p:spTree>
    <p:extLst>
      <p:ext uri="{BB962C8B-B14F-4D97-AF65-F5344CB8AC3E}">
        <p14:creationId xmlns:p14="http://schemas.microsoft.com/office/powerpoint/2010/main" val="35520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EA8-7E8B-E28F-057C-DC096FD1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48FD-8CC2-9549-D839-F646BB33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Steep learning curve: </a:t>
            </a:r>
            <a:r>
              <a:rPr lang="en-US" dirty="0"/>
              <a:t>Borrowing and ownership concepts require significant understanding.</a:t>
            </a:r>
          </a:p>
          <a:p>
            <a:r>
              <a:rPr lang="en-US" b="1" dirty="0"/>
              <a:t>Compile-time errors: </a:t>
            </a:r>
            <a:r>
              <a:rPr lang="en-US" dirty="0"/>
              <a:t>The strictness can lead to many compile-time errors, requiring careful attention to detail.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Slower Compile Time: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Rust's compiler can be slower than those of some other languages, which can impact development speed.</a:t>
            </a:r>
            <a:endParaRPr lang="en-US" dirty="0"/>
          </a:p>
          <a:p>
            <a:r>
              <a:rPr lang="en-US" b="1" dirty="0"/>
              <a:t>Limited library support: </a:t>
            </a:r>
            <a:r>
              <a:rPr lang="en-US" dirty="0"/>
              <a:t>Compared to older languages, the ecosystem is still growing.</a:t>
            </a:r>
          </a:p>
          <a:p>
            <a:r>
              <a:rPr lang="en-US" b="1" dirty="0"/>
              <a:t>Not as beginner-friendly: </a:t>
            </a:r>
            <a:r>
              <a:rPr lang="en-US" dirty="0"/>
              <a:t>Requires some programming experience to grasp its nuances.</a:t>
            </a:r>
          </a:p>
        </p:txBody>
      </p:sp>
    </p:spTree>
    <p:extLst>
      <p:ext uri="{BB962C8B-B14F-4D97-AF65-F5344CB8AC3E}">
        <p14:creationId xmlns:p14="http://schemas.microsoft.com/office/powerpoint/2010/main" val="8504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A32A-AC66-7E22-6708-E465CE48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Rust right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4B38-4793-B815-B386-A49CC589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Consider your project's requirements:</a:t>
            </a:r>
          </a:p>
          <a:p>
            <a:pPr marL="742950" lvl="2" indent="-342900"/>
            <a:r>
              <a:rPr lang="en-US" sz="1600" dirty="0"/>
              <a:t>Does performance and memory safety matter at the same time?</a:t>
            </a:r>
          </a:p>
          <a:p>
            <a:pPr marL="742950" lvl="2" indent="-342900"/>
            <a:r>
              <a:rPr lang="en-US" sz="1600" dirty="0"/>
              <a:t>Do you need robust concurrency features?</a:t>
            </a:r>
          </a:p>
          <a:p>
            <a:pPr marL="742950" lvl="2" indent="-342900"/>
            <a:r>
              <a:rPr lang="en-US" sz="1600" dirty="0"/>
              <a:t>Are you comfortable with a steeper learning curve?</a:t>
            </a:r>
          </a:p>
          <a:p>
            <a:r>
              <a:rPr lang="en-US" b="1" dirty="0"/>
              <a:t>Evaluate your team's skills and experience:</a:t>
            </a:r>
          </a:p>
          <a:p>
            <a:pPr marL="742950" lvl="2" indent="-342900"/>
            <a:r>
              <a:rPr lang="en-US" sz="1600" dirty="0"/>
              <a:t>Do you have developers familiar with Rust concepts?</a:t>
            </a:r>
          </a:p>
          <a:p>
            <a:pPr marL="742950" lvl="2" indent="-342900"/>
            <a:r>
              <a:rPr lang="en-US" sz="1600" dirty="0"/>
              <a:t>Are you willing to invest in learning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2AD5-39C6-E57F-549B-B1511F3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Rust: not New Idea but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9F28-7A42-9B0A-1603-CBC1D657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Tricks employed weren’t new ideas. But rust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engineers</a:t>
            </a:r>
            <a:r>
              <a:rPr lang="en-US" dirty="0"/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were adept at finding these well-honed concepts and turning them into practical, usable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838-31F5-5B24-8942-134656F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Rust: A language for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548B-AEE9-2B28-6473-1602BC36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Growing popularity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Unique combination</a:t>
            </a:r>
            <a:endParaRPr lang="en-US" b="1" dirty="0">
              <a:solidFill>
                <a:srgbClr val="1F1F1F"/>
              </a:solidFill>
              <a:latin typeface="Google Sans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Addressing key challenges</a:t>
            </a: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D60422A-6532-0813-48A5-E56A2A49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08" y="2902590"/>
            <a:ext cx="3594393" cy="17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616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Independent</vt:lpstr>
      <vt:lpstr>Söhne</vt:lpstr>
      <vt:lpstr>Trebuchet MS</vt:lpstr>
      <vt:lpstr>Wingdings 3</vt:lpstr>
      <vt:lpstr>Facet</vt:lpstr>
      <vt:lpstr>Rust: Benefits And Weaknesses</vt:lpstr>
      <vt:lpstr>What is Rust?</vt:lpstr>
      <vt:lpstr>Who is Rust founder?</vt:lpstr>
      <vt:lpstr>Why is Rust called Rust?</vt:lpstr>
      <vt:lpstr>Benefits of Rust</vt:lpstr>
      <vt:lpstr>Weaknesses of Rust</vt:lpstr>
      <vt:lpstr>Is Rust right for you?</vt:lpstr>
      <vt:lpstr>Rust: not New Idea but Practical</vt:lpstr>
      <vt:lpstr> Rust: A language for the future?</vt:lpstr>
      <vt:lpstr>Conclusion</vt:lpstr>
      <vt:lpstr>Areas for next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Rust: Benefits And Weaknesses</dc:title>
  <dc:creator>Hosein Asaran</dc:creator>
  <cp:lastModifiedBy>Hosein Asaran</cp:lastModifiedBy>
  <cp:revision>9</cp:revision>
  <dcterms:created xsi:type="dcterms:W3CDTF">2024-02-26T05:23:24Z</dcterms:created>
  <dcterms:modified xsi:type="dcterms:W3CDTF">2024-02-27T14:19:21Z</dcterms:modified>
</cp:coreProperties>
</file>